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ubla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khubla.com:8080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aukov/combinatoricslib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aukov/combinatoricslib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ubla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aukov/combinatoricslib3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94975" y="238700"/>
            <a:ext cx="8287500" cy="170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500" b="1"/>
              <a:t>Project Presentation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3600" b="1"/>
          </a:p>
        </p:txBody>
      </p:sp>
      <p:sp>
        <p:nvSpPr>
          <p:cNvPr id="55" name="Shape 55"/>
          <p:cNvSpPr txBox="1"/>
          <p:nvPr/>
        </p:nvSpPr>
        <p:spPr>
          <a:xfrm>
            <a:off x="233400" y="3088625"/>
            <a:ext cx="4689300" cy="15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 b="1"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1800" b="1">
                <a:latin typeface="Rockwell"/>
                <a:ea typeface="Rockwell"/>
                <a:cs typeface="Rockwell"/>
                <a:sym typeface="Rockwell"/>
              </a:rPr>
              <a:t>Course Instructor :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b="1">
                <a:latin typeface="Rockwell"/>
                <a:ea typeface="Rockwell"/>
                <a:cs typeface="Rockwell"/>
                <a:sym typeface="Rockwell"/>
              </a:rPr>
              <a:t>Shamim H. Ripon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b="1">
                <a:latin typeface="Rockwell"/>
                <a:ea typeface="Rockwell"/>
                <a:cs typeface="Rockwell"/>
                <a:sym typeface="Rockwell"/>
              </a:rPr>
              <a:t>Dept. of Computer Science and Engineering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903875" y="1739150"/>
            <a:ext cx="2029500" cy="44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Section : 0</a:t>
            </a:r>
            <a:r>
              <a:rPr lang="en" sz="2400" b="1">
                <a:latin typeface="Rockwell"/>
                <a:ea typeface="Rockwell"/>
                <a:cs typeface="Rockwell"/>
                <a:sym typeface="Rockwell"/>
              </a:rPr>
              <a:t>3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720325" y="1640675"/>
            <a:ext cx="19245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solidFill>
                  <a:srgbClr val="000000"/>
                </a:solidFill>
              </a:rPr>
              <a:t>CSE3</a:t>
            </a:r>
            <a:r>
              <a:rPr lang="en" sz="3600" b="1"/>
              <a:t>75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863600" y="3195725"/>
            <a:ext cx="4280400" cy="135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Presented By: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Sakibur Rahman      - 2014-1-60-032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Rockwell"/>
                <a:ea typeface="Rockwell"/>
                <a:cs typeface="Rockwell"/>
                <a:sym typeface="Rockwell"/>
              </a:rPr>
              <a:t>MD. Enamul Haque</a:t>
            </a:r>
            <a:r>
              <a:rPr lang="en" sz="18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" sz="1800" b="1">
                <a:latin typeface="Rockwell"/>
                <a:ea typeface="Rockwell"/>
                <a:cs typeface="Rockwell"/>
                <a:sym typeface="Rockwell"/>
              </a:rPr>
              <a:t>-  </a:t>
            </a:r>
            <a:r>
              <a:rPr lang="en" sz="18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201</a:t>
            </a:r>
            <a:r>
              <a:rPr lang="en" sz="1800" b="1">
                <a:latin typeface="Rockwell"/>
                <a:ea typeface="Rockwell"/>
                <a:cs typeface="Rockwell"/>
                <a:sym typeface="Rockwell"/>
              </a:rPr>
              <a:t>5</a:t>
            </a:r>
            <a:r>
              <a:rPr lang="en" sz="18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lang="en" sz="1800" b="1"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" sz="18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-60-0</a:t>
            </a:r>
            <a:r>
              <a:rPr lang="en" sz="1800" b="1">
                <a:latin typeface="Rockwell"/>
                <a:ea typeface="Rockwell"/>
                <a:cs typeface="Rockwell"/>
                <a:sym typeface="Rockwell"/>
              </a:rPr>
              <a:t>90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Rockwell"/>
                <a:ea typeface="Rockwell"/>
                <a:cs typeface="Rockwell"/>
                <a:sym typeface="Rockwell"/>
              </a:rPr>
              <a:t>Maria Sony</a:t>
            </a:r>
            <a:r>
              <a:rPr lang="en" sz="18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                 -  201</a:t>
            </a:r>
            <a:r>
              <a:rPr lang="en" sz="1800" b="1">
                <a:latin typeface="Rockwell"/>
                <a:ea typeface="Rockwell"/>
                <a:cs typeface="Rockwell"/>
                <a:sym typeface="Rockwell"/>
              </a:rPr>
              <a:t>5</a:t>
            </a:r>
            <a:r>
              <a:rPr lang="en" sz="18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</a:t>
            </a:r>
            <a:r>
              <a:rPr lang="en" sz="1800" b="1"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" sz="18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-60-079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889450" y="1912775"/>
            <a:ext cx="6717900" cy="24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int main()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{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    int i, sum = 0;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   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    for ( i = 1; i &lt;= LAST; i++ ) {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      sum += i;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    } /*-for-*/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    printf("sum = %d\n", sum);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    return 0;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933075" y="6298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</a:rPr>
              <a:t>Correct parse tree generation failed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97"/>
          <p:cNvSpPr txBox="1"/>
          <p:nvPr/>
        </p:nvSpPr>
        <p:spPr>
          <a:xfrm>
            <a:off x="8001000" y="41719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11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807800" y="20527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 b="1"/>
              <a:t>So, Community support failed </a:t>
            </a:r>
          </a:p>
        </p:txBody>
      </p:sp>
      <p:sp>
        <p:nvSpPr>
          <p:cNvPr id="3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12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311700" y="734775"/>
            <a:ext cx="8520600" cy="286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500"/>
              <a:t>Started working for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 b="1"/>
              <a:t> URL</a:t>
            </a:r>
          </a:p>
        </p:txBody>
      </p:sp>
      <p:sp>
        <p:nvSpPr>
          <p:cNvPr id="3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13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 dirty="0"/>
              <a:t>Works fine</a:t>
            </a:r>
          </a:p>
        </p:txBody>
      </p:sp>
      <p:sp>
        <p:nvSpPr>
          <p:cNvPr id="4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14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5516750" y="3312375"/>
            <a:ext cx="21927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500"/>
              <a:t>Sony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2740875" y="326575"/>
            <a:ext cx="44553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500" b="1"/>
              <a:t>URL GRAMMAR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84900" y="1679625"/>
            <a:ext cx="4116900" cy="324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grammar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url;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sz="1100">
              <a:solidFill>
                <a:srgbClr val="6F42C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url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uri ;</a:t>
            </a:r>
          </a:p>
          <a:p>
            <a:pPr lvl="0">
              <a:lnSpc>
                <a:spcPct val="142857"/>
              </a:lnSpc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uri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'://'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login? </a:t>
            </a:r>
            <a:r>
              <a:rPr lang="en" sz="11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 </a:t>
            </a:r>
            <a:r>
              <a:rPr lang="en" sz="11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1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':'</a:t>
            </a:r>
            <a:r>
              <a:rPr lang="en" sz="11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port)? (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path)? query? frag?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 (hostname | hostnumber)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hostname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(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string)*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hostnumber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port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(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string)*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login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user 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password 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'@'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711950" y="1679625"/>
            <a:ext cx="4047300" cy="324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password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frag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'#'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query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'?'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search) 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searchparameter (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'&amp;'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searchparameter)*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searchparameter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</a:t>
            </a:r>
          </a:p>
          <a:p>
            <a:pPr marL="0" lvl="0" indent="3873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(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'='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(string |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))? 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[0-9] +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'%'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[a-fA-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F0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-9] [a-fA-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F0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-9]) +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([a-zA-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~0-9] |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([a-zA-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Z0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-9.-] | </a:t>
            </a:r>
            <a:r>
              <a:rPr lang="en" sz="1100" dirty="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)*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 dirty="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lang="en" sz="11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[\r\n] + 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93100" y="1110475"/>
            <a:ext cx="7429500" cy="26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scheme:[//[user:password@]host[:port]][/]path[?query][#fragment]</a:t>
            </a:r>
          </a:p>
        </p:txBody>
      </p:sp>
      <p:sp>
        <p:nvSpPr>
          <p:cNvPr id="6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15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641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1  :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  </a:t>
            </a:r>
            <a:r>
              <a:rPr lang="e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http://www.khubla.com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2  :  </a:t>
            </a:r>
            <a:r>
              <a:rPr lang="en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" sz="1200" b="1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http://www.khubla.com:8080/index.html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3  :   </a:t>
            </a:r>
            <a:r>
              <a:rPr lang="en" sz="1400" b="1" u="sng" dirty="0">
                <a:solidFill>
                  <a:srgbClr val="0000FF"/>
                </a:solidFill>
                <a:highlight>
                  <a:srgbClr val="FFFFFF"/>
                </a:highlight>
              </a:rPr>
              <a:t>http://www.khubla.com:8080/a/b/c/index.html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4  :   </a:t>
            </a:r>
            <a:r>
              <a:rPr lang="en" sz="1400" b="1" u="sng" dirty="0">
                <a:solidFill>
                  <a:srgbClr val="0000FF"/>
                </a:solidFill>
                <a:highlight>
                  <a:srgbClr val="FFFFFF"/>
                </a:highlight>
              </a:rPr>
              <a:t>http://www.khubla.com:8080/a/b/c/index.html#rr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5  :  </a:t>
            </a:r>
            <a:r>
              <a:rPr lang="en" sz="1200" b="1" u="sng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" sz="1200" b="1" u="sng" dirty="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http://example.com/over/there?name=ferret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6  :   </a:t>
            </a:r>
            <a:r>
              <a:rPr lang="en" sz="1200" b="1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http://abc.com:80/~smith/home.html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7  :   </a:t>
            </a:r>
            <a:r>
              <a:rPr lang="en" sz="1200" b="1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ftp://user:password@example.com/pub/file.txt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8  :   </a:t>
            </a:r>
            <a:r>
              <a:rPr lang="en" sz="1200" b="1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ftp://example.com/pub/file.txt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9  :  </a:t>
            </a:r>
            <a:r>
              <a:rPr lang="en" sz="1200" b="1" u="sng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" sz="1200" b="1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ftps://example.com/pub/file.txt</a:t>
            </a:r>
            <a:r>
              <a:rPr lang="en" sz="1200" b="1" u="sng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 sz="1400" b="1" dirty="0">
                <a:solidFill>
                  <a:srgbClr val="24292E"/>
                </a:solidFill>
                <a:highlight>
                  <a:srgbClr val="FFFFFF"/>
                </a:highlight>
              </a:rPr>
              <a:t>Example 10:   </a:t>
            </a:r>
            <a:r>
              <a:rPr lang="en" sz="1200" b="1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ftps://user:password@example.com/pub/file.txt</a:t>
            </a:r>
          </a:p>
        </p:txBody>
      </p:sp>
      <p:sp>
        <p:nvSpPr>
          <p:cNvPr id="5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16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828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500" b="1">
                <a:solidFill>
                  <a:srgbClr val="24292E"/>
                </a:solidFill>
              </a:rPr>
              <a:t>Examples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11: </a:t>
            </a: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http://localhost:8080/demo/my-demo-servlet?param1=hello&amp;param2=goodbye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12: </a:t>
            </a: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http://svn.example.com:9834/repos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13: </a:t>
            </a: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http://svn.example.com/svn/project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14: </a:t>
            </a: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http://localhost:8080/demo/my-demo-servlet?value=hello%20world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15: </a:t>
            </a: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http://example.com/%E5%BC%95%E3%81%8D%E5%89%B2%E3%82%8A.html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16: </a:t>
            </a: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vnc://mini?name=MacMini&amp;port=5909&amp;vncPassword=secret123&amp;computerType=0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17:</a:t>
            </a:r>
            <a:br>
              <a:rPr lang="en" sz="1400" b="1">
                <a:solidFill>
                  <a:srgbClr val="24292E"/>
                </a:solidFill>
              </a:rPr>
            </a:b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vnc://mycomputer.mydomain.com?name=MyWindowsComputer&amp;port=5901&amp;vncPassword=secret123&amp;computerType=1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18: </a:t>
            </a: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file://localhost/etc/fstab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19: </a:t>
            </a: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file://hostname/path/to/the%20file.txt</a:t>
            </a:r>
          </a:p>
          <a:p>
            <a:pPr marL="457200" lvl="0" indent="-317500" rtl="0">
              <a:spcBef>
                <a:spcPts val="0"/>
              </a:spcBef>
              <a:buClr>
                <a:srgbClr val="24292E"/>
              </a:buClr>
              <a:buSzPts val="1400"/>
              <a:buChar char="●"/>
            </a:pPr>
            <a:r>
              <a:rPr lang="en" sz="1400" b="1">
                <a:solidFill>
                  <a:srgbClr val="24292E"/>
                </a:solidFill>
              </a:rPr>
              <a:t>Example 20: </a:t>
            </a:r>
            <a:r>
              <a:rPr lang="en" sz="1100" b="1" u="sng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https://github.com/dpaukov/combinatoricslib3#3-simple-permutations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100" b="1" u="sng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17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Topic based examples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r>
              <a:rPr lang="en" b="1" dirty="0">
                <a:solidFill>
                  <a:srgbClr val="000000"/>
                </a:solidFill>
              </a:rPr>
              <a:t>Scheme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1.  </a:t>
            </a:r>
            <a:r>
              <a:rPr lang="en" b="1" dirty="0">
                <a:solidFill>
                  <a:srgbClr val="000000"/>
                </a:solidFill>
              </a:rPr>
              <a:t>http</a:t>
            </a:r>
            <a:r>
              <a:rPr lang="en" dirty="0">
                <a:solidFill>
                  <a:srgbClr val="000000"/>
                </a:solidFill>
              </a:rPr>
              <a:t>://www.khubla.com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8.  ftp://example.com/pub/file.txt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9.  ftps://example.com/pub/file.txt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18. file://localhost/etc/fstab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2.  http://www.khubla.com:8080/index.html</a:t>
            </a:r>
          </a:p>
          <a:p>
            <a:pPr marL="0" lvl="0" indent="-6985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20. file://hostname/path/to/the%20file.txt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18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Topic based examples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b="1" dirty="0">
                <a:solidFill>
                  <a:srgbClr val="000000"/>
                </a:solidFill>
              </a:rPr>
              <a:t>Path &amp; Port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2.  http://www.khubla.com:</a:t>
            </a:r>
            <a:r>
              <a:rPr lang="en" b="1" dirty="0">
                <a:solidFill>
                  <a:srgbClr val="000000"/>
                </a:solidFill>
              </a:rPr>
              <a:t>8080/index.html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20. file://hostname/path/to/the%20file.txt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3.  http://www.khubla.com:8080/a/b/c/index.html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6.  http://abc.com:80/~smith/home.html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12. http://svn.example.com:9834/repos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13. http://svn.example.com/svn/project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19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28100" y="1212975"/>
            <a:ext cx="6927900" cy="198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sz="45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Project: </a:t>
            </a:r>
            <a:r>
              <a:rPr lang="en" sz="4500" b="1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 sz="6500" b="1">
                <a:solidFill>
                  <a:schemeClr val="dk1"/>
                </a:solidFill>
                <a:highlight>
                  <a:srgbClr val="FFFFFF"/>
                </a:highlight>
              </a:rPr>
              <a:t>URL</a:t>
            </a:r>
          </a:p>
        </p:txBody>
      </p:sp>
      <p:sp>
        <p:nvSpPr>
          <p:cNvPr id="3" name="Shape 197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/>
              <a:t>2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Topic based examples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Fragment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4. http://www.khubla.com:8080/a/b/c/index.html#rr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21.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https://github.com/dpaukov/combinatoricslib3#3-simple-permutations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Query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b="1" dirty="0"/>
              <a:t>5. http://example.com/over/there?name=ferret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b="1" dirty="0"/>
              <a:t>14. http://localhost:8080/demo/my-demo-servlet?value=hello%20world</a:t>
            </a:r>
          </a:p>
          <a:p>
            <a:pPr marL="0" lvl="0" indent="0" rtl="0">
              <a:spcBef>
                <a:spcPts val="0"/>
              </a:spcBef>
              <a:buNone/>
            </a:pPr>
            <a:endParaRPr b="1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</a:t>
            </a:r>
            <a:r>
              <a:rPr lang="en" sz="3500" dirty="0" smtClean="0"/>
              <a:t>0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Topic based examples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Query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15.</a:t>
            </a:r>
            <a:r>
              <a:rPr lang="en" dirty="0">
                <a:solidFill>
                  <a:srgbClr val="000000"/>
                </a:solidFill>
              </a:rPr>
              <a:t>http://example.com/%E5%BC%95%E3%81%8D%E5%89%B2%E3%82%8A.html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11.</a:t>
            </a:r>
            <a:r>
              <a:rPr lang="en" dirty="0">
                <a:solidFill>
                  <a:srgbClr val="000000"/>
                </a:solidFill>
              </a:rPr>
              <a:t> http://localhost:8080/demo/my-demo-servlet?param1=hello&amp;param2=goodbye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16.</a:t>
            </a:r>
            <a:r>
              <a:rPr lang="en" dirty="0">
                <a:solidFill>
                  <a:srgbClr val="000000"/>
                </a:solidFill>
              </a:rPr>
              <a:t>vnc://mini?name=MacMini&amp;port=5909&amp;vncPassword=secret123&amp;computerType=0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17.</a:t>
            </a:r>
            <a:r>
              <a:rPr lang="en" dirty="0">
                <a:solidFill>
                  <a:srgbClr val="000000"/>
                </a:solidFill>
              </a:rPr>
              <a:t>vnc://mycomputer.mydomain.com?name=MyWindowsComputer&amp;port=5901&amp;vncPassword=secret123&amp;computerType=1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21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784300" y="456675"/>
            <a:ext cx="4295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/>
              <a:t>Topic based examples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4790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b="1" dirty="0" smtClean="0">
                <a:solidFill>
                  <a:srgbClr val="000000"/>
                </a:solidFill>
              </a:rPr>
              <a:t>username and password</a:t>
            </a:r>
            <a:endParaRPr lang="en" b="1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7. ftp://user:password@example.com/pub/file.txt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10. ftps://</a:t>
            </a:r>
            <a:r>
              <a:rPr lang="en" dirty="0" smtClean="0">
                <a:solidFill>
                  <a:srgbClr val="000000"/>
                </a:solidFill>
              </a:rPr>
              <a:t>user:password@example.com/pub/file.txt/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All in one:</a:t>
            </a:r>
          </a:p>
          <a:p>
            <a:pPr lvl="0">
              <a:lnSpc>
                <a:spcPct val="100000"/>
              </a:lnSpc>
              <a:buNone/>
            </a:pPr>
            <a:r>
              <a:rPr lang="en" dirty="0" smtClean="0">
                <a:solidFill>
                  <a:srgbClr val="000000"/>
                </a:solidFill>
              </a:rPr>
              <a:t>ftps://</a:t>
            </a:r>
            <a:r>
              <a:rPr lang="en" dirty="0" smtClean="0">
                <a:solidFill>
                  <a:srgbClr val="000000"/>
                </a:solidFill>
              </a:rPr>
              <a:t>user:password@example.com:80/pub/file.txt/my-demo-servlet?param1=hello&amp;param2=goodbye#rr</a:t>
            </a:r>
            <a:endParaRPr lang="en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22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5516750" y="3312375"/>
            <a:ext cx="21927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/>
              <a:t>Sakib</a:t>
            </a:r>
          </a:p>
        </p:txBody>
      </p:sp>
      <p:sp>
        <p:nvSpPr>
          <p:cNvPr id="3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23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1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191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http://www.khubla.com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r>
              <a:rPr lang="en" b="1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http://www.khubla.com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900" y="731263"/>
            <a:ext cx="5050286" cy="37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7"/>
          <p:cNvSpPr txBox="1"/>
          <p:nvPr/>
        </p:nvSpPr>
        <p:spPr>
          <a:xfrm>
            <a:off x="8077200" y="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24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2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</a:rPr>
              <a:t>Input string:</a:t>
            </a:r>
            <a:r>
              <a:rPr lang="en" dirty="0">
                <a:solidFill>
                  <a:srgbClr val="000000"/>
                </a:solidFill>
              </a:rPr>
              <a:t/>
            </a:r>
            <a:br>
              <a:rPr lang="en" dirty="0">
                <a:solidFill>
                  <a:srgbClr val="000000"/>
                </a:solidFill>
              </a:rPr>
            </a:b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http://www.khubla.com:8080/index.html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350" y="793888"/>
            <a:ext cx="5118575" cy="39179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25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3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http://www.khubla.com:8080/a/b/c/index.html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4" cy="34765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26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4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000000"/>
                </a:solidFill>
              </a:rPr>
              <a:t>Input string:</a:t>
            </a:r>
            <a:r>
              <a:rPr lang="en" dirty="0">
                <a:solidFill>
                  <a:srgbClr val="000000"/>
                </a:solidFill>
              </a:rPr>
              <a:t/>
            </a:r>
            <a:br>
              <a:rPr lang="en" dirty="0">
                <a:solidFill>
                  <a:srgbClr val="000000"/>
                </a:solidFill>
              </a:rPr>
            </a:b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http://www.khubla.com:8080/a/b/c/index.html#rr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6046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27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5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http://example.com/over/there?name=ferret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28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6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http://abc.com:80/~smith/home.html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1780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29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11700" y="1703850"/>
            <a:ext cx="8520600" cy="1735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4500" b="1"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4500" b="1" dirty="0">
                <a:highlight>
                  <a:srgbClr val="FFFFFF"/>
                </a:highlight>
              </a:rPr>
              <a:t>URL</a:t>
            </a:r>
          </a:p>
          <a:p>
            <a:pPr marL="0" lvl="0" indent="0">
              <a:spcBef>
                <a:spcPts val="0"/>
              </a:spcBef>
              <a:buNone/>
            </a:pPr>
            <a:endParaRPr sz="4500" b="1"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4500" b="1" dirty="0">
                <a:highlight>
                  <a:srgbClr val="FFFFFF"/>
                </a:highlight>
              </a:rPr>
              <a:t>Uniform Resource Locator</a:t>
            </a:r>
          </a:p>
        </p:txBody>
      </p:sp>
      <p:sp>
        <p:nvSpPr>
          <p:cNvPr id="3" name="Shape 197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/>
              <a:t>3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7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ftp://user:password@example.com/pub/file.txt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118575" cy="34093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30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99025" y="8836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8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70825" y="22146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ftp://example.com/pub/file.txt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425" y="1015350"/>
            <a:ext cx="4966175" cy="33257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31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9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ftps://example.com/pub/file.txt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118575" cy="34847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32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10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ftps://user:password@example.com/pub/file.txt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33</a:t>
            </a:r>
            <a:endParaRPr lang="en" sz="3500" dirty="0"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118574" cy="366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11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http://localhost:8080/demo/my-demo-servlet?param1=hello&amp;param2=goodbye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34</a:t>
            </a:r>
            <a:endParaRPr lang="en" sz="3500" dirty="0"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4979194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12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http://svn.example.com:9834/repos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35</a:t>
            </a:r>
            <a:endParaRPr lang="en" sz="3500" dirty="0"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4981428" cy="39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13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http://svn.example.com/svn/project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36</a:t>
            </a:r>
            <a:endParaRPr lang="en" sz="3500" dirty="0"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14491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 dirty="0">
                <a:solidFill>
                  <a:srgbClr val="000000"/>
                </a:solidFill>
              </a:rPr>
              <a:t>Example 14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http://localhost:8080/demo/my-demo-servlet?value=hello%20world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37</a:t>
            </a:r>
            <a:endParaRPr lang="en" sz="3500" dirty="0"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1128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 dirty="0">
                <a:solidFill>
                  <a:srgbClr val="000000"/>
                </a:solidFill>
              </a:rPr>
              <a:t>Example 15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218425" y="18056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http://example.com/%E5%BC%95%E3%81%8D%E5%89%B2%E3%82%8A.html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8112950" y="151650"/>
            <a:ext cx="8442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38</a:t>
            </a:r>
            <a:endParaRPr lang="en" sz="3500" dirty="0"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15350"/>
            <a:ext cx="5015562" cy="3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16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218425" y="18756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vnc://mini?name=MacMini&amp;port=5909&amp;vncPassword=secret123&amp;computerType=0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39</a:t>
            </a:r>
            <a:endParaRPr lang="en" sz="3500" dirty="0"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9856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2740875" y="326575"/>
            <a:ext cx="44553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/>
              <a:t>URL GRAMMAR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384900" y="1679625"/>
            <a:ext cx="4116900" cy="324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grammar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url;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sz="1100">
              <a:solidFill>
                <a:srgbClr val="6F42C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url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uri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uri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'://'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login? host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port)?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path)? query? frag?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 (hostname | hostnumber)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hostname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string)*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hostnumber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'.'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port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path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'/'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string)*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login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user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':'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password 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'@'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4711950" y="1679625"/>
            <a:ext cx="4047300" cy="324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password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string 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frag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'#'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string)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query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'?'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search) 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searchparameter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'&amp;'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searchparameter)*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searchparameter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</a:t>
            </a:r>
          </a:p>
          <a:p>
            <a:pPr marL="0" lvl="0" indent="3873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'='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(string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))? 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DIGITS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[0-9] +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 (</a:t>
            </a:r>
            <a:r>
              <a:rPr lang="en" sz="11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'%'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[a-fA-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F0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-9] [a-fA-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F0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-9]) +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([a-zA-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~0-9]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([a-zA-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Z0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-9.-] | </a:t>
            </a:r>
            <a:r>
              <a:rPr lang="en" sz="11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HEX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)* ;</a:t>
            </a: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WS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: [\r\n] + ;</a:t>
            </a: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793100" y="1110475"/>
            <a:ext cx="7429500" cy="26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scheme:[//[user:password@]host[:port]][/]path[?query][#fragment]</a:t>
            </a:r>
          </a:p>
        </p:txBody>
      </p:sp>
      <p:sp>
        <p:nvSpPr>
          <p:cNvPr id="6" name="Shape 197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/>
              <a:t>4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17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218425" y="1735625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vnc://mycomputer.mydomain.com?name=MyWindowsComputer&amp;port=5901&amp;vncPassword=secret123&amp;computerType=1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40</a:t>
            </a:r>
            <a:endParaRPr lang="en" sz="3500" dirty="0"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4990137" cy="39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18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file://localhost/etc/fstab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41</a:t>
            </a:r>
            <a:endParaRPr lang="en" sz="3500" dirty="0"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1128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19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218425" y="20622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file://hostname/path/to/the%20file.txt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42</a:t>
            </a:r>
            <a:endParaRPr lang="en" sz="3500" dirty="0"/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25" y="1028600"/>
            <a:ext cx="5001128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546625" y="731275"/>
            <a:ext cx="2845800" cy="76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>
                <a:solidFill>
                  <a:srgbClr val="000000"/>
                </a:solidFill>
              </a:rPr>
              <a:t>Example 20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218425" y="1747300"/>
            <a:ext cx="3502200" cy="26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Input string:</a:t>
            </a:r>
            <a:r>
              <a:rPr lang="en">
                <a:solidFill>
                  <a:srgbClr val="000000"/>
                </a:solidFill>
              </a:rPr>
              <a:t/>
            </a:r>
            <a:br>
              <a:rPr lang="en">
                <a:solidFill>
                  <a:srgbClr val="000000"/>
                </a:solidFill>
              </a:rPr>
            </a:br>
            <a:r>
              <a:rPr lang="en" b="1" u="sng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https://github.com/dpaukov/combinatoricslib3#3-simple-permutations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Command: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grun url url -gui 	</a:t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InputString</a:t>
            </a: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^D</a:t>
            </a:r>
          </a:p>
          <a:p>
            <a:pPr marL="0" lvl="0" indent="45720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8165975" y="164900"/>
            <a:ext cx="857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43</a:t>
            </a:r>
            <a:endParaRPr lang="en" sz="3500" dirty="0"/>
          </a:p>
        </p:txBody>
      </p:sp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025" y="1028600"/>
            <a:ext cx="5009856" cy="39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2904150" y="2341525"/>
            <a:ext cx="59016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 b="1"/>
              <a:t>Any Questions?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8046325" y="209925"/>
            <a:ext cx="9096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 dirty="0" smtClean="0"/>
              <a:t>44</a:t>
            </a:r>
            <a:endParaRPr lang="en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819775" y="2714725"/>
            <a:ext cx="34962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 b="1"/>
              <a:t>Thank you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7999675" y="233250"/>
            <a:ext cx="9096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500" dirty="0" smtClean="0"/>
              <a:t>45</a:t>
            </a:r>
            <a:endParaRPr lang="en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/>
              <a:t>								</a:t>
            </a:r>
          </a:p>
          <a:p>
            <a:pPr marL="3200400" lvl="0" indent="457200" algn="l" rtl="0">
              <a:spcBef>
                <a:spcPts val="0"/>
              </a:spcBef>
              <a:buNone/>
            </a:pPr>
            <a:endParaRPr sz="6500"/>
          </a:p>
          <a:p>
            <a:pPr marL="3200400" lvl="0" indent="457200" algn="l" rtl="0">
              <a:spcBef>
                <a:spcPts val="0"/>
              </a:spcBef>
              <a:buNone/>
            </a:pPr>
            <a:endParaRPr sz="6500"/>
          </a:p>
          <a:p>
            <a:pPr marL="3200400" lvl="0" indent="457200" algn="l">
              <a:spcBef>
                <a:spcPts val="0"/>
              </a:spcBef>
              <a:buNone/>
            </a:pPr>
            <a:r>
              <a:rPr lang="en" sz="6500"/>
              <a:t>C</a:t>
            </a:r>
          </a:p>
        </p:txBody>
      </p:sp>
      <p:sp>
        <p:nvSpPr>
          <p:cNvPr id="3" name="Shape 197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1096350" y="956400"/>
            <a:ext cx="71844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500" b="1"/>
              <a:t>Completed steps for C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411250" y="2425950"/>
            <a:ext cx="6717900" cy="215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Challenge with Antlr4 windows setup 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Shifted to Ubuntu</a:t>
            </a:r>
          </a:p>
          <a:p>
            <a:pPr marL="914400" lvl="1" indent="-355600" rtl="0">
              <a:spcBef>
                <a:spcPts val="0"/>
              </a:spcBef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Written shell script for installation automation</a:t>
            </a:r>
          </a:p>
          <a:p>
            <a:pPr marL="914400" lvl="1" indent="-355600" rtl="0">
              <a:spcBef>
                <a:spcPts val="0"/>
              </a:spcBef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Now, with less time env. works fine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●"/>
            </a:pPr>
            <a:r>
              <a:rPr lang="en" sz="2000"/>
              <a:t>To do something good, we followed community supports.</a:t>
            </a:r>
          </a:p>
        </p:txBody>
      </p:sp>
      <p:sp>
        <p:nvSpPr>
          <p:cNvPr id="4" name="Shape 197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/>
              <a:t>6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096350" y="956400"/>
            <a:ext cx="71844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b="1"/>
              <a:t>Completed steps for C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329600" y="1959425"/>
            <a:ext cx="6717900" cy="215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Successfully completed antlr4 basic IO 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Chose full functional antlr4 based C compiler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●"/>
            </a:pPr>
            <a:r>
              <a:rPr lang="en" sz="2000"/>
              <a:t>Primitive c operations works fine but when we move to something more, started facing lot of challenging problems.</a:t>
            </a:r>
          </a:p>
        </p:txBody>
      </p:sp>
      <p:sp>
        <p:nvSpPr>
          <p:cNvPr id="4" name="Shape 197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/>
              <a:t>8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1749500" y="2274325"/>
            <a:ext cx="6717900" cy="165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main()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{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    printf("Hello World");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329600" y="8281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000" b="1"/>
              <a:t>Works fine</a:t>
            </a:r>
          </a:p>
        </p:txBody>
      </p:sp>
      <p:sp>
        <p:nvSpPr>
          <p:cNvPr id="4" name="Shape 197"/>
          <p:cNvSpPr txBox="1"/>
          <p:nvPr/>
        </p:nvSpPr>
        <p:spPr>
          <a:xfrm>
            <a:off x="8327575" y="151650"/>
            <a:ext cx="629700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/>
              <a:t>9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749500" y="2274325"/>
            <a:ext cx="6717900" cy="165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int i = 0b0011;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b="1"/>
              <a:t>int j = 0B1010;</a:t>
            </a:r>
          </a:p>
          <a:p>
            <a:pPr marL="0" lvl="0" indent="0" rtl="0">
              <a:spcBef>
                <a:spcPts val="0"/>
              </a:spcBef>
              <a:buNone/>
            </a:pPr>
            <a:endParaRPr b="1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1329600" y="82810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/>
              <a:t>Works fine</a:t>
            </a:r>
          </a:p>
        </p:txBody>
      </p:sp>
      <p:sp>
        <p:nvSpPr>
          <p:cNvPr id="4" name="Shape 197"/>
          <p:cNvSpPr txBox="1"/>
          <p:nvPr/>
        </p:nvSpPr>
        <p:spPr>
          <a:xfrm>
            <a:off x="8077200" y="151650"/>
            <a:ext cx="880075" cy="7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500" dirty="0" smtClean="0"/>
              <a:t>10</a:t>
            </a:r>
            <a:endParaRPr lang="e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961</Words>
  <PresentationFormat>On-screen Show (16:9)</PresentationFormat>
  <Paragraphs>304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Simple Light</vt:lpstr>
      <vt:lpstr>Slide 1</vt:lpstr>
      <vt:lpstr>Slide 2</vt:lpstr>
      <vt:lpstr> URL  Uniform Resource Locator</vt:lpstr>
      <vt:lpstr>Slide 4</vt:lpstr>
      <vt:lpstr>           C</vt:lpstr>
      <vt:lpstr>Slide 6</vt:lpstr>
      <vt:lpstr>Slide 7</vt:lpstr>
      <vt:lpstr>Slide 8</vt:lpstr>
      <vt:lpstr>Slide 9</vt:lpstr>
      <vt:lpstr>Slide 10</vt:lpstr>
      <vt:lpstr>Slide 11</vt:lpstr>
      <vt:lpstr>Started working for   URL</vt:lpstr>
      <vt:lpstr>Works fine</vt:lpstr>
      <vt:lpstr>Slide 14</vt:lpstr>
      <vt:lpstr>Slide 15</vt:lpstr>
      <vt:lpstr>Examples</vt:lpstr>
      <vt:lpstr>Examples </vt:lpstr>
      <vt:lpstr>Topic based examples</vt:lpstr>
      <vt:lpstr>Topic based examples</vt:lpstr>
      <vt:lpstr>Topic based examples</vt:lpstr>
      <vt:lpstr>Topic based examples</vt:lpstr>
      <vt:lpstr>Topic based examples</vt:lpstr>
      <vt:lpstr>Slide 23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Example 12</vt:lpstr>
      <vt:lpstr>Example 13</vt:lpstr>
      <vt:lpstr>Example 14</vt:lpstr>
      <vt:lpstr>Example 15</vt:lpstr>
      <vt:lpstr>Example 16</vt:lpstr>
      <vt:lpstr>Example 17</vt:lpstr>
      <vt:lpstr>Example 18</vt:lpstr>
      <vt:lpstr>Example 19</vt:lpstr>
      <vt:lpstr>Example 20</vt:lpstr>
      <vt:lpstr>Any Questions?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14</cp:revision>
  <dcterms:modified xsi:type="dcterms:W3CDTF">2017-12-05T10:21:18Z</dcterms:modified>
</cp:coreProperties>
</file>