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91" autoAdjust="0"/>
    <p:restoredTop sz="88172" autoAdjust="0"/>
  </p:normalViewPr>
  <p:slideViewPr>
    <p:cSldViewPr snapToGrid="0">
      <p:cViewPr varScale="1">
        <p:scale>
          <a:sx n="64" d="100"/>
          <a:sy n="64" d="100"/>
        </p:scale>
        <p:origin x="-3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ADBB-8A82-4E6D-9BCD-B00FCC68A4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14F1B-E4E6-47BD-9966-5A58AC712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7404(not</a:t>
            </a:r>
            <a:r>
              <a:rPr lang="en-US" baseline="0" dirty="0" smtClean="0"/>
              <a:t> gate)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14F1B-E4E6-47BD-9966-5A58AC7122B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14F1B-E4E6-47BD-9966-5A58AC7122B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.bp.blogspot.com/-CC1k7m6B5sg/UaVYeDu_RaI/AAAAAAAAACg/zTCjTsX4kSM/s1600/binary_mul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04736"/>
            <a:ext cx="8791575" cy="100434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2-BIT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MULTIPLIER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072984"/>
            <a:ext cx="8791575" cy="251834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 </a:t>
            </a:r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Shakibur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2014-1-60-032)</a:t>
            </a:r>
          </a:p>
          <a:p>
            <a:pPr algn="ctr"/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FariaNawrine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(2015-1-60-065)</a:t>
            </a:r>
          </a:p>
          <a:p>
            <a:pPr algn="ctr"/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Ashraful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Islam (2015-1-60-071)</a:t>
            </a:r>
          </a:p>
          <a:p>
            <a:pPr algn="ctr"/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Shahrier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Sarder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Shoumik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(2015-1-60-081)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8641"/>
            <a:ext cx="9905998" cy="117565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statement:</a:t>
            </a:r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4218"/>
            <a:ext cx="9905999" cy="3709758"/>
          </a:xfrm>
        </p:spPr>
        <p:txBody>
          <a:bodyPr/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A=A</a:t>
            </a:r>
            <a:r>
              <a:rPr lang="en-US" baseline="-25000" dirty="0" smtClean="0"/>
              <a:t>1 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is a 2-bit multiplicand </a:t>
            </a: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and </a:t>
            </a:r>
            <a:r>
              <a:rPr lang="en-US" dirty="0" smtClean="0"/>
              <a:t>B = B</a:t>
            </a:r>
            <a:r>
              <a:rPr lang="en-US" baseline="-25000" dirty="0" smtClean="0"/>
              <a:t>1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is a 2-bit multiplier. </a:t>
            </a: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R=R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 R</a:t>
            </a:r>
            <a:r>
              <a:rPr lang="en-US" baseline="-25000" dirty="0" smtClean="0"/>
              <a:t>0</a:t>
            </a:r>
            <a:r>
              <a:rPr lang="en-US" dirty="0" smtClean="0"/>
              <a:t>is the 4-bit product. </a:t>
            </a: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That </a:t>
            </a:r>
            <a:r>
              <a:rPr lang="en-US" dirty="0" smtClean="0"/>
              <a:t>means R=A×B.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" name="Picture 5" descr="2-bit Binary multiplier block diagram, 2 bit by 2 bit multiplier, 2 bit multiplier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5682" y="2052205"/>
            <a:ext cx="5058989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27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4945"/>
            <a:ext cx="9905999" cy="4156364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accent4">
                  <a:lumMod val="75000"/>
                </a:schemeClr>
              </a:buClr>
              <a:buNone/>
            </a:pP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	2-bit Let 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us implement a two bit 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binary multiplier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. Let the two binary numbers be A</a:t>
            </a:r>
            <a:r>
              <a:rPr lang="en-US" sz="4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2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 and B</a:t>
            </a:r>
            <a:r>
              <a:rPr lang="en-US" sz="4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2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. The multiplication table will, then, look as: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				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A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				   X           B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B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    B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    	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B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                   R3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1           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14254" y="5237018"/>
            <a:ext cx="4267201" cy="27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38945" y="4142509"/>
            <a:ext cx="3879273" cy="13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5636"/>
            <a:ext cx="9905998" cy="8174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Details:</a:t>
            </a:r>
            <a:b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  <a:endParaRPr lang="en-US" sz="20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9416"/>
            <a:ext cx="9905999" cy="4613565"/>
          </a:xfrm>
        </p:spPr>
        <p:txBody>
          <a:bodyPr/>
          <a:lstStyle/>
          <a:p>
            <a:r>
              <a:rPr lang="en-US" dirty="0" smtClean="0"/>
              <a:t>0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65417" y="1316181"/>
          <a:ext cx="525087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59"/>
                <a:gridCol w="656359"/>
                <a:gridCol w="656359"/>
                <a:gridCol w="656359"/>
                <a:gridCol w="656359"/>
                <a:gridCol w="656359"/>
                <a:gridCol w="656359"/>
                <a:gridCol w="656359"/>
              </a:tblGrid>
              <a:tr h="1773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773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R2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5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4294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K-Maps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05195" y="1108364"/>
          <a:ext cx="3153498" cy="210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83"/>
                <a:gridCol w="525583"/>
                <a:gridCol w="525583"/>
                <a:gridCol w="525583"/>
                <a:gridCol w="525583"/>
                <a:gridCol w="525583"/>
              </a:tblGrid>
              <a:tr h="38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4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4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4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4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4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6774875" y="1144386"/>
          <a:ext cx="3172686" cy="19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81"/>
                <a:gridCol w="528781"/>
                <a:gridCol w="528781"/>
                <a:gridCol w="528781"/>
                <a:gridCol w="528781"/>
                <a:gridCol w="528781"/>
              </a:tblGrid>
              <a:tr h="323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3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3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3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3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3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2313708" y="3865417"/>
          <a:ext cx="3214256" cy="198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36"/>
                <a:gridCol w="542636"/>
                <a:gridCol w="542636"/>
                <a:gridCol w="542636"/>
                <a:gridCol w="542636"/>
                <a:gridCol w="501076"/>
              </a:tblGrid>
              <a:tr h="409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89097" y="3410589"/>
            <a:ext cx="180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3 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= 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B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0 </a:t>
            </a:r>
            <a:endParaRPr lang="en-US" b="1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6830290" y="3823856"/>
          <a:ext cx="3422076" cy="196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46"/>
                <a:gridCol w="570346"/>
                <a:gridCol w="570346"/>
                <a:gridCol w="570346"/>
                <a:gridCol w="570346"/>
                <a:gridCol w="570346"/>
              </a:tblGrid>
              <a:tr h="347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0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400" baseline="-25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7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010400" y="3244334"/>
            <a:ext cx="2881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 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= 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b="1" dirty="0" smtClean="0">
                <a:latin typeface="Pristina" panose="03060402040406080204" pitchFamily="66" charset="0"/>
                <a:ea typeface="Calibri" panose="020F0502020204030204" pitchFamily="34" charset="0"/>
              </a:rPr>
              <a:t> '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A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b="1" dirty="0" smtClean="0">
                <a:latin typeface="Pristina" panose="03060402040406080204" pitchFamily="66" charset="0"/>
                <a:ea typeface="Calibri" panose="020F0502020204030204" pitchFamily="34" charset="0"/>
              </a:rPr>
              <a:t>'</a:t>
            </a:r>
            <a:r>
              <a:rPr lang="en-US" b="1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0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564499" y="5945970"/>
            <a:ext cx="460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en-US" b="1" baseline="-25000" dirty="0" smtClean="0"/>
              <a:t>1 </a:t>
            </a:r>
            <a:r>
              <a:rPr lang="en-US" b="1" dirty="0" smtClean="0"/>
              <a:t>= </a:t>
            </a:r>
            <a:r>
              <a:rPr lang="en-US" b="1" baseline="-25000" dirty="0" smtClean="0"/>
              <a:t> </a:t>
            </a: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b="1" dirty="0" smtClean="0"/>
              <a:t>B’</a:t>
            </a:r>
            <a:r>
              <a:rPr lang="en-US" b="1" baseline="-25000" dirty="0" smtClean="0"/>
              <a:t>1 </a:t>
            </a:r>
            <a:r>
              <a:rPr lang="en-US" b="1" dirty="0" smtClean="0"/>
              <a:t>B</a:t>
            </a:r>
            <a:r>
              <a:rPr lang="en-US" b="1" baseline="-25000" dirty="0" smtClean="0"/>
              <a:t>0  </a:t>
            </a:r>
            <a:r>
              <a:rPr lang="en-US" b="1" dirty="0" smtClean="0"/>
              <a:t>+ A</a:t>
            </a:r>
            <a:r>
              <a:rPr lang="en-US" b="1" baseline="-25000" dirty="0" smtClean="0"/>
              <a:t>1</a:t>
            </a:r>
            <a:r>
              <a:rPr lang="en-US" b="1" dirty="0" smtClean="0"/>
              <a:t>A’</a:t>
            </a:r>
            <a:r>
              <a:rPr lang="en-US" b="1" baseline="-25000" dirty="0" smtClean="0"/>
              <a:t>0</a:t>
            </a:r>
            <a:r>
              <a:rPr lang="en-US" b="1" dirty="0" smtClean="0"/>
              <a:t>B</a:t>
            </a:r>
            <a:r>
              <a:rPr lang="en-US" b="1" baseline="-25000" dirty="0" smtClean="0"/>
              <a:t>0  </a:t>
            </a:r>
            <a:r>
              <a:rPr lang="en-US" b="1" dirty="0" smtClean="0"/>
              <a:t>+ A’</a:t>
            </a:r>
            <a:r>
              <a:rPr lang="en-US" b="1" baseline="-25000" dirty="0" smtClean="0"/>
              <a:t>1 </a:t>
            </a: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en-US" b="1" dirty="0" smtClean="0"/>
              <a:t>B</a:t>
            </a:r>
            <a:r>
              <a:rPr lang="en-US" b="1" baseline="-25000" dirty="0" smtClean="0"/>
              <a:t>1  </a:t>
            </a:r>
            <a:r>
              <a:rPr lang="en-US" b="1" dirty="0" smtClean="0"/>
              <a:t>+ A</a:t>
            </a:r>
            <a:r>
              <a:rPr lang="en-US" b="1" baseline="-25000" dirty="0" smtClean="0"/>
              <a:t>0</a:t>
            </a:r>
            <a:r>
              <a:rPr lang="en-US" b="1" dirty="0" smtClean="0"/>
              <a:t>B</a:t>
            </a:r>
            <a:r>
              <a:rPr lang="en-US" b="1" baseline="-25000" dirty="0" smtClean="0"/>
              <a:t>1 </a:t>
            </a:r>
            <a:r>
              <a:rPr lang="en-US" b="1" dirty="0" smtClean="0"/>
              <a:t>B’</a:t>
            </a:r>
            <a:r>
              <a:rPr lang="en-US" b="1" baseline="-25000" dirty="0" smtClean="0"/>
              <a:t>0 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8225891" y="6001389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en-US" b="1" baseline="-25000" dirty="0" smtClean="0"/>
              <a:t>0  </a:t>
            </a:r>
            <a:r>
              <a:rPr lang="en-US" b="1" dirty="0" smtClean="0"/>
              <a:t>= </a:t>
            </a:r>
            <a:r>
              <a:rPr lang="en-US" b="1" baseline="-25000" dirty="0" smtClean="0"/>
              <a:t> </a:t>
            </a:r>
            <a:r>
              <a:rPr lang="en-US" b="1" dirty="0" smtClean="0"/>
              <a:t>A</a:t>
            </a:r>
            <a:r>
              <a:rPr lang="en-US" b="1" baseline="-25000" dirty="0" smtClean="0"/>
              <a:t>0 </a:t>
            </a:r>
            <a:r>
              <a:rPr lang="en-US" b="1" dirty="0" smtClean="0"/>
              <a:t>B</a:t>
            </a:r>
            <a:r>
              <a:rPr lang="en-US" b="1" baseline="-25000" dirty="0" smtClean="0"/>
              <a:t>0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85855" y="2563090"/>
            <a:ext cx="290945" cy="2770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936181" y="2840181"/>
            <a:ext cx="1025237" cy="235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1     1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490364" y="2493818"/>
            <a:ext cx="346363" cy="65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17818" y="5264727"/>
            <a:ext cx="429491" cy="62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073236" y="5583383"/>
            <a:ext cx="942109" cy="318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1     1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75018" y="4932218"/>
            <a:ext cx="969818" cy="26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1      1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043055" y="4862945"/>
            <a:ext cx="387927" cy="637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686800" y="4849090"/>
            <a:ext cx="858982" cy="67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/>
            </a:pPr>
            <a:r>
              <a:rPr lang="en-US" dirty="0" smtClean="0"/>
              <a:t>1</a:t>
            </a:r>
          </a:p>
          <a:p>
            <a:pPr marL="342900" indent="-342900" algn="ctr"/>
            <a:r>
              <a:rPr lang="en-US" dirty="0" smtClean="0"/>
              <a:t>1    1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609"/>
          </a:xfrm>
        </p:spPr>
        <p:txBody>
          <a:bodyPr/>
          <a:lstStyle/>
          <a:p>
            <a:pPr algn="ctr"/>
            <a:r>
              <a:rPr lang="en-US" dirty="0" smtClean="0"/>
              <a:t>Gates:</a:t>
            </a:r>
            <a:endParaRPr lang="en-US" dirty="0"/>
          </a:p>
        </p:txBody>
      </p:sp>
      <p:pic>
        <p:nvPicPr>
          <p:cNvPr id="21506" name="Picture 2" descr="C:\Users\Delwar Hossain\Desktop\imagesgtr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9330" y="1490446"/>
            <a:ext cx="1813069" cy="1495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43790" y="3124413"/>
            <a:ext cx="2533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7421(4 input </a:t>
            </a:r>
            <a:r>
              <a:rPr lang="en-US" dirty="0" smtClean="0"/>
              <a:t>and</a:t>
            </a:r>
            <a:r>
              <a:rPr lang="en-US" dirty="0" smtClean="0"/>
              <a:t>) gate</a:t>
            </a:r>
            <a:endParaRPr lang="en-US" dirty="0"/>
          </a:p>
        </p:txBody>
      </p:sp>
      <p:pic>
        <p:nvPicPr>
          <p:cNvPr id="21507" name="Picture 3" descr="C:\Users\Delwar Hossain\Desktop\indexrg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6612" y="1466695"/>
            <a:ext cx="2253755" cy="157393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916774" y="3132944"/>
            <a:ext cx="2608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7408(2 input </a:t>
            </a:r>
            <a:r>
              <a:rPr lang="en-US" dirty="0" smtClean="0"/>
              <a:t>and) Gate</a:t>
            </a:r>
            <a:endParaRPr lang="en-US" dirty="0"/>
          </a:p>
        </p:txBody>
      </p:sp>
      <p:pic>
        <p:nvPicPr>
          <p:cNvPr id="21509" name="Picture 5" descr="C:\Users\Delwar Hossain\Desktop\image_02245_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4689" y="1547732"/>
            <a:ext cx="1858780" cy="139408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040201" y="3139403"/>
            <a:ext cx="2512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7411(3 input and</a:t>
            </a:r>
            <a:r>
              <a:rPr lang="en-US" dirty="0" smtClean="0"/>
              <a:t>) Gate</a:t>
            </a:r>
            <a:endParaRPr lang="en-US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5796" y="3796494"/>
            <a:ext cx="2155850" cy="17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953061" y="5717711"/>
            <a:ext cx="2458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7432(2 input or gate)</a:t>
            </a:r>
            <a:endParaRPr lang="en-US" dirty="0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6638" y="3822492"/>
            <a:ext cx="2466975" cy="16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547241" y="5657750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7404(not gate)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Delwar Hossain\Desktop\24581253_10210115019424178_665014998_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2888" y="1603948"/>
            <a:ext cx="5121092" cy="416726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77521" y="696007"/>
            <a:ext cx="4946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US" sz="32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Question???</a:t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2" descr="E:\Files of Faria Nawrine\8th semester\CSE365AI\Ai project\ai pic\question_mark_serious_thinker_md_wm_v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7560" y="2473377"/>
            <a:ext cx="5156617" cy="2594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Files of Faria Nawrine\8th semester\CSE365AI\Ai project\ai pic\imadfg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8426" y="1454046"/>
            <a:ext cx="7674963" cy="3717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101</TotalTime>
  <Words>391</Words>
  <Application>Microsoft Office PowerPoint</Application>
  <PresentationFormat>Custom</PresentationFormat>
  <Paragraphs>332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2-BIT MULTIPLIER</vt:lpstr>
      <vt:lpstr>Problem statement: </vt:lpstr>
      <vt:lpstr>Implementation</vt:lpstr>
      <vt:lpstr>Design Details:  Truth Table</vt:lpstr>
      <vt:lpstr>K-Maps</vt:lpstr>
      <vt:lpstr>Gates:</vt:lpstr>
      <vt:lpstr>Slide 7</vt:lpstr>
      <vt:lpstr> Any Question???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Delwar Hossain</dc:creator>
  <cp:lastModifiedBy>Windows User</cp:lastModifiedBy>
  <cp:revision>14</cp:revision>
  <dcterms:created xsi:type="dcterms:W3CDTF">2014-08-26T23:43:54Z</dcterms:created>
  <dcterms:modified xsi:type="dcterms:W3CDTF">2017-12-05T19:43:56Z</dcterms:modified>
</cp:coreProperties>
</file>