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Constanti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nstantia-regular.fntdata"/><Relationship Id="rId25" Type="http://schemas.openxmlformats.org/officeDocument/2006/relationships/slide" Target="slides/slide20.xml"/><Relationship Id="rId28" Type="http://schemas.openxmlformats.org/officeDocument/2006/relationships/font" Target="fonts/Constantia-italic.fntdata"/><Relationship Id="rId27" Type="http://schemas.openxmlformats.org/officeDocument/2006/relationships/font" Target="fonts/Constanti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 ky="1000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Shape 85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Shape 9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Shape 92"/>
          <p:cNvSpPr/>
          <p:nvPr/>
        </p:nvSpPr>
        <p:spPr>
          <a:xfrm flipH="1" rot="10800000">
            <a:off x="-9525" y="5816600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Shape 93"/>
          <p:cNvSpPr/>
          <p:nvPr/>
        </p:nvSpPr>
        <p:spPr>
          <a:xfrm flipH="1" rot="10800000">
            <a:off x="4381500" y="6219825"/>
            <a:ext cx="4762500" cy="638175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7144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7144"/>
            <a:ext cx="4762500" cy="638175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Shape 1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Shape 1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9525" y="-7144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381500" y="-7144"/>
            <a:ext cx="4762500" cy="638175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Shape 3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t/>
            </a:r>
            <a:endParaRPr b="1" i="0" sz="5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C:\Users\User\Desktop\411-3.jpg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33400"/>
            <a:ext cx="8458199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Interview between HR &amp; Us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Do You Follow any kind of Software development Model??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Yes ! We do.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Which One 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Agile,Scrum.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How do you collect your Requirements? Do you follow any Requirement Engineering 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Yes. We  follow some particular process.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Interview between HR &amp; Us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We know that, there are some phase in Requirement Engineering, like Elicitation, Specification, Validation.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Which one do you follow?? 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We follow Elicitation…sometimes We also follow Validation.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Actually, I am enjoying our conversation.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Me also. Smile.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Interview between HR &amp; Us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There are three ways in Elicitation phase.. 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1.Interview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2.Ethnography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3.Scenario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Which one do you follow ??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That’s a very good question. I think you have taken a good preparation to interview me. Smile. Yes.. We Use Interview as well as Ethnography.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Interview between HR &amp; Us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How do collect your </a:t>
            </a:r>
            <a:r>
              <a:rPr lang="en-US"/>
              <a:t>requirements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?? Do you make direct interview with stake holder ??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Yes ! We make direct interview with stake holders.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When you make interview, do you make it individually or in a group 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Depends on situation. Sometimes individually, sometimes in group.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Which types of interview do you perform? 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Both Open and closed.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7052325" y="5025175"/>
            <a:ext cx="1742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</a:rPr>
              <a:t>Sakib</a:t>
            </a:r>
            <a:endParaRPr b="1" sz="2400">
              <a:solidFill>
                <a:srgbClr val="0000FF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75" y="1667700"/>
            <a:ext cx="5389550" cy="2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Interview between HR &amp; Us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Do you show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prototype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</a:t>
            </a:r>
            <a:r>
              <a:rPr b="1" i="0" lang="en-US" sz="2600" u="none" cap="none" strike="noStrike">
                <a:solidFill>
                  <a:schemeClr val="dk1"/>
                </a:solidFill>
              </a:rPr>
              <a:t>Yes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! We Do. 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How do you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filter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 prioritise the collected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requirements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We have a team of specialist for filtering the requirements. Its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little bit confidential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so I can’t tell you. Very Sorry.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</a:t>
            </a:r>
            <a:r>
              <a:rPr lang="en-US"/>
              <a:t>It's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okay. Smile.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Interview between HR &amp; Us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Do you make any </a:t>
            </a:r>
            <a:r>
              <a:rPr b="1" lang="en-US" sz="2800"/>
              <a:t>Documentation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Yes. We make documentation. But We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don’t use any specific method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/>
              <a:t>Just, </a:t>
            </a:r>
            <a:r>
              <a:rPr b="1" lang="en-US" sz="2800"/>
              <a:t>Features </a:t>
            </a:r>
            <a:r>
              <a:rPr lang="en-US"/>
              <a:t>| </a:t>
            </a:r>
            <a:r>
              <a:rPr b="1" lang="en-US" sz="2800"/>
              <a:t>Fixes</a:t>
            </a:r>
            <a:endParaRPr b="1" sz="2800"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Do you review? 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G</a:t>
            </a:r>
            <a:r>
              <a:rPr b="1" lang="en-US" sz="2800"/>
              <a:t>ameplay</a:t>
            </a:r>
            <a:r>
              <a:rPr lang="en-US" sz="2800"/>
              <a:t> </a:t>
            </a:r>
            <a:r>
              <a:rPr lang="en-US"/>
              <a:t>or technical review 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1" lang="en-US" sz="2800"/>
              <a:t>Necessary Test List</a:t>
            </a:r>
            <a:endParaRPr b="1" sz="2800"/>
          </a:p>
          <a:p>
            <a:pPr indent="-274320" lvl="0" marL="27432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Interview between HR &amp; Us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ME: If it is needed to 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change the requirements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what do you do then ?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HR: </a:t>
            </a:r>
            <a:r>
              <a:rPr b="1" i="0" lang="en-US" sz="2600" u="none" cap="none" strike="noStrike">
                <a:solidFill>
                  <a:srgbClr val="FF0000"/>
                </a:solidFill>
              </a:rPr>
              <a:t>DevOps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| </a:t>
            </a:r>
            <a:r>
              <a:rPr b="1" lang="en-US"/>
              <a:t>RERO </a:t>
            </a:r>
            <a:endParaRPr b="1"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1" lang="en-US"/>
              <a:t>(DevOps</a:t>
            </a:r>
            <a:r>
              <a:rPr lang="en-US"/>
              <a:t> is a </a:t>
            </a:r>
            <a:r>
              <a:rPr b="1" i="1" lang="en-US"/>
              <a:t>software engineering culture</a:t>
            </a:r>
            <a:r>
              <a:rPr lang="en-US"/>
              <a:t> and </a:t>
            </a:r>
            <a:r>
              <a:rPr b="1" lang="en-US"/>
              <a:t>practice)</a:t>
            </a:r>
            <a:endParaRPr b="1"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1"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1"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00" y="1479375"/>
            <a:ext cx="7576800" cy="38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User\Desktop\AnyQuestions_zps6309316a.jpg" id="220" name="Shape 2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610599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No. 11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1.Md. Tariqul Islam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ID: 2013-2-60-015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Sudipto </a:t>
            </a:r>
            <a:r>
              <a:rPr lang="en-US"/>
              <a:t>Jahid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ID: 2014-1-60-073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3. Md. Sakibur Rahman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ID: </a:t>
            </a:r>
            <a:r>
              <a:rPr lang="en-US"/>
              <a:t>2014-1-60-032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User\Desktop\thank-you-from-christian-vision-alliance.jpg" id="226" name="Shape 2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83058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85800" y="3810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We Have Visited </a:t>
            </a:r>
            <a:endParaRPr b="1" i="0" sz="5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533400" y="4648200"/>
            <a:ext cx="785469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rPr b="0" i="0" lang="en-US" sz="240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Sumona Gani Trade Center, Plot 2, Level 8 Panthapath, Dhaka 1215, Bangladesh</a:t>
            </a:r>
            <a:endParaRPr/>
          </a:p>
          <a:p>
            <a:pPr indent="0" lvl="0" marL="0" marR="45720" rtl="0" algn="r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rPr b="0" i="0" lang="en-US" sz="240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Dhaka, Bangladesh</a:t>
            </a:r>
            <a:endParaRPr/>
          </a:p>
          <a:p>
            <a:pPr indent="0" lvl="0" marL="0" marR="45720" rtl="0" algn="r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None/>
            </a:pPr>
            <a:r>
              <a:rPr b="0" i="0" lang="en-US" sz="2405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 </a:t>
            </a:r>
            <a:endParaRPr b="0" i="0" sz="2405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No automatic alt text available.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3657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990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Their Vision</a:t>
            </a:r>
            <a:br>
              <a:rPr b="1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2057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Utilizing the global surge of IT spectacles, Their dream is to improve the socio-economic framework throughout the effective practice of business and customer service concurrently while paving the paths to success.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Their Mission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They focus on universal to IT issues through every possible mean, with utmost professionalism and passion. Their plan is to reach the peak of the sector in a few years from now with the support of the extensive knowledge of their team.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Their Goal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become one of the leading tech solutions in the world and provide efficient, unique and top-notch service to all their clients, establishing a brand that people love, a brand that is always in close proximity to the users.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Their Belief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They assist individuals/inventors/entrepreneurs/fresh-thinkers in achieving their dream by being their trusted IT solution provider who ensure them an increased productivity and overall success by their very own rigorous accountability approach.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7052325" y="5025175"/>
            <a:ext cx="1742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FF"/>
                </a:solidFill>
              </a:rPr>
              <a:t>Tariqul</a:t>
            </a:r>
            <a:endParaRPr b="1" sz="2400">
              <a:solidFill>
                <a:srgbClr val="FF00FF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75" y="1667700"/>
            <a:ext cx="5389550" cy="2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They Offer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Development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Web Design &amp; Development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UI/UX Design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App Design &amp; Development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Customized Software Development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