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81" r:id="rId12"/>
    <p:sldId id="282" r:id="rId13"/>
    <p:sldId id="265" r:id="rId14"/>
    <p:sldId id="268" r:id="rId15"/>
    <p:sldId id="266" r:id="rId16"/>
    <p:sldId id="269" r:id="rId17"/>
    <p:sldId id="278" r:id="rId18"/>
    <p:sldId id="279" r:id="rId19"/>
    <p:sldId id="270" r:id="rId20"/>
    <p:sldId id="271" r:id="rId21"/>
    <p:sldId id="274" r:id="rId22"/>
    <p:sldId id="275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1995-80F4-45B2-BE03-253C9EEA5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7CA26-87F0-4116-A99D-51D62DE65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64A1-83B2-44B2-BCA6-18D0718E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A279-0EA7-494C-85E6-22965885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94920-5F8C-45F7-BA55-931683B1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4117-8D63-4A8D-9C04-EDC2EB24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91B05-2C8A-4CD9-AD75-E8BCE29A8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3DD4-95F7-4B75-840D-610D0F9C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89D8-88D1-4C51-A53F-B970E643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98E9-F90B-47C6-9F84-20A3646C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9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7F9FB-4055-4225-A6ED-D5DD0D9F4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D6348-0807-4903-AF4F-3B67A7CE5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F0994-CF92-4A7D-9D49-923864A4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6DFB-D44E-40D5-A8E3-D2C39BE2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B5D0-9F6D-4CF3-AB27-3E3EC10F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AC74-5308-4184-9A6B-3E333D5A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7109C-381A-4C9D-BE40-D84139E43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DECBD-2645-431C-9145-90B275ED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123A-266A-442A-A575-F1C94FFF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298C-3DFC-4308-A21C-26228887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0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9A6C-64A7-432A-B8EA-13003F40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EA3EB-3DEB-420C-AE28-EA959191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BA524-9031-4C9F-8653-EDF6555F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13E6-1C04-42E7-8913-89C53647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47E1-BC4F-4A51-AD39-3885CB23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4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481B-C72B-4E0C-B64A-BA4BE2DB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0AFC-EB35-4340-BE01-FE006E920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20B26-F240-4B8D-84BD-41EFDAF09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11501-6933-4686-BF77-628E36FA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EBFCC-D13F-425E-BF5D-E3F41F29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4A0DB-74A4-42D0-AA1D-3ADC9892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8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BFD7-6A02-4AB5-BDBC-6C321FA7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A4B2-4995-4606-820B-32398456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A0C3A-61B1-4C94-BC08-BF221CE9C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61CBB-27B3-47C0-B6A1-BDD7515A2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C137F-E19B-4145-929F-304596203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EC526-944F-4C4B-8FE2-1304AE22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C18F40-F710-45F0-AA43-359C92B8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29C7B-9E0F-451A-A93F-79B14634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F1E5-3D1F-4ED8-854C-1C91F286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E0064-2862-4AB3-A8C0-8AC36352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63628-164F-4C0E-ABAF-0109D4C1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9A85B-CC58-409D-B48F-E81A24A6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0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241EC-5679-434D-8391-5F6A2D94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BE713-F9C8-4CDA-BF6B-6D9ADD67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8381-FF38-4791-835D-FBAE1780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7947-0347-45A6-A460-A6F18084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FEC0-10CD-4E8E-8159-C37BA8FB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BC853-EB25-41EA-BEE7-B08521511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32AB3-65F7-495A-8129-DB1154A9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D26C-0899-48B1-BEA5-CB90E967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2B4BE-CD3C-4940-97C8-7F216FB6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0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2865-2C53-4C12-9C2E-EA75402A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02CEF-5ED7-4B01-AEAD-65666027E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748F0-FB3D-43F1-92A6-BF165F265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4E764-7A50-4AB3-89C9-7E8EC238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083DC-05BE-437B-9509-825EAD71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AAB7-9D16-4E67-8142-9C146CEB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D12B0-8FA9-4A71-B250-BDDAED98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453C-F251-428A-B1AC-BB84C791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892B-BDCF-41D8-9E6A-02A709D88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8702B-C3D3-4A2B-BB7F-7C8025274A79}" type="datetimeFigureOut">
              <a:rPr lang="en-US" smtClean="0"/>
              <a:t>06-Nov-17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84C6-5E1D-47C1-B56B-1BA250076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CE8C7-1E7F-42F4-9035-0CE760D09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C59C9-24F7-4B33-A05A-AE9C09CE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2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7FEE-4F67-470F-A8E5-003BE4BF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Ambulance Arrival Timing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7F13-1970-4D33-BF39-72AE373D2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Presented by</a:t>
            </a:r>
          </a:p>
          <a:p>
            <a:r>
              <a:rPr lang="en-US" dirty="0"/>
              <a:t>Muhib Hassan Khan</a:t>
            </a:r>
          </a:p>
          <a:p>
            <a:r>
              <a:rPr lang="en-US" dirty="0"/>
              <a:t>Md Enamul Haque Sumon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47297-780E-43C5-8E52-2E39D1116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42672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5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"/>
    </mc:Choice>
    <mc:Fallback>
      <p:transition spd="slow" advTm="4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10D1-CDDF-464D-A8BA-D341ED87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A42-E938-4B04-BA7A-CB53ADFA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Platform:</a:t>
            </a:r>
          </a:p>
          <a:p>
            <a:pPr lvl="1"/>
            <a:r>
              <a:rPr lang="en-US" dirty="0"/>
              <a:t>Windows – client side</a:t>
            </a:r>
          </a:p>
          <a:p>
            <a:pPr lvl="1"/>
            <a:r>
              <a:rPr lang="en-US" dirty="0"/>
              <a:t>Linux – server side</a:t>
            </a:r>
          </a:p>
          <a:p>
            <a:pPr lvl="1"/>
            <a:r>
              <a:rPr lang="en-US" dirty="0"/>
              <a:t>Browser – Mozilla (preferred)</a:t>
            </a:r>
          </a:p>
          <a:p>
            <a:r>
              <a:rPr lang="en-US" dirty="0"/>
              <a:t>Language:</a:t>
            </a:r>
          </a:p>
          <a:p>
            <a:pPr lvl="1"/>
            <a:r>
              <a:rPr lang="en-US" dirty="0"/>
              <a:t>Java, PHP</a:t>
            </a:r>
          </a:p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SQL</a:t>
            </a:r>
          </a:p>
          <a:p>
            <a:r>
              <a:rPr lang="en-US" dirty="0"/>
              <a:t>IDE/Others:</a:t>
            </a:r>
          </a:p>
          <a:p>
            <a:pPr lvl="1"/>
            <a:r>
              <a:rPr lang="en-US" dirty="0" err="1"/>
              <a:t>Netbeans</a:t>
            </a:r>
            <a:endParaRPr lang="en-US" dirty="0"/>
          </a:p>
          <a:p>
            <a:pPr lvl="1"/>
            <a:r>
              <a:rPr lang="en-US" dirty="0"/>
              <a:t>Notepad++</a:t>
            </a:r>
          </a:p>
        </p:txBody>
      </p:sp>
    </p:spTree>
    <p:extLst>
      <p:ext uri="{BB962C8B-B14F-4D97-AF65-F5344CB8AC3E}">
        <p14:creationId xmlns:p14="http://schemas.microsoft.com/office/powerpoint/2010/main" val="282790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11"/>
    </mc:Choice>
    <mc:Fallback>
      <p:transition spd="slow" advTm="4511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8831-D6E2-4E09-8703-D17B0BCEB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0055-8002-416D-9C8E-38F2144B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collected using Google Map API</a:t>
            </a:r>
          </a:p>
          <a:p>
            <a:r>
              <a:rPr lang="en-US" dirty="0"/>
              <a:t>The best route and alternative routes are recorded</a:t>
            </a:r>
          </a:p>
          <a:p>
            <a:r>
              <a:rPr lang="en-US" dirty="0"/>
              <a:t>Text file was used to store initial </a:t>
            </a:r>
            <a:r>
              <a:rPr lang="en-US" dirty="0" err="1"/>
              <a:t>json</a:t>
            </a:r>
            <a:r>
              <a:rPr lang="en-US" dirty="0"/>
              <a:t> data from </a:t>
            </a:r>
            <a:r>
              <a:rPr lang="en-US" dirty="0" err="1"/>
              <a:t>Goolge</a:t>
            </a:r>
            <a:r>
              <a:rPr lang="en-US" dirty="0"/>
              <a:t> Map</a:t>
            </a:r>
          </a:p>
          <a:p>
            <a:r>
              <a:rPr lang="en-US" dirty="0" err="1"/>
              <a:t>Json</a:t>
            </a:r>
            <a:r>
              <a:rPr lang="en-US" dirty="0"/>
              <a:t> data was parsed to text file</a:t>
            </a:r>
          </a:p>
          <a:p>
            <a:r>
              <a:rPr lang="en-US" dirty="0"/>
              <a:t>CSV format used</a:t>
            </a:r>
          </a:p>
        </p:txBody>
      </p:sp>
    </p:spTree>
    <p:extLst>
      <p:ext uri="{BB962C8B-B14F-4D97-AF65-F5344CB8AC3E}">
        <p14:creationId xmlns:p14="http://schemas.microsoft.com/office/powerpoint/2010/main" val="3097425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42"/>
    </mc:Choice>
    <mc:Fallback>
      <p:transition spd="slow" advTm="2934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873D-FAD5-4B7A-A1E5-D01ADD7C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Data Collection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598DD1-2D34-425A-A124-DD1B2B44A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682" r="45880" b="6171"/>
          <a:stretch/>
        </p:blipFill>
        <p:spPr>
          <a:xfrm>
            <a:off x="838200" y="1409334"/>
            <a:ext cx="6172157" cy="520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38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12"/>
    </mc:Choice>
    <mc:Fallback>
      <p:transition spd="slow" advTm="2451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9130-693D-421C-AF1E-F0FDE2B2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Log In/Sign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11EF-F7C2-4141-A516-F14C895A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Staff ID required</a:t>
            </a:r>
          </a:p>
          <a:p>
            <a:r>
              <a:rPr lang="en-US" dirty="0"/>
              <a:t>Pre populated database with staff IDs</a:t>
            </a:r>
          </a:p>
          <a:p>
            <a:r>
              <a:rPr lang="en-US" dirty="0"/>
              <a:t>User sign up with staff ID</a:t>
            </a:r>
          </a:p>
          <a:p>
            <a:r>
              <a:rPr lang="en-US" dirty="0"/>
              <a:t>User choose unique username</a:t>
            </a:r>
          </a:p>
          <a:p>
            <a:r>
              <a:rPr lang="en-US" dirty="0"/>
              <a:t>Confirms password</a:t>
            </a:r>
          </a:p>
          <a:p>
            <a:r>
              <a:rPr lang="en-US" dirty="0"/>
              <a:t>Forgotten password cannot be reset by user</a:t>
            </a:r>
          </a:p>
          <a:p>
            <a:r>
              <a:rPr lang="en-US" dirty="0"/>
              <a:t>Only hospital administration can change password</a:t>
            </a:r>
          </a:p>
        </p:txBody>
      </p:sp>
    </p:spTree>
    <p:extLst>
      <p:ext uri="{BB962C8B-B14F-4D97-AF65-F5344CB8AC3E}">
        <p14:creationId xmlns:p14="http://schemas.microsoft.com/office/powerpoint/2010/main" val="2927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707"/>
    </mc:Choice>
    <mc:Fallback>
      <p:transition spd="slow" advTm="5370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83A3-C0A3-4802-BF05-E126C29C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Log In/Sign Up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047CB-7DE2-40D5-B36B-A88C198D0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79" r="60057" b="4232"/>
          <a:stretch/>
        </p:blipFill>
        <p:spPr>
          <a:xfrm>
            <a:off x="1030502" y="1690688"/>
            <a:ext cx="4033867" cy="4956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A38DB-33BA-4332-98A7-F8B61E4F64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5" r="57539" b="4593"/>
          <a:stretch/>
        </p:blipFill>
        <p:spPr>
          <a:xfrm>
            <a:off x="6096001" y="1688182"/>
            <a:ext cx="4314092" cy="4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0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02"/>
    </mc:Choice>
    <mc:Fallback>
      <p:transition spd="slow" advTm="460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546C-A294-4B21-9CD2-124CDB91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6AA08-5859-4BC8-A63B-613D8C974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text files allowed in CSV* format</a:t>
            </a:r>
          </a:p>
          <a:p>
            <a:r>
              <a:rPr lang="en-US" dirty="0"/>
              <a:t>Only unique data is added</a:t>
            </a:r>
          </a:p>
          <a:p>
            <a:r>
              <a:rPr lang="en-US" dirty="0"/>
              <a:t>Unique data is checked by date and time</a:t>
            </a:r>
          </a:p>
          <a:p>
            <a:r>
              <a:rPr lang="en-US" dirty="0"/>
              <a:t>Duplicates can corrupt the data so strictly avoided</a:t>
            </a:r>
          </a:p>
          <a:p>
            <a:r>
              <a:rPr lang="en-US" dirty="0"/>
              <a:t>No empty lines can populate database</a:t>
            </a:r>
          </a:p>
          <a:p>
            <a:r>
              <a:rPr lang="en-US" dirty="0"/>
              <a:t>A short summery report for uploaded file will be shown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* Comma Separated Values</a:t>
            </a:r>
          </a:p>
        </p:txBody>
      </p:sp>
    </p:spTree>
    <p:extLst>
      <p:ext uri="{BB962C8B-B14F-4D97-AF65-F5344CB8AC3E}">
        <p14:creationId xmlns:p14="http://schemas.microsoft.com/office/powerpoint/2010/main" val="223750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60"/>
    </mc:Choice>
    <mc:Fallback>
      <p:transition spd="slow" advTm="2066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35C3-D242-4311-91D2-4548F8BE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File Upload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230F7-E761-4364-87B0-5904840B7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33" r="68782" b="37854"/>
          <a:stretch/>
        </p:blipFill>
        <p:spPr>
          <a:xfrm>
            <a:off x="6466731" y="1690688"/>
            <a:ext cx="4887069" cy="478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EE7649-5A10-4496-8E48-A9AA9303E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4" r="59500" b="62916"/>
          <a:stretch/>
        </p:blipFill>
        <p:spPr>
          <a:xfrm>
            <a:off x="838200" y="2773900"/>
            <a:ext cx="4937760" cy="19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60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09"/>
    </mc:Choice>
    <mc:Fallback>
      <p:transition spd="slow" advTm="1640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83CD-4297-431C-AE23-2AE3B9BE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Generate 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C99A-4AB6-4BA0-A677-F19EACF0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will select starting point</a:t>
            </a:r>
          </a:p>
          <a:p>
            <a:r>
              <a:rPr lang="en-US" dirty="0"/>
              <a:t>User can select if the siren/lights are on</a:t>
            </a:r>
          </a:p>
          <a:p>
            <a:r>
              <a:rPr lang="en-US" dirty="0"/>
              <a:t>ETA will be generated for current time</a:t>
            </a:r>
          </a:p>
          <a:p>
            <a:r>
              <a:rPr lang="en-US" dirty="0"/>
              <a:t>Upon user an earlier time can be chosen to generate ETA</a:t>
            </a:r>
          </a:p>
          <a:p>
            <a:r>
              <a:rPr lang="en-US" dirty="0"/>
              <a:t>A Google Map API will display the routes with direction</a:t>
            </a:r>
          </a:p>
          <a:p>
            <a:r>
              <a:rPr lang="en-US" dirty="0"/>
              <a:t>Multiple routes will be displayed</a:t>
            </a:r>
          </a:p>
          <a:p>
            <a:r>
              <a:rPr lang="en-US" dirty="0"/>
              <a:t>Also the system generated ETA will be displayed</a:t>
            </a:r>
          </a:p>
          <a:p>
            <a:r>
              <a:rPr lang="en-US" dirty="0"/>
              <a:t>Again multiple routes ETA will be generated</a:t>
            </a:r>
          </a:p>
        </p:txBody>
      </p:sp>
    </p:spTree>
    <p:extLst>
      <p:ext uri="{BB962C8B-B14F-4D97-AF65-F5344CB8AC3E}">
        <p14:creationId xmlns:p14="http://schemas.microsoft.com/office/powerpoint/2010/main" val="60299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747"/>
    </mc:Choice>
    <mc:Fallback>
      <p:transition spd="slow" advTm="4574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9EC1-8015-46AE-8B76-8DD8627D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Generate ETA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9E041E-6A2A-4CE1-9A71-A6784683C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79" r="57695" b="4232"/>
          <a:stretch/>
        </p:blipFill>
        <p:spPr>
          <a:xfrm>
            <a:off x="838200" y="1690688"/>
            <a:ext cx="4072364" cy="4724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DBE1A5-AEC0-4A9F-BE94-D3E36E603B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1" r="32961" b="4799"/>
          <a:stretch/>
        </p:blipFill>
        <p:spPr>
          <a:xfrm>
            <a:off x="5065308" y="1690688"/>
            <a:ext cx="6519593" cy="47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1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423"/>
    </mc:Choice>
    <mc:Fallback>
      <p:transition spd="slow" advTm="6642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CBAF-2F0B-4A6F-B8C5-62F27EAA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Generate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99BF-34CD-4886-98FF-C14E1CE4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chooses the date</a:t>
            </a:r>
          </a:p>
          <a:p>
            <a:r>
              <a:rPr lang="en-US" dirty="0"/>
              <a:t>Start date and end date</a:t>
            </a:r>
          </a:p>
          <a:p>
            <a:r>
              <a:rPr lang="en-US" dirty="0"/>
              <a:t>Report will be generated within that date</a:t>
            </a:r>
          </a:p>
          <a:p>
            <a:r>
              <a:rPr lang="en-US" dirty="0"/>
              <a:t>Report will contain</a:t>
            </a:r>
          </a:p>
          <a:p>
            <a:pPr lvl="1"/>
            <a:r>
              <a:rPr lang="en-US" dirty="0"/>
              <a:t>How many times a ETA was generated</a:t>
            </a:r>
          </a:p>
          <a:p>
            <a:pPr lvl="1"/>
            <a:r>
              <a:rPr lang="en-US" dirty="0"/>
              <a:t>ETA generation history</a:t>
            </a:r>
          </a:p>
          <a:p>
            <a:pPr lvl="1"/>
            <a:r>
              <a:rPr lang="en-US" dirty="0"/>
              <a:t>Data file upload history</a:t>
            </a:r>
          </a:p>
          <a:p>
            <a:pPr lvl="1"/>
            <a:r>
              <a:rPr lang="en-US" dirty="0"/>
              <a:t>Impact of uploaded data on the ETA</a:t>
            </a:r>
          </a:p>
          <a:p>
            <a:pPr lvl="1"/>
            <a:r>
              <a:rPr lang="en-US" dirty="0"/>
              <a:t>Comparison of error rate from time to time</a:t>
            </a:r>
          </a:p>
        </p:txBody>
      </p:sp>
    </p:spTree>
    <p:extLst>
      <p:ext uri="{BB962C8B-B14F-4D97-AF65-F5344CB8AC3E}">
        <p14:creationId xmlns:p14="http://schemas.microsoft.com/office/powerpoint/2010/main" val="1576560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62"/>
    </mc:Choice>
    <mc:Fallback>
      <p:transition spd="slow" advTm="3366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D3A-7646-4D10-B45D-12365D53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91F66-D92E-4A5B-A449-5D4F7FA9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Scott Mann</a:t>
            </a:r>
          </a:p>
          <a:p>
            <a:r>
              <a:rPr lang="en-US" dirty="0"/>
              <a:t>Sameer </a:t>
            </a:r>
            <a:r>
              <a:rPr lang="en-US" dirty="0" err="1"/>
              <a:t>Cooshna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02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75"/>
    </mc:Choice>
    <mc:Fallback>
      <p:transition spd="slow" advTm="417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F8D2-E27A-4221-BA7D-762785D6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Solution – Generate Report contd.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8C524-501B-4BDE-BB37-FD16B8262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8479" r="59150" b="46260"/>
          <a:stretch/>
        </p:blipFill>
        <p:spPr>
          <a:xfrm>
            <a:off x="838200" y="2450344"/>
            <a:ext cx="5099722" cy="3176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F9EEB-6F5E-4F3D-9849-C3593C6ACB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 r="61116" b="4592"/>
          <a:stretch/>
        </p:blipFill>
        <p:spPr>
          <a:xfrm>
            <a:off x="6527410" y="1447763"/>
            <a:ext cx="4108938" cy="51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1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075"/>
    </mc:Choice>
    <mc:Fallback>
      <p:transition spd="slow" advTm="3707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7F3D-FC36-47D7-B7B7-00B6A57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9125-9506-4848-99A8-D9A99020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data was collected using </a:t>
            </a:r>
            <a:r>
              <a:rPr lang="en-US" dirty="0" err="1"/>
              <a:t>Goolge</a:t>
            </a:r>
            <a:r>
              <a:rPr lang="en-US" dirty="0"/>
              <a:t> Maps Direction API</a:t>
            </a:r>
          </a:p>
          <a:p>
            <a:r>
              <a:rPr lang="en-US" dirty="0"/>
              <a:t>30% training data was used for validation data set</a:t>
            </a:r>
          </a:p>
          <a:p>
            <a:r>
              <a:rPr lang="en-US" dirty="0"/>
              <a:t>Only 16 address/coordinates were selected to train and test the module</a:t>
            </a:r>
          </a:p>
          <a:p>
            <a:r>
              <a:rPr lang="en-US" dirty="0"/>
              <a:t>235,000+ training data were collected over two months period starting August 25, 2017</a:t>
            </a:r>
          </a:p>
          <a:p>
            <a:r>
              <a:rPr lang="en-US" dirty="0"/>
              <a:t>Each addresses on average have 14,500+ training data</a:t>
            </a:r>
          </a:p>
          <a:p>
            <a:r>
              <a:rPr lang="en-US" dirty="0"/>
              <a:t>Training data were collected in every 5 mins interval</a:t>
            </a:r>
          </a:p>
        </p:txBody>
      </p:sp>
    </p:spTree>
    <p:extLst>
      <p:ext uri="{BB962C8B-B14F-4D97-AF65-F5344CB8AC3E}">
        <p14:creationId xmlns:p14="http://schemas.microsoft.com/office/powerpoint/2010/main" val="113695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877"/>
    </mc:Choice>
    <mc:Fallback>
      <p:transition spd="slow" advTm="4987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A1A9-D08A-45E5-9D42-9439B810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ADC5-6B63-4AAB-A03B-C7988EFE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model was used to generate ETA</a:t>
            </a:r>
          </a:p>
          <a:p>
            <a:r>
              <a:rPr lang="en-US" dirty="0"/>
              <a:t>ETA was generated using the following formula</a:t>
            </a:r>
          </a:p>
          <a:p>
            <a:pPr lvl="1"/>
            <a:r>
              <a:rPr lang="en-US" dirty="0"/>
              <a:t>On the given day and given time</a:t>
            </a:r>
          </a:p>
          <a:p>
            <a:pPr lvl="1"/>
            <a:r>
              <a:rPr lang="en-US" dirty="0" err="1"/>
              <a:t>Training_Data_Set</a:t>
            </a:r>
            <a:r>
              <a:rPr lang="en-US" dirty="0"/>
              <a:t> from current time - 30 mins</a:t>
            </a:r>
          </a:p>
          <a:p>
            <a:pPr lvl="1"/>
            <a:r>
              <a:rPr lang="en-US" dirty="0"/>
              <a:t>To</a:t>
            </a:r>
          </a:p>
          <a:p>
            <a:pPr lvl="1"/>
            <a:r>
              <a:rPr lang="en-US" dirty="0" err="1"/>
              <a:t>Training_Data_Set</a:t>
            </a:r>
            <a:r>
              <a:rPr lang="en-US" dirty="0"/>
              <a:t> to current time + 30 mins</a:t>
            </a:r>
          </a:p>
          <a:p>
            <a:r>
              <a:rPr lang="en-US" dirty="0"/>
              <a:t>This formula ensures more accuracy</a:t>
            </a:r>
          </a:p>
          <a:p>
            <a:r>
              <a:rPr lang="en-US" dirty="0"/>
              <a:t>The lower the range the better the accuracy</a:t>
            </a:r>
          </a:p>
          <a:p>
            <a:r>
              <a:rPr lang="en-US" dirty="0"/>
              <a:t>Given to limited data, an hour window was chosen</a:t>
            </a:r>
          </a:p>
        </p:txBody>
      </p:sp>
    </p:spTree>
    <p:extLst>
      <p:ext uri="{BB962C8B-B14F-4D97-AF65-F5344CB8AC3E}">
        <p14:creationId xmlns:p14="http://schemas.microsoft.com/office/powerpoint/2010/main" val="90703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837"/>
    </mc:Choice>
    <mc:Fallback>
      <p:transition spd="slow" advTm="7683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09AF8-F7EF-40FF-960E-9DF57E3D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6F7EA-84AB-400C-B27B-9C9D2093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accepts .txt files</a:t>
            </a:r>
          </a:p>
          <a:p>
            <a:r>
              <a:rPr lang="en-US" dirty="0"/>
              <a:t>Analysis model was trained with only 16 coordinates data to the hospital due to Google Maps restrictions of 2,500 requests/day</a:t>
            </a:r>
          </a:p>
          <a:p>
            <a:r>
              <a:rPr lang="en-US" dirty="0"/>
              <a:t>Siren/Lights on data was limited and an assumption of 20% faster ETA was made</a:t>
            </a:r>
          </a:p>
          <a:p>
            <a:r>
              <a:rPr lang="en-US" dirty="0"/>
              <a:t>Data is only based on Google Maps result which is for regular vehicles on the streets</a:t>
            </a:r>
          </a:p>
          <a:p>
            <a:r>
              <a:rPr lang="en-US" dirty="0"/>
              <a:t>More ambulance GPS data will only improve the algorithm to produce better outcome</a:t>
            </a:r>
          </a:p>
        </p:txBody>
      </p:sp>
    </p:spTree>
    <p:extLst>
      <p:ext uri="{BB962C8B-B14F-4D97-AF65-F5344CB8AC3E}">
        <p14:creationId xmlns:p14="http://schemas.microsoft.com/office/powerpoint/2010/main" val="10075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431"/>
    </mc:Choice>
    <mc:Fallback>
      <p:transition spd="slow" advTm="3943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77DF-3F3D-421D-8DE6-93EE11BC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Future Scope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B503-150B-4333-ABC4-51156CC8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files format will be accepted ex .</a:t>
            </a:r>
            <a:r>
              <a:rPr lang="en-US" dirty="0" err="1"/>
              <a:t>xlsx</a:t>
            </a:r>
            <a:r>
              <a:rPr lang="en-US" dirty="0"/>
              <a:t>, .csv, .xml, .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Generated report will include more information</a:t>
            </a:r>
          </a:p>
          <a:p>
            <a:pPr lvl="1"/>
            <a:r>
              <a:rPr lang="en-US" dirty="0"/>
              <a:t>Graphs analysis</a:t>
            </a:r>
          </a:p>
          <a:p>
            <a:pPr lvl="1"/>
            <a:r>
              <a:rPr lang="en-US" dirty="0"/>
              <a:t>Overall performance of the algorithm</a:t>
            </a:r>
          </a:p>
          <a:p>
            <a:pPr lvl="1"/>
            <a:r>
              <a:rPr lang="en-US" dirty="0"/>
              <a:t>Improvement of situation using the system</a:t>
            </a:r>
          </a:p>
          <a:p>
            <a:pPr lvl="1"/>
            <a:r>
              <a:rPr lang="en-US" dirty="0"/>
              <a:t>Track record of every changes made by every staff</a:t>
            </a:r>
          </a:p>
          <a:p>
            <a:r>
              <a:rPr lang="en-US" dirty="0"/>
              <a:t>ETA will be generated for every coordinates in a given region</a:t>
            </a:r>
          </a:p>
          <a:p>
            <a:pPr lvl="1"/>
            <a:r>
              <a:rPr lang="en-US" dirty="0"/>
              <a:t>Using the already populated data collected from ambulances</a:t>
            </a:r>
          </a:p>
          <a:p>
            <a:pPr lvl="1"/>
            <a:r>
              <a:rPr lang="en-US" dirty="0"/>
              <a:t>Using real time GPS data from ambulances</a:t>
            </a:r>
          </a:p>
          <a:p>
            <a:pPr lvl="1"/>
            <a:r>
              <a:rPr lang="en-US" dirty="0"/>
              <a:t>Using Google Map API business key to generate more than 2,500 results/day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044"/>
    </mc:Choice>
    <mc:Fallback>
      <p:transition spd="slow" advTm="6204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6462-B16D-4EA0-9879-3EAC4014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ACD9-9A53-475F-AB8D-BDAC1B1C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Demonstration</a:t>
            </a:r>
          </a:p>
          <a:p>
            <a:pPr marL="0" indent="0" algn="ctr">
              <a:buNone/>
            </a:pPr>
            <a:r>
              <a:rPr lang="en-US" sz="4000" dirty="0"/>
              <a:t>QA Session</a:t>
            </a:r>
          </a:p>
        </p:txBody>
      </p:sp>
    </p:spTree>
    <p:extLst>
      <p:ext uri="{BB962C8B-B14F-4D97-AF65-F5344CB8AC3E}">
        <p14:creationId xmlns:p14="http://schemas.microsoft.com/office/powerpoint/2010/main" val="261641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48"/>
    </mc:Choice>
    <mc:Fallback>
      <p:transition spd="slow" advTm="62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5639-70C6-4FC8-9331-B4051EF3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97D7-515C-4EAC-8002-620695A3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Ambulances are time critical</a:t>
            </a:r>
          </a:p>
          <a:p>
            <a:r>
              <a:rPr lang="en-US" dirty="0"/>
              <a:t>Every second matters in emergency</a:t>
            </a:r>
          </a:p>
          <a:p>
            <a:r>
              <a:rPr lang="en-US" dirty="0"/>
              <a:t>Staff availability vital</a:t>
            </a:r>
          </a:p>
          <a:p>
            <a:r>
              <a:rPr lang="en-US" dirty="0"/>
              <a:t>Staff preparation crucial</a:t>
            </a:r>
          </a:p>
          <a:p>
            <a:r>
              <a:rPr lang="en-US" dirty="0"/>
              <a:t>Traffic problem is pivotal</a:t>
            </a:r>
          </a:p>
          <a:p>
            <a:r>
              <a:rPr lang="en-US" dirty="0"/>
              <a:t>Needs accurate ETA</a:t>
            </a:r>
          </a:p>
          <a:p>
            <a:r>
              <a:rPr lang="en-US" dirty="0"/>
              <a:t>System to learn and generate ETA</a:t>
            </a:r>
          </a:p>
          <a:p>
            <a:r>
              <a:rPr lang="en-US" dirty="0"/>
              <a:t>Lesser error much appreciated</a:t>
            </a:r>
          </a:p>
        </p:txBody>
      </p:sp>
    </p:spTree>
    <p:extLst>
      <p:ext uri="{BB962C8B-B14F-4D97-AF65-F5344CB8AC3E}">
        <p14:creationId xmlns:p14="http://schemas.microsoft.com/office/powerpoint/2010/main" val="830571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253"/>
    </mc:Choice>
    <mc:Fallback>
      <p:transition spd="slow" advTm="86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A159-EDFD-4383-86F1-C6C54DC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2091-45CA-4575-B98E-BF6F056C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that can generate ETA</a:t>
            </a:r>
          </a:p>
          <a:p>
            <a:r>
              <a:rPr lang="en-US" dirty="0"/>
              <a:t>Learn through user uploaded data</a:t>
            </a:r>
          </a:p>
          <a:p>
            <a:r>
              <a:rPr lang="en-US" dirty="0"/>
              <a:t>Perform analysis on the data</a:t>
            </a:r>
          </a:p>
          <a:p>
            <a:r>
              <a:rPr lang="en-US" dirty="0"/>
              <a:t>Compare for more accuracy</a:t>
            </a:r>
          </a:p>
          <a:p>
            <a:r>
              <a:rPr lang="en-US" dirty="0"/>
              <a:t>Output ETA that is most relevant</a:t>
            </a:r>
          </a:p>
          <a:p>
            <a:r>
              <a:rPr lang="en-US" dirty="0"/>
              <a:t>Best route and alternative routes</a:t>
            </a:r>
          </a:p>
          <a:p>
            <a:r>
              <a:rPr lang="en-US" dirty="0"/>
              <a:t>Continuous machine learning and improving</a:t>
            </a:r>
          </a:p>
          <a:p>
            <a:r>
              <a:rPr lang="en-US" dirty="0"/>
              <a:t>Generate a report</a:t>
            </a:r>
          </a:p>
        </p:txBody>
      </p:sp>
    </p:spTree>
    <p:extLst>
      <p:ext uri="{BB962C8B-B14F-4D97-AF65-F5344CB8AC3E}">
        <p14:creationId xmlns:p14="http://schemas.microsoft.com/office/powerpoint/2010/main" val="407347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732"/>
    </mc:Choice>
    <mc:Fallback>
      <p:transition spd="slow" advTm="777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326C-8C17-49B4-A12A-507496A3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-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7FC5-1F17-495A-9C7D-9DB11AAE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 training data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Build predictive analysis model</a:t>
            </a:r>
          </a:p>
          <a:p>
            <a:r>
              <a:rPr lang="en-US" dirty="0"/>
              <a:t>Generate real time ETA</a:t>
            </a:r>
          </a:p>
          <a:p>
            <a:r>
              <a:rPr lang="en-US" dirty="0"/>
              <a:t>Build a web application</a:t>
            </a:r>
          </a:p>
          <a:p>
            <a:r>
              <a:rPr lang="en-US" dirty="0"/>
              <a:t>Build a display system</a:t>
            </a:r>
          </a:p>
          <a:p>
            <a:r>
              <a:rPr lang="en-US" dirty="0"/>
              <a:t>Generate analysis report</a:t>
            </a:r>
          </a:p>
          <a:p>
            <a:r>
              <a:rPr lang="en-US" dirty="0"/>
              <a:t>Go LIVE</a:t>
            </a:r>
          </a:p>
        </p:txBody>
      </p:sp>
    </p:spTree>
    <p:extLst>
      <p:ext uri="{BB962C8B-B14F-4D97-AF65-F5344CB8AC3E}">
        <p14:creationId xmlns:p14="http://schemas.microsoft.com/office/powerpoint/2010/main" val="6912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08"/>
    </mc:Choice>
    <mc:Fallback>
      <p:transition spd="slow" advTm="4900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E43E-0993-4918-B1E4-ECA99777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- 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7E3E0-8FE0-4315-91B4-EF291E0C6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Sprint 1 – Collect training data and testing</a:t>
            </a:r>
          </a:p>
          <a:p>
            <a:pPr marL="0" indent="0">
              <a:buNone/>
            </a:pPr>
            <a:r>
              <a:rPr lang="en-US" dirty="0"/>
              <a:t>Sprint 2 – Build a machine learning model</a:t>
            </a:r>
          </a:p>
          <a:p>
            <a:pPr marL="0" indent="0">
              <a:buNone/>
            </a:pPr>
            <a:r>
              <a:rPr lang="en-US" dirty="0"/>
              <a:t>Sprint 3 – Build a predictive analysis model</a:t>
            </a:r>
          </a:p>
          <a:p>
            <a:pPr marL="0" indent="0">
              <a:buNone/>
            </a:pPr>
            <a:r>
              <a:rPr lang="en-US" dirty="0"/>
              <a:t>Sprint 4 – Build display system and generate report</a:t>
            </a:r>
          </a:p>
          <a:p>
            <a:pPr marL="0" indent="0">
              <a:buNone/>
            </a:pPr>
            <a:r>
              <a:rPr lang="en-US" dirty="0"/>
              <a:t>Sprint 5 – Assembly and testing</a:t>
            </a:r>
          </a:p>
          <a:p>
            <a:pPr marL="0" indent="0">
              <a:buNone/>
            </a:pPr>
            <a:r>
              <a:rPr lang="en-US" dirty="0"/>
              <a:t>Sprint 6 -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8873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344"/>
    </mc:Choice>
    <mc:Fallback>
      <p:transition spd="slow" advTm="553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4C96-60D9-4947-8F4F-C28488AA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– Sprints and Backlogs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BE85F-29AB-4AA3-A9E4-FF5AD4E27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01" b="5005"/>
          <a:stretch/>
        </p:blipFill>
        <p:spPr>
          <a:xfrm>
            <a:off x="838200" y="1690688"/>
            <a:ext cx="9748910" cy="474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4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65"/>
    </mc:Choice>
    <mc:Fallback>
      <p:transition spd="slow" advTm="144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D203-A453-4AFC-8860-7EB2C6AE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– 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A6BB6F-ED5B-4C58-A2EF-590B5CFCD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3931"/>
            <a:ext cx="5675142" cy="53046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8C764-8554-44F7-99D1-EF2B1D1E1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949" y="1477649"/>
            <a:ext cx="5382065" cy="275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83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15"/>
    </mc:Choice>
    <mc:Fallback>
      <p:transition spd="slow" advTm="1151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8D47-5D8B-44B2-99BE-C3B7F838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 – Test Case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EE6D-1447-4BFF-8EC7-6DD479497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web page</a:t>
            </a:r>
          </a:p>
          <a:p>
            <a:r>
              <a:rPr lang="en-US" dirty="0"/>
              <a:t>Login/Sign up system</a:t>
            </a:r>
          </a:p>
          <a:p>
            <a:r>
              <a:rPr lang="en-US" dirty="0"/>
              <a:t>File upload system</a:t>
            </a:r>
          </a:p>
          <a:p>
            <a:r>
              <a:rPr lang="en-US" dirty="0"/>
              <a:t>Generate ETA system</a:t>
            </a:r>
          </a:p>
          <a:p>
            <a:r>
              <a:rPr lang="en-US" dirty="0"/>
              <a:t>Generate report system</a:t>
            </a:r>
          </a:p>
        </p:txBody>
      </p:sp>
    </p:spTree>
    <p:extLst>
      <p:ext uri="{BB962C8B-B14F-4D97-AF65-F5344CB8AC3E}">
        <p14:creationId xmlns:p14="http://schemas.microsoft.com/office/powerpoint/2010/main" val="327330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056"/>
    </mc:Choice>
    <mc:Fallback>
      <p:transition spd="slow" advTm="5405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848</Words>
  <Application>Microsoft Office PowerPoint</Application>
  <PresentationFormat>Widescreen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Ambulance Arrival Timing</vt:lpstr>
      <vt:lpstr>Acknowledgement</vt:lpstr>
      <vt:lpstr>Background</vt:lpstr>
      <vt:lpstr>Project Idea </vt:lpstr>
      <vt:lpstr>Project Plan - Milestones</vt:lpstr>
      <vt:lpstr>Project Plan - Sprints</vt:lpstr>
      <vt:lpstr>Project Plan – Sprints and Backlogs</vt:lpstr>
      <vt:lpstr>Project Plan – Class Diagram</vt:lpstr>
      <vt:lpstr>Project Plan – Test Case Specifications</vt:lpstr>
      <vt:lpstr>Project Plan - Tools</vt:lpstr>
      <vt:lpstr>Project Solution – Data Collection</vt:lpstr>
      <vt:lpstr>Project Solution – Data Collection contd.</vt:lpstr>
      <vt:lpstr>Project Solution – Log In/Sign Up</vt:lpstr>
      <vt:lpstr>Project Solution – Log In/Sign Up contd.</vt:lpstr>
      <vt:lpstr>Project Solution – File Upload</vt:lpstr>
      <vt:lpstr>Project Solution – File Upload contd.</vt:lpstr>
      <vt:lpstr>Project Solution – Generate ETA</vt:lpstr>
      <vt:lpstr>Project Solution – Generate ETA contd.</vt:lpstr>
      <vt:lpstr>Project Solution – Generate Report</vt:lpstr>
      <vt:lpstr>Project Solution – Generate Report contd.</vt:lpstr>
      <vt:lpstr>Project Analysis</vt:lpstr>
      <vt:lpstr>Project Analysis contd.</vt:lpstr>
      <vt:lpstr>Project Limitations</vt:lpstr>
      <vt:lpstr>Project Future Scope of Improvement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Ambulance Arrival Timing</dc:title>
  <dc:creator>Md Enamul Haque Sumon</dc:creator>
  <cp:lastModifiedBy>Md Enamul Haque Sumon</cp:lastModifiedBy>
  <cp:revision>41</cp:revision>
  <dcterms:created xsi:type="dcterms:W3CDTF">2017-11-05T19:24:26Z</dcterms:created>
  <dcterms:modified xsi:type="dcterms:W3CDTF">2017-11-06T02:14:00Z</dcterms:modified>
</cp:coreProperties>
</file>