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C44-1FB0-4F23-AC4C-4339BD784A2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D24-3DD4-435E-8BE3-5D300C010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C44-1FB0-4F23-AC4C-4339BD784A2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D24-3DD4-435E-8BE3-5D300C010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C44-1FB0-4F23-AC4C-4339BD784A2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D24-3DD4-435E-8BE3-5D300C010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C44-1FB0-4F23-AC4C-4339BD784A2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D24-3DD4-435E-8BE3-5D300C010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C44-1FB0-4F23-AC4C-4339BD784A2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D24-3DD4-435E-8BE3-5D300C010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C44-1FB0-4F23-AC4C-4339BD784A2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D24-3DD4-435E-8BE3-5D300C010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C44-1FB0-4F23-AC4C-4339BD784A2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D24-3DD4-435E-8BE3-5D300C010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C44-1FB0-4F23-AC4C-4339BD784A2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D24-3DD4-435E-8BE3-5D300C010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C44-1FB0-4F23-AC4C-4339BD784A2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D24-3DD4-435E-8BE3-5D300C010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C44-1FB0-4F23-AC4C-4339BD784A2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D24-3DD4-435E-8BE3-5D300C010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DC44-1FB0-4F23-AC4C-4339BD784A2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ED24-3DD4-435E-8BE3-5D300C010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DC44-1FB0-4F23-AC4C-4339BD784A2E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ED24-3DD4-435E-8BE3-5D300C010A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6C3DA-8B79-4E7B-A3F3-932F02F9F508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297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Exercise 3.16</a:t>
            </a:r>
          </a:p>
        </p:txBody>
      </p:sp>
      <p:sp>
        <p:nvSpPr>
          <p:cNvPr id="297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mtClean="0"/>
              <a:t>Determine the DTFT of each of the following sequences:</a:t>
            </a:r>
          </a:p>
          <a:p>
            <a:r>
              <a:rPr lang="en-US" altLang="zh-CN" smtClean="0"/>
              <a:t>(a)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/>
              <a:t> </a:t>
            </a:r>
            <a:endParaRPr lang="zh-CN" altLang="en-US" smtClean="0"/>
          </a:p>
          <a:p>
            <a:r>
              <a:rPr lang="en-US" altLang="zh-CN" smtClean="0"/>
              <a:t>(c) </a:t>
            </a:r>
          </a:p>
          <a:p>
            <a:endParaRPr lang="zh-CN" altLang="en-US" smtClean="0"/>
          </a:p>
          <a:p>
            <a:r>
              <a:rPr lang="en-US" altLang="zh-CN" smtClean="0"/>
              <a:t>(e) </a:t>
            </a:r>
            <a:endParaRPr lang="zh-CN" altLang="en-US" smtClean="0"/>
          </a:p>
          <a:p>
            <a:pPr>
              <a:buFont typeface="Wingdings" pitchFamily="2" charset="2"/>
              <a:buChar char="Ø"/>
            </a:pPr>
            <a:endParaRPr lang="zh-CN" altLang="en-US" smtClean="0"/>
          </a:p>
          <a:p>
            <a:pPr>
              <a:buFont typeface="Wingdings" pitchFamily="2" charset="2"/>
              <a:buChar char="Ø"/>
            </a:pPr>
            <a:endParaRPr lang="en-US" altLang="zh-CN" smtClean="0">
              <a:ea typeface="楷体" pitchFamily="49" charset="-122"/>
            </a:endParaRPr>
          </a:p>
        </p:txBody>
      </p:sp>
      <p:sp>
        <p:nvSpPr>
          <p:cNvPr id="297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698" name="Object 1"/>
          <p:cNvGraphicFramePr>
            <a:graphicFrameLocks noChangeAspect="1"/>
          </p:cNvGraphicFramePr>
          <p:nvPr/>
        </p:nvGraphicFramePr>
        <p:xfrm>
          <a:off x="2141538" y="3032125"/>
          <a:ext cx="4295775" cy="701675"/>
        </p:xfrm>
        <a:graphic>
          <a:graphicData uri="http://schemas.openxmlformats.org/presentationml/2006/ole">
            <p:oleObj spid="_x0000_s1026" name="公式" r:id="rId3" imgW="1409088" imgH="203112" progId="Equation.3">
              <p:embed/>
            </p:oleObj>
          </a:graphicData>
        </a:graphic>
      </p:graphicFrame>
      <p:sp>
        <p:nvSpPr>
          <p:cNvPr id="297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141538" y="4198938"/>
          <a:ext cx="4330700" cy="633412"/>
        </p:xfrm>
        <a:graphic>
          <a:graphicData uri="http://schemas.openxmlformats.org/presentationml/2006/ole">
            <p:oleObj spid="_x0000_s1027" name="公式" r:id="rId4" imgW="1409088" imgH="203112" progId="Equation.3">
              <p:embed/>
            </p:oleObj>
          </a:graphicData>
        </a:graphic>
      </p:graphicFrame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2189163" y="5402263"/>
          <a:ext cx="4295775" cy="596900"/>
        </p:xfrm>
        <a:graphic>
          <a:graphicData uri="http://schemas.openxmlformats.org/presentationml/2006/ole">
            <p:oleObj spid="_x0000_s1028" name="公式" r:id="rId5" imgW="1485900" imgH="20320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Microsoft 公式 3.0</vt:lpstr>
      <vt:lpstr>Exercise 3.16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3.16</dc:title>
  <dc:creator>2012</dc:creator>
  <cp:lastModifiedBy>2012</cp:lastModifiedBy>
  <cp:revision>1</cp:revision>
  <dcterms:created xsi:type="dcterms:W3CDTF">2019-03-16T00:26:50Z</dcterms:created>
  <dcterms:modified xsi:type="dcterms:W3CDTF">2019-03-16T00:27:14Z</dcterms:modified>
</cp:coreProperties>
</file>