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909" r:id="rId5"/>
    <p:sldId id="917" r:id="rId6"/>
    <p:sldId id="918" r:id="rId7"/>
    <p:sldId id="603" r:id="rId8"/>
    <p:sldId id="919" r:id="rId9"/>
    <p:sldId id="921" r:id="rId10"/>
    <p:sldId id="920" r:id="rId11"/>
    <p:sldId id="913" r:id="rId12"/>
    <p:sldId id="92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A55"/>
    <a:srgbClr val="758E72"/>
    <a:srgbClr val="A5B6A3"/>
    <a:srgbClr val="B2706F"/>
    <a:srgbClr val="4F4F4D"/>
    <a:srgbClr val="5F5D71"/>
    <a:srgbClr val="08222A"/>
    <a:srgbClr val="04191E"/>
    <a:srgbClr val="4D5266"/>
    <a:srgbClr val="D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F5A8E-7837-458E-B209-F2A585D0FA1E}" v="13" dt="2022-12-17T20:16:34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Gonzalez" userId="9a07629e-acde-4607-a382-401b05389f3f" providerId="ADAL" clId="{459F5A8E-7837-458E-B209-F2A585D0FA1E}"/>
    <pc:docChg chg="undo custSel addSld modSld sldOrd">
      <pc:chgData name="Manuel Gonzalez" userId="9a07629e-acde-4607-a382-401b05389f3f" providerId="ADAL" clId="{459F5A8E-7837-458E-B209-F2A585D0FA1E}" dt="2022-12-17T20:32:52.849" v="1097" actId="20577"/>
      <pc:docMkLst>
        <pc:docMk/>
      </pc:docMkLst>
      <pc:sldChg chg="addSp delSp modSp mod">
        <pc:chgData name="Manuel Gonzalez" userId="9a07629e-acde-4607-a382-401b05389f3f" providerId="ADAL" clId="{459F5A8E-7837-458E-B209-F2A585D0FA1E}" dt="2022-12-17T20:11:08.858" v="598" actId="20577"/>
        <pc:sldMkLst>
          <pc:docMk/>
          <pc:sldMk cId="3890183034" sldId="603"/>
        </pc:sldMkLst>
        <pc:spChg chg="mod">
          <ac:chgData name="Manuel Gonzalez" userId="9a07629e-acde-4607-a382-401b05389f3f" providerId="ADAL" clId="{459F5A8E-7837-458E-B209-F2A585D0FA1E}" dt="2022-12-17T20:11:08.858" v="598" actId="20577"/>
          <ac:spMkLst>
            <pc:docMk/>
            <pc:sldMk cId="3890183034" sldId="603"/>
            <ac:spMk id="10" creationId="{70FF5BE2-CE9C-5986-9042-47A1D5AC4531}"/>
          </ac:spMkLst>
        </pc:spChg>
        <pc:graphicFrameChg chg="del">
          <ac:chgData name="Manuel Gonzalez" userId="9a07629e-acde-4607-a382-401b05389f3f" providerId="ADAL" clId="{459F5A8E-7837-458E-B209-F2A585D0FA1E}" dt="2022-12-17T18:54:51.246" v="0" actId="478"/>
          <ac:graphicFrameMkLst>
            <pc:docMk/>
            <pc:sldMk cId="3890183034" sldId="603"/>
            <ac:graphicFrameMk id="2" creationId="{CBE1BF43-1E3A-02B0-D774-AC3D898699B1}"/>
          </ac:graphicFrameMkLst>
        </pc:graphicFrameChg>
        <pc:graphicFrameChg chg="add del mod">
          <ac:chgData name="Manuel Gonzalez" userId="9a07629e-acde-4607-a382-401b05389f3f" providerId="ADAL" clId="{459F5A8E-7837-458E-B209-F2A585D0FA1E}" dt="2022-12-17T20:10:41.214" v="592" actId="478"/>
          <ac:graphicFrameMkLst>
            <pc:docMk/>
            <pc:sldMk cId="3890183034" sldId="603"/>
            <ac:graphicFrameMk id="3" creationId="{994B7D40-AB56-9B02-F976-6E89846B2835}"/>
          </ac:graphicFrameMkLst>
        </pc:graphicFrameChg>
        <pc:graphicFrameChg chg="add mod">
          <ac:chgData name="Manuel Gonzalez" userId="9a07629e-acde-4607-a382-401b05389f3f" providerId="ADAL" clId="{459F5A8E-7837-458E-B209-F2A585D0FA1E}" dt="2022-12-17T20:10:46.610" v="595" actId="1076"/>
          <ac:graphicFrameMkLst>
            <pc:docMk/>
            <pc:sldMk cId="3890183034" sldId="603"/>
            <ac:graphicFrameMk id="7" creationId="{3091DAC6-5B34-5573-B373-1F8AFE37CC5E}"/>
          </ac:graphicFrameMkLst>
        </pc:graphicFrameChg>
      </pc:sldChg>
      <pc:sldChg chg="addSp delSp modSp mod">
        <pc:chgData name="Manuel Gonzalez" userId="9a07629e-acde-4607-a382-401b05389f3f" providerId="ADAL" clId="{459F5A8E-7837-458E-B209-F2A585D0FA1E}" dt="2022-12-17T20:32:52.849" v="1097" actId="20577"/>
        <pc:sldMkLst>
          <pc:docMk/>
          <pc:sldMk cId="1603494234" sldId="913"/>
        </pc:sldMkLst>
        <pc:spChg chg="mod">
          <ac:chgData name="Manuel Gonzalez" userId="9a07629e-acde-4607-a382-401b05389f3f" providerId="ADAL" clId="{459F5A8E-7837-458E-B209-F2A585D0FA1E}" dt="2022-12-17T20:32:52.849" v="1097" actId="20577"/>
          <ac:spMkLst>
            <pc:docMk/>
            <pc:sldMk cId="1603494234" sldId="913"/>
            <ac:spMk id="24" creationId="{AD148E3F-7B09-49ED-BC76-343197D4DC9E}"/>
          </ac:spMkLst>
        </pc:spChg>
        <pc:picChg chg="add mod">
          <ac:chgData name="Manuel Gonzalez" userId="9a07629e-acde-4607-a382-401b05389f3f" providerId="ADAL" clId="{459F5A8E-7837-458E-B209-F2A585D0FA1E}" dt="2022-12-17T19:37:54.185" v="585"/>
          <ac:picMkLst>
            <pc:docMk/>
            <pc:sldMk cId="1603494234" sldId="913"/>
            <ac:picMk id="2" creationId="{CB2D64EF-10D0-3C8C-2097-B680E6307C47}"/>
          </ac:picMkLst>
        </pc:picChg>
        <pc:picChg chg="del">
          <ac:chgData name="Manuel Gonzalez" userId="9a07629e-acde-4607-a382-401b05389f3f" providerId="ADAL" clId="{459F5A8E-7837-458E-B209-F2A585D0FA1E}" dt="2022-12-17T19:37:45.917" v="584" actId="478"/>
          <ac:picMkLst>
            <pc:docMk/>
            <pc:sldMk cId="1603494234" sldId="913"/>
            <ac:picMk id="1026" creationId="{E421BBE5-509B-4B5E-BBAC-EC48563024D5}"/>
          </ac:picMkLst>
        </pc:picChg>
      </pc:sldChg>
      <pc:sldChg chg="addSp delSp modSp mod">
        <pc:chgData name="Manuel Gonzalez" userId="9a07629e-acde-4607-a382-401b05389f3f" providerId="ADAL" clId="{459F5A8E-7837-458E-B209-F2A585D0FA1E}" dt="2022-12-17T20:08:17.649" v="591" actId="1076"/>
        <pc:sldMkLst>
          <pc:docMk/>
          <pc:sldMk cId="3119282193" sldId="919"/>
        </pc:sldMkLst>
        <pc:graphicFrameChg chg="add del mod">
          <ac:chgData name="Manuel Gonzalez" userId="9a07629e-acde-4607-a382-401b05389f3f" providerId="ADAL" clId="{459F5A8E-7837-458E-B209-F2A585D0FA1E}" dt="2022-12-17T20:08:10.910" v="587" actId="478"/>
          <ac:graphicFrameMkLst>
            <pc:docMk/>
            <pc:sldMk cId="3119282193" sldId="919"/>
            <ac:graphicFrameMk id="2" creationId="{EC042324-0370-9A03-F18D-8B8D00B27ED6}"/>
          </ac:graphicFrameMkLst>
        </pc:graphicFrameChg>
        <pc:graphicFrameChg chg="del">
          <ac:chgData name="Manuel Gonzalez" userId="9a07629e-acde-4607-a382-401b05389f3f" providerId="ADAL" clId="{459F5A8E-7837-458E-B209-F2A585D0FA1E}" dt="2022-12-17T19:21:10.375" v="20" actId="478"/>
          <ac:graphicFrameMkLst>
            <pc:docMk/>
            <pc:sldMk cId="3119282193" sldId="919"/>
            <ac:graphicFrameMk id="3" creationId="{14D1FF03-3AD6-DB50-0403-7A818C7BEFA8}"/>
          </ac:graphicFrameMkLst>
        </pc:graphicFrameChg>
        <pc:graphicFrameChg chg="add mod">
          <ac:chgData name="Manuel Gonzalez" userId="9a07629e-acde-4607-a382-401b05389f3f" providerId="ADAL" clId="{459F5A8E-7837-458E-B209-F2A585D0FA1E}" dt="2022-12-17T20:08:17.649" v="591" actId="1076"/>
          <ac:graphicFrameMkLst>
            <pc:docMk/>
            <pc:sldMk cId="3119282193" sldId="919"/>
            <ac:graphicFrameMk id="8" creationId="{994B7D40-AB56-9B02-F976-6E89846B2835}"/>
          </ac:graphicFrameMkLst>
        </pc:graphicFrameChg>
      </pc:sldChg>
      <pc:sldChg chg="addSp delSp modSp mod">
        <pc:chgData name="Manuel Gonzalez" userId="9a07629e-acde-4607-a382-401b05389f3f" providerId="ADAL" clId="{459F5A8E-7837-458E-B209-F2A585D0FA1E}" dt="2022-12-17T20:29:12.367" v="1089" actId="20577"/>
        <pc:sldMkLst>
          <pc:docMk/>
          <pc:sldMk cId="2848765482" sldId="920"/>
        </pc:sldMkLst>
        <pc:spChg chg="mod">
          <ac:chgData name="Manuel Gonzalez" userId="9a07629e-acde-4607-a382-401b05389f3f" providerId="ADAL" clId="{459F5A8E-7837-458E-B209-F2A585D0FA1E}" dt="2022-12-17T20:13:55.970" v="603" actId="1076"/>
          <ac:spMkLst>
            <pc:docMk/>
            <pc:sldMk cId="2848765482" sldId="920"/>
            <ac:spMk id="9" creationId="{211F5BAD-B7E9-2404-AA0F-7CF32B9053B3}"/>
          </ac:spMkLst>
        </pc:spChg>
        <pc:spChg chg="mod">
          <ac:chgData name="Manuel Gonzalez" userId="9a07629e-acde-4607-a382-401b05389f3f" providerId="ADAL" clId="{459F5A8E-7837-458E-B209-F2A585D0FA1E}" dt="2022-12-17T20:29:12.367" v="1089" actId="20577"/>
          <ac:spMkLst>
            <pc:docMk/>
            <pc:sldMk cId="2848765482" sldId="920"/>
            <ac:spMk id="10" creationId="{70FF5BE2-CE9C-5986-9042-47A1D5AC4531}"/>
          </ac:spMkLst>
        </pc:spChg>
        <pc:graphicFrameChg chg="del">
          <ac:chgData name="Manuel Gonzalez" userId="9a07629e-acde-4607-a382-401b05389f3f" providerId="ADAL" clId="{459F5A8E-7837-458E-B209-F2A585D0FA1E}" dt="2022-12-17T19:24:14.332" v="205" actId="478"/>
          <ac:graphicFrameMkLst>
            <pc:docMk/>
            <pc:sldMk cId="2848765482" sldId="920"/>
            <ac:graphicFrameMk id="2" creationId="{DD3F049C-AE36-7DB2-2C16-4922F3E6C206}"/>
          </ac:graphicFrameMkLst>
        </pc:graphicFrameChg>
        <pc:graphicFrameChg chg="add mod">
          <ac:chgData name="Manuel Gonzalez" userId="9a07629e-acde-4607-a382-401b05389f3f" providerId="ADAL" clId="{459F5A8E-7837-458E-B209-F2A585D0FA1E}" dt="2022-12-17T19:27:25.061" v="209"/>
          <ac:graphicFrameMkLst>
            <pc:docMk/>
            <pc:sldMk cId="2848765482" sldId="920"/>
            <ac:graphicFrameMk id="3" creationId="{EC042324-0370-9A03-F18D-8B8D00B27ED6}"/>
          </ac:graphicFrameMkLst>
        </pc:graphicFrameChg>
        <pc:graphicFrameChg chg="add del mod">
          <ac:chgData name="Manuel Gonzalez" userId="9a07629e-acde-4607-a382-401b05389f3f" providerId="ADAL" clId="{459F5A8E-7837-458E-B209-F2A585D0FA1E}" dt="2022-12-17T20:11:37.207" v="600" actId="478"/>
          <ac:graphicFrameMkLst>
            <pc:docMk/>
            <pc:sldMk cId="2848765482" sldId="920"/>
            <ac:graphicFrameMk id="8" creationId="{3B123ACE-AC74-7931-F1A3-4A131823E190}"/>
          </ac:graphicFrameMkLst>
        </pc:graphicFrameChg>
        <pc:graphicFrameChg chg="add mod">
          <ac:chgData name="Manuel Gonzalez" userId="9a07629e-acde-4607-a382-401b05389f3f" providerId="ADAL" clId="{459F5A8E-7837-458E-B209-F2A585D0FA1E}" dt="2022-12-17T20:13:59.445" v="604" actId="1076"/>
          <ac:graphicFrameMkLst>
            <pc:docMk/>
            <pc:sldMk cId="2848765482" sldId="920"/>
            <ac:graphicFrameMk id="11" creationId="{83B3B7E6-4BFD-E22A-FA9A-40F75E4B5C57}"/>
          </ac:graphicFrameMkLst>
        </pc:graphicFrameChg>
      </pc:sldChg>
      <pc:sldChg chg="addSp delSp modSp mod ord">
        <pc:chgData name="Manuel Gonzalez" userId="9a07629e-acde-4607-a382-401b05389f3f" providerId="ADAL" clId="{459F5A8E-7837-458E-B209-F2A585D0FA1E}" dt="2022-12-17T19:23:59.302" v="204" actId="20577"/>
        <pc:sldMkLst>
          <pc:docMk/>
          <pc:sldMk cId="2641381707" sldId="921"/>
        </pc:sldMkLst>
        <pc:spChg chg="mod">
          <ac:chgData name="Manuel Gonzalez" userId="9a07629e-acde-4607-a382-401b05389f3f" providerId="ADAL" clId="{459F5A8E-7837-458E-B209-F2A585D0FA1E}" dt="2022-12-17T19:23:59.302" v="204" actId="20577"/>
          <ac:spMkLst>
            <pc:docMk/>
            <pc:sldMk cId="2641381707" sldId="921"/>
            <ac:spMk id="10" creationId="{70FF5BE2-CE9C-5986-9042-47A1D5AC4531}"/>
          </ac:spMkLst>
        </pc:spChg>
        <pc:graphicFrameChg chg="add mod">
          <ac:chgData name="Manuel Gonzalez" userId="9a07629e-acde-4607-a382-401b05389f3f" providerId="ADAL" clId="{459F5A8E-7837-458E-B209-F2A585D0FA1E}" dt="2022-12-17T18:56:48.046" v="15" actId="1076"/>
          <ac:graphicFrameMkLst>
            <pc:docMk/>
            <pc:sldMk cId="2641381707" sldId="921"/>
            <ac:graphicFrameMk id="2" creationId="{BBEEE3E1-EDBC-0301-70F7-F891B8332322}"/>
          </ac:graphicFrameMkLst>
        </pc:graphicFrameChg>
        <pc:graphicFrameChg chg="del">
          <ac:chgData name="Manuel Gonzalez" userId="9a07629e-acde-4607-a382-401b05389f3f" providerId="ADAL" clId="{459F5A8E-7837-458E-B209-F2A585D0FA1E}" dt="2022-12-17T18:56:34.219" v="12" actId="478"/>
          <ac:graphicFrameMkLst>
            <pc:docMk/>
            <pc:sldMk cId="2641381707" sldId="921"/>
            <ac:graphicFrameMk id="3" creationId="{245B777A-BD62-AEA7-8802-9E6BC29674CF}"/>
          </ac:graphicFrameMkLst>
        </pc:graphicFrameChg>
      </pc:sldChg>
      <pc:sldChg chg="addSp delSp modSp add mod">
        <pc:chgData name="Manuel Gonzalez" userId="9a07629e-acde-4607-a382-401b05389f3f" providerId="ADAL" clId="{459F5A8E-7837-458E-B209-F2A585D0FA1E}" dt="2022-12-17T20:22:57.485" v="1088" actId="1076"/>
        <pc:sldMkLst>
          <pc:docMk/>
          <pc:sldMk cId="1603425164" sldId="922"/>
        </pc:sldMkLst>
        <pc:spChg chg="del">
          <ac:chgData name="Manuel Gonzalez" userId="9a07629e-acde-4607-a382-401b05389f3f" providerId="ADAL" clId="{459F5A8E-7837-458E-B209-F2A585D0FA1E}" dt="2022-12-17T20:14:40.224" v="608" actId="478"/>
          <ac:spMkLst>
            <pc:docMk/>
            <pc:sldMk cId="1603425164" sldId="922"/>
            <ac:spMk id="5" creationId="{0C5417E5-0AF2-4432-86F4-83E6E4E3821C}"/>
          </ac:spMkLst>
        </pc:spChg>
        <pc:spChg chg="add mod">
          <ac:chgData name="Manuel Gonzalez" userId="9a07629e-acde-4607-a382-401b05389f3f" providerId="ADAL" clId="{459F5A8E-7837-458E-B209-F2A585D0FA1E}" dt="2022-12-17T20:22:57.485" v="1088" actId="1076"/>
          <ac:spMkLst>
            <pc:docMk/>
            <pc:sldMk cId="1603425164" sldId="922"/>
            <ac:spMk id="7" creationId="{57B92B62-5583-9FE9-CBD2-C53286BD5CA9}"/>
          </ac:spMkLst>
        </pc:spChg>
        <pc:spChg chg="mod">
          <ac:chgData name="Manuel Gonzalez" userId="9a07629e-acde-4607-a382-401b05389f3f" providerId="ADAL" clId="{459F5A8E-7837-458E-B209-F2A585D0FA1E}" dt="2022-12-17T20:14:57.064" v="610" actId="20577"/>
          <ac:spMkLst>
            <pc:docMk/>
            <pc:sldMk cId="1603425164" sldId="922"/>
            <ac:spMk id="24" creationId="{AD148E3F-7B09-49ED-BC76-343197D4DC9E}"/>
          </ac:spMkLst>
        </pc:spChg>
        <pc:picChg chg="add mod">
          <ac:chgData name="Manuel Gonzalez" userId="9a07629e-acde-4607-a382-401b05389f3f" providerId="ADAL" clId="{459F5A8E-7837-458E-B209-F2A585D0FA1E}" dt="2022-12-17T20:15:47.968" v="611"/>
          <ac:picMkLst>
            <pc:docMk/>
            <pc:sldMk cId="1603425164" sldId="922"/>
            <ac:picMk id="3" creationId="{BB89F87F-7534-0235-E37A-DF38F86C5979}"/>
          </ac:picMkLst>
        </pc:picChg>
        <pc:picChg chg="add del">
          <ac:chgData name="Manuel Gonzalez" userId="9a07629e-acde-4607-a382-401b05389f3f" providerId="ADAL" clId="{459F5A8E-7837-458E-B209-F2A585D0FA1E}" dt="2022-12-17T20:14:36.930" v="607" actId="478"/>
          <ac:picMkLst>
            <pc:docMk/>
            <pc:sldMk cId="1603425164" sldId="922"/>
            <ac:picMk id="4" creationId="{D88E40F7-95F9-4CFB-BBFF-B10422C5A56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nartsystems.sharepoint.com/sites/Administracion/Documentos%20compartidos/00-%20ENART%20SISTEMS/04%20INVERSORES/PlanFinanciero%20modificado%20v1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nartsystems.sharepoint.com/sites/Administracion/Documentos%20compartidos/00-%20ENART%20SISTEMS/04%20INVERSORES/PlanFinanciero%20modificado%20v1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nartsystems.sharepoint.com/sites/Administracion/Documentos%20compartidos/00-%20ENART%20SISTEMS/04%20INVERSORES/PlanFinanciero%20modificado%20v1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nartsystems.sharepoint.com/sites/Administracion/Documentos%20compartidos/00-%20ENART%20SISTEMS/04%20INVERSORES/PlanFinanciero%20modificado%20v1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Resumen!$B$15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1400765933539252"/>
                  <c:y val="-8.79629629629628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D03-443C-AFBF-3FB011B5A620}"/>
                </c:ext>
              </c:extLst>
            </c:dLbl>
            <c:dLbl>
              <c:idx val="1"/>
              <c:layout>
                <c:manualLayout>
                  <c:x val="-0.16684047707618418"/>
                  <c:y val="-8.79629629629629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D03-443C-AFBF-3FB011B5A620}"/>
                </c:ext>
              </c:extLst>
            </c:dLbl>
            <c:dLbl>
              <c:idx val="2"/>
              <c:layout>
                <c:manualLayout>
                  <c:x val="-0.1946472232555482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D03-443C-AFBF-3FB011B5A620}"/>
                </c:ext>
              </c:extLst>
            </c:dLbl>
            <c:dLbl>
              <c:idx val="3"/>
              <c:layout>
                <c:manualLayout>
                  <c:x val="-0.21967329481697578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D03-443C-AFBF-3FB011B5A6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Resumen!$D$3:$G$3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Resumen!$D$15:$G$15</c:f>
              <c:numCache>
                <c:formatCode>_("€"* #,##0.00_);_("€"* \(#,##0.00\);_("€"* "-"??_);_(@_)</c:formatCode>
                <c:ptCount val="4"/>
                <c:pt idx="0">
                  <c:v>174700</c:v>
                </c:pt>
                <c:pt idx="1">
                  <c:v>627700</c:v>
                </c:pt>
                <c:pt idx="2">
                  <c:v>1318344</c:v>
                </c:pt>
                <c:pt idx="3">
                  <c:v>2512720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D03-443C-AFBF-3FB011B5A620}"/>
            </c:ext>
          </c:extLst>
        </c:ser>
        <c:ser>
          <c:idx val="1"/>
          <c:order val="1"/>
          <c:tx>
            <c:strRef>
              <c:f>Resumen!$B$16</c:f>
              <c:strCache>
                <c:ptCount val="1"/>
                <c:pt idx="0">
                  <c:v>Gastos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Resumen!$D$3:$G$3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Resumen!$D$16:$G$16</c:f>
              <c:numCache>
                <c:formatCode>_("€"* #,##0.00_);_("€"* \(#,##0.00\);_("€"* "-"??_);_(@_)</c:formatCode>
                <c:ptCount val="4"/>
                <c:pt idx="0">
                  <c:v>121971</c:v>
                </c:pt>
                <c:pt idx="1">
                  <c:v>481825</c:v>
                </c:pt>
                <c:pt idx="2">
                  <c:v>939423.47826086963</c:v>
                </c:pt>
                <c:pt idx="3">
                  <c:v>1793070.8531073444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D03-443C-AFBF-3FB011B5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12272"/>
        <c:axId val="14123088"/>
      </c:lineChart>
      <c:catAx>
        <c:axId val="1411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123088"/>
        <c:crosses val="autoZero"/>
        <c:auto val="1"/>
        <c:lblAlgn val="ctr"/>
        <c:lblOffset val="100"/>
        <c:noMultiLvlLbl val="0"/>
      </c:catAx>
      <c:valAx>
        <c:axId val="1412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411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Resumen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Resumen!$B$4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6061026352288486E-2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6E-46B7-BB31-1BF2ECFF2460}"/>
                </c:ext>
              </c:extLst>
            </c:dLbl>
            <c:dLbl>
              <c:idx val="1"/>
              <c:layout>
                <c:manualLayout>
                  <c:x val="-0.1608876560332872"/>
                  <c:y val="-0.1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6E-46B7-BB31-1BF2ECFF2460}"/>
                </c:ext>
              </c:extLst>
            </c:dLbl>
            <c:dLbl>
              <c:idx val="2"/>
              <c:layout>
                <c:manualLayout>
                  <c:x val="-0.25520110957004166"/>
                  <c:y val="-8.33333333333332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6E-46B7-BB31-1BF2ECFF2460}"/>
                </c:ext>
              </c:extLst>
            </c:dLbl>
            <c:dLbl>
              <c:idx val="3"/>
              <c:layout>
                <c:manualLayout>
                  <c:x val="-0.19972260748959778"/>
                  <c:y val="-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6E-46B7-BB31-1BF2ECFF2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Resumen!$D$3:$G$3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Resumen!$D$4:$G$4</c:f>
              <c:numCache>
                <c:formatCode>_("€"* #,##0.00_);_("€"* \(#,##0.00\);_("€"* "-"??_);_(@_)</c:formatCode>
                <c:ptCount val="4"/>
                <c:pt idx="0">
                  <c:v>174700</c:v>
                </c:pt>
                <c:pt idx="1">
                  <c:v>627700</c:v>
                </c:pt>
                <c:pt idx="2">
                  <c:v>1234344</c:v>
                </c:pt>
                <c:pt idx="3">
                  <c:v>2127720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56E-46B7-BB31-1BF2ECFF2460}"/>
            </c:ext>
          </c:extLst>
        </c:ser>
        <c:ser>
          <c:idx val="1"/>
          <c:order val="1"/>
          <c:tx>
            <c:strRef>
              <c:f>Resumen!$B$5</c:f>
              <c:strCache>
                <c:ptCount val="1"/>
                <c:pt idx="0">
                  <c:v>Gastos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8.3217753120665747E-2"/>
                  <c:y val="-0.106481481481481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56E-46B7-BB31-1BF2ECFF2460}"/>
                </c:ext>
              </c:extLst>
            </c:dLbl>
            <c:dLbl>
              <c:idx val="1"/>
              <c:layout>
                <c:manualLayout>
                  <c:x val="5.2704576976421537E-2"/>
                  <c:y val="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56E-46B7-BB31-1BF2ECFF2460}"/>
                </c:ext>
              </c:extLst>
            </c:dLbl>
            <c:dLbl>
              <c:idx val="2"/>
              <c:layout>
                <c:manualLayout>
                  <c:x val="5.5478502080443727E-2"/>
                  <c:y val="2.31481481481480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56E-46B7-BB31-1BF2ECFF2460}"/>
                </c:ext>
              </c:extLst>
            </c:dLbl>
            <c:dLbl>
              <c:idx val="3"/>
              <c:layout>
                <c:manualLayout>
                  <c:x val="0"/>
                  <c:y val="-7.40740740740741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56E-46B7-BB31-1BF2ECFF2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Resumen!$D$3:$G$3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Resumen!$D$5:$G$5</c:f>
              <c:numCache>
                <c:formatCode>_("€"* #,##0.00_);_("€"* \(#,##0.00\);_("€"* "-"??_);_(@_)</c:formatCode>
                <c:ptCount val="4"/>
                <c:pt idx="0">
                  <c:v>121971</c:v>
                </c:pt>
                <c:pt idx="1">
                  <c:v>481825</c:v>
                </c:pt>
                <c:pt idx="2">
                  <c:v>866380</c:v>
                </c:pt>
                <c:pt idx="3">
                  <c:v>1466799.6666666665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56E-46B7-BB31-1BF2ECFF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8376255"/>
        <c:axId val="1098372095"/>
      </c:lineChart>
      <c:catAx>
        <c:axId val="109837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8372095"/>
        <c:crosses val="autoZero"/>
        <c:auto val="1"/>
        <c:lblAlgn val="ctr"/>
        <c:lblOffset val="100"/>
        <c:noMultiLvlLbl val="0"/>
      </c:catAx>
      <c:valAx>
        <c:axId val="109837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€&quot;* #,##0.00_);_(&quot;€&quot;* \(#,##0.00\);_(&quot;€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837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Resumen!$H$4</c:f>
              <c:strCache>
                <c:ptCount val="1"/>
                <c:pt idx="0">
                  <c:v> España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Resumen!$I$3:$K$3</c:f>
              <c:numCache>
                <c:formatCode>General</c:formatCod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numCache>
            </c:numRef>
          </c:cat>
          <c:val>
            <c:numRef>
              <c:f>Resumen!$I$4:$K$4</c:f>
              <c:numCache>
                <c:formatCode>0</c:formatCode>
                <c:ptCount val="3"/>
                <c:pt idx="0" formatCode="General">
                  <c:v>144</c:v>
                </c:pt>
                <c:pt idx="1">
                  <c:v>569.6</c:v>
                </c:pt>
                <c:pt idx="2">
                  <c:v>1173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6-422D-8BC3-EF6D97AF0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5320767"/>
        <c:axId val="525327007"/>
      </c:lineChart>
      <c:catAx>
        <c:axId val="52532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25327007"/>
        <c:crosses val="autoZero"/>
        <c:auto val="1"/>
        <c:lblAlgn val="ctr"/>
        <c:lblOffset val="100"/>
        <c:noMultiLvlLbl val="0"/>
      </c:catAx>
      <c:valAx>
        <c:axId val="525327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52532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Resumen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Resumen!$B$11</c:f>
              <c:strCache>
                <c:ptCount val="1"/>
                <c:pt idx="0">
                  <c:v>Ventas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0.13903373089682017"/>
                  <c:y val="-0.1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97-4E52-B2A5-B27DA9BDB5BB}"/>
                </c:ext>
              </c:extLst>
            </c:dLbl>
            <c:dLbl>
              <c:idx val="2"/>
              <c:layout>
                <c:manualLayout>
                  <c:x val="-0.18908587401967536"/>
                  <c:y val="-3.2407407407407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97-4E52-B2A5-B27DA9BDB5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Resumen!$E$3:$G$3</c:f>
              <c:numCache>
                <c:formatCode>General</c:formatCod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numCache>
            </c:numRef>
          </c:cat>
          <c:val>
            <c:numRef>
              <c:f>Resumen!$E$11:$G$11</c:f>
              <c:numCache>
                <c:formatCode>_("€"* #,##0.00_);_("€"* \(#,##0.00\);_("€"* "-"??_);_(@_)</c:formatCode>
                <c:ptCount val="3"/>
                <c:pt idx="0" formatCode="General">
                  <c:v>0</c:v>
                </c:pt>
                <c:pt idx="1">
                  <c:v>84000</c:v>
                </c:pt>
                <c:pt idx="2">
                  <c:v>385000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97-4E52-B2A5-B27DA9BDB5BB}"/>
            </c:ext>
          </c:extLst>
        </c:ser>
        <c:ser>
          <c:idx val="1"/>
          <c:order val="1"/>
          <c:tx>
            <c:strRef>
              <c:f>Resumen!$B$12</c:f>
              <c:strCache>
                <c:ptCount val="1"/>
                <c:pt idx="0">
                  <c:v>Gastos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97-4E52-B2A5-B27DA9BDB5BB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E97-4E52-B2A5-B27DA9BDB5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Resumen!$E$3:$G$3</c:f>
              <c:numCache>
                <c:formatCode>General</c:formatCod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numCache>
            </c:numRef>
          </c:cat>
          <c:val>
            <c:numRef>
              <c:f>Resumen!$E$12:$G$12</c:f>
              <c:numCache>
                <c:formatCode>_("€"* #,##0.00_);_("€"* \(#,##0.00\);_("€"* "-"??_);_(@_)</c:formatCode>
                <c:ptCount val="3"/>
                <c:pt idx="0">
                  <c:v>0</c:v>
                </c:pt>
                <c:pt idx="1">
                  <c:v>73043.478260869568</c:v>
                </c:pt>
                <c:pt idx="2">
                  <c:v>326271.18644067796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E97-4E52-B2A5-B27DA9BDB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936304"/>
        <c:axId val="416936720"/>
      </c:lineChart>
      <c:catAx>
        <c:axId val="41693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6936720"/>
        <c:crosses val="autoZero"/>
        <c:auto val="1"/>
        <c:lblAlgn val="ctr"/>
        <c:lblOffset val="100"/>
        <c:noMultiLvlLbl val="0"/>
      </c:catAx>
      <c:valAx>
        <c:axId val="41693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1693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33F05-E953-48DD-B4F3-87A02A5A7F32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8E117-E0B4-4EE2-B2B8-0143285396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3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75DE0-1806-43C7-9299-EE9FCBB8B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A0DA1-DA0F-40CE-93BC-8CC07FC79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E272F0-A3F0-4A10-BB2B-7191A630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223D8A-7FA5-4EFA-85FD-E97613FF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DED49-708F-4D83-BF97-9FE47DF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21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86771-A5E7-40C9-B74E-0F82E32F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82E868-FDCC-46B9-B132-3AF20ADC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C5815-3011-4BDF-9D99-600DBD25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0D997-7F18-49EB-94CD-37075C67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A88B4F-867C-47CA-AEE7-892AFDE9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8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A27722-11B0-46E4-BF2C-3FFE0707C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81C1EE-C632-4C82-AB3C-7C6A0CEA6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00EAA2-A157-43DF-A212-CF4FB097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A7AFD-1A3B-4FAC-BF5D-D027237F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45B02-DB1D-4857-97E1-996F427B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66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CB02-7AC8-4323-B7BD-41EE2361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2D99E-090B-431D-B9C5-166B700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FE1BE6-E20A-40B5-883A-5FC05D37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77253-C72B-4F22-91C9-048001D9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F3B81-BA33-47FC-96A5-98BDF87A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02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E8CA-412D-47B2-8F95-BC8CD5F6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22FEC5-6136-4E09-9173-5888F5BAD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3DE01-5CB4-4E3B-AD3A-F38BBED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43C6C-1E0D-484E-BE20-B2B1C624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75058-621E-450E-80FD-E2E46395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45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B896E-DEE6-4E77-866C-DD1D73A1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D99A9-6F03-4D1F-B19D-38116C4A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FA586-D279-4924-B09F-03A2A054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0D57B-BE46-4F7D-AF3D-5F787071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F685F-D7E8-4302-A99F-8EDEE836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56108D-3841-4082-8E56-CA38E9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F3458-3D0E-432A-99B4-BDB3ECEA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5A39-5A50-45E4-BDBD-B7DF6AF8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EBA3C3-FEFF-41DF-81C2-7F232917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9C592C-8838-4511-A830-3F4B655DE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5B60DE-95A9-4358-AE25-80B84A710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904FFB-5951-434D-983D-76AB811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92BEE-78AF-4F41-BB31-6A1CF9F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4E8CB8-E62E-4BC7-9B17-1982FDA6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26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E3CF2-59AA-44A4-B4D8-96A0C5FB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683AC2-009D-457A-8C9C-A0E24EC1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3F1488-9F94-4557-9214-7853C62F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AAC2C-ECFE-4ACE-B5D0-BE9E15D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84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C9621-968C-4B39-AA8D-FE9E94D2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EEE3D1-6179-48AD-97B9-2F42F138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EF3DC-961F-4980-8613-BBCAE2DF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0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406A-BD69-4D11-9DA3-B84482A1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047F9C-E887-470C-AAA9-22591159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BC0A1-52E2-40BE-8E5C-805C51F2F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107E6C-21D3-40CD-BBD4-11D65E2C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5B2FFF-0050-41DD-BDCC-0A9FC3E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4285B8-DDF5-46B8-9B65-27945DC7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776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0293-283E-4776-93AB-0BD0D159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8EEF2-6AAA-4F08-9C2A-C949D2E7E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AE51E6-A589-4E09-BD49-354940196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17DB1-7752-45B9-B316-9C8EA284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25E06-B407-4DF0-A033-5D236DD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DED1A6-8700-4B17-B310-B0D9797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5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36877D-140D-4CDD-87BB-9D4DFA95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8BB5A7-0D7D-4162-B67D-CEAA0FA8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4C5E2F-DD97-4D4C-9AFF-08D08005D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EC51-0378-420E-A0D7-3D2ECF773326}" type="datetimeFigureOut">
              <a:rPr lang="es-ES" smtClean="0"/>
              <a:t>17/12/2022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7CCF4-2839-4747-A6C5-A8C5A3235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FF24A-0043-4E38-AA53-4E2CA22BB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4C008-ED25-428D-BE9A-753F0AC273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96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306FB8A-48BB-96BE-CC81-333B849C4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1" y="1717762"/>
            <a:ext cx="4732830" cy="431522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E09BEF8-0229-6348-4564-7BC541EFD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60" y="2601815"/>
            <a:ext cx="5573820" cy="139523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4F7EE21-9709-040A-575A-29570E8D2764}"/>
              </a:ext>
            </a:extLst>
          </p:cNvPr>
          <p:cNvSpPr/>
          <p:nvPr/>
        </p:nvSpPr>
        <p:spPr>
          <a:xfrm>
            <a:off x="6973708" y="4257325"/>
            <a:ext cx="390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Plataforma Aplicaciones No-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Code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7537152B-99DE-E985-03DD-E3348D96D7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0" y="295284"/>
            <a:ext cx="4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 /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Lineas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D148E3F-7B09-49ED-BC76-343197D4DC9E}"/>
              </a:ext>
            </a:extLst>
          </p:cNvPr>
          <p:cNvSpPr/>
          <p:nvPr/>
        </p:nvSpPr>
        <p:spPr>
          <a:xfrm>
            <a:off x="350781" y="1154404"/>
            <a:ext cx="1149043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6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LÍNEAS DE NEGOCIO.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 compañía ha definido dos líneas de negocio, la primera de ellas basadas en la comercialización de un producto desarrollado internamente y la segunda en la prestación de servicios de consultoría tecnológica de alto valor añadido.</a:t>
            </a:r>
          </a:p>
          <a:p>
            <a:pPr>
              <a:lnSpc>
                <a:spcPct val="150000"/>
              </a:lnSpc>
            </a:pPr>
            <a:endParaRPr lang="es-ES" sz="16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Comercialización Directa.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 la actualidad estamos impulsando esta línea mediante la captación directa de clientes (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Micropymes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Pymes y Autónomos) a través de la creación de una red de prescriptores y de acciones directas de telemarketing, amparándonos en las Ayudas Públicas del Programa del Kit Digital.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Haya que destacar que además de la contratación de nuestro producto, también se consiguen contrataciones de diversos servicios de 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ecommerce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servicios cloud y marketing digital … , prestando un servicio integral de digitalización al cliente final.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Esta línea de comercialización directa se ejecutará, en principio, a nivel nacional aunque se contempla, en un futuro, la creación de una red de partners en determinadas zonas de Portugal.</a:t>
            </a:r>
          </a:p>
          <a:p>
            <a:pPr lvl="1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5FEE0E4-1FB2-B33C-7599-91F632B22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0" y="295284"/>
            <a:ext cx="476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 /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Lineas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D148E3F-7B09-49ED-BC76-343197D4DC9E}"/>
              </a:ext>
            </a:extLst>
          </p:cNvPr>
          <p:cNvSpPr/>
          <p:nvPr/>
        </p:nvSpPr>
        <p:spPr>
          <a:xfrm>
            <a:off x="392603" y="1919175"/>
            <a:ext cx="1149043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Comercialización Internacional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Siendo nuestro producto, 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Suinsit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un producto que se comercializa en modelo SaaS bajo nuestra propia infraestructura cloud, nos va a permitir su comercialización a nivel global, partiendo en una primera fase  de la comercialización ONLINE abarcando inicialmente </a:t>
            </a: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Europa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s-ES" sz="16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Latam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potenciará la creación de una red de partners que comercialicen nuestro producto y sus servicios. La red comercial de partners será el principal canal de expansión comercial de 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suinsit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si bien el objetivo final en una fase posterior es la implantación de delegaciones propias o con acuerdos con 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partrner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asociados en los países con mayor relevancia comercial.</a:t>
            </a: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5C5C925-6CC3-EA25-6C9F-65CDEAE59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1F5BAD-B7E9-2404-AA0F-7CF32B9053B3}"/>
              </a:ext>
            </a:extLst>
          </p:cNvPr>
          <p:cNvSpPr txBox="1"/>
          <p:nvPr/>
        </p:nvSpPr>
        <p:spPr>
          <a:xfrm>
            <a:off x="174170" y="1152326"/>
            <a:ext cx="1192638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Previsión Financiera Global </a:t>
            </a:r>
          </a:p>
          <a:p>
            <a:pPr>
              <a:lnSpc>
                <a:spcPct val="150000"/>
              </a:lnSpc>
            </a:pPr>
            <a:endParaRPr lang="es-ES" sz="18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FF5BE2-CE9C-5986-9042-47A1D5AC4531}"/>
              </a:ext>
            </a:extLst>
          </p:cNvPr>
          <p:cNvSpPr/>
          <p:nvPr/>
        </p:nvSpPr>
        <p:spPr>
          <a:xfrm>
            <a:off x="263207" y="2390894"/>
            <a:ext cx="57033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Reflejamos inicialmente la estimación de cierre del año 2022 donde cerraremos con un volumen cercano a los 175,000 € con una cartera de pedidos en trámite con un volumen cercano a los 410,000 € que se ejecutarían en el 2023 , más otros 150,000 € en diferentes oportunidades comerciales  colaterales que se irían generando.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Durante los ejercicios 2023 se estima un crecimiento en la Cifra de Negocio de un 72%, en 2024 se incrementaría en un 52% y finalmente en 2025 se alcanzaría un aumento del 47%.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EB71162B-947A-DB6F-653B-ACFAA2860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091DAC6-5B34-5573-B373-1F8AFE37C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958538"/>
              </p:ext>
            </p:extLst>
          </p:nvPr>
        </p:nvGraphicFramePr>
        <p:xfrm>
          <a:off x="6501260" y="2528181"/>
          <a:ext cx="45672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901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1F5BAD-B7E9-2404-AA0F-7CF32B9053B3}"/>
              </a:ext>
            </a:extLst>
          </p:cNvPr>
          <p:cNvSpPr txBox="1"/>
          <p:nvPr/>
        </p:nvSpPr>
        <p:spPr>
          <a:xfrm>
            <a:off x="174170" y="1152326"/>
            <a:ext cx="1192638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Previsión Financiera – Línea de comercialización directa</a:t>
            </a:r>
          </a:p>
          <a:p>
            <a:pPr>
              <a:lnSpc>
                <a:spcPct val="150000"/>
              </a:lnSpc>
            </a:pPr>
            <a:endParaRPr lang="es-ES" sz="18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FF5BE2-CE9C-5986-9042-47A1D5AC4531}"/>
              </a:ext>
            </a:extLst>
          </p:cNvPr>
          <p:cNvSpPr/>
          <p:nvPr/>
        </p:nvSpPr>
        <p:spPr>
          <a:xfrm>
            <a:off x="206601" y="2199254"/>
            <a:ext cx="570339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Durante el periodo 2023-2024 el volumen de operaciones estará vinculado al </a:t>
            </a:r>
            <a:r>
              <a:rPr lang="es-ES" sz="1600" i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KIT DIGITAL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en paralelo durante el 2023 se comenzarán a realizar acciones comerciales no vinculadas con dichas ayudas ampliando el tamaño de nuestro perfil de cliente hacia empresas de mayor envergadura. 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Asimismo, se contempla continuar prestando servicios adicionales a las suscripciones incluyendo pequeños desarrollos a medida e integraciones personalizadas, con el fin de dar un servicio integral a nuestros clientes.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53B2D38-A9E5-8403-7C07-763DDEE3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94B7D40-AB56-9B02-F976-6E89846B2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152719"/>
              </p:ext>
            </p:extLst>
          </p:nvPr>
        </p:nvGraphicFramePr>
        <p:xfrm>
          <a:off x="5998209" y="2555340"/>
          <a:ext cx="610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1928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1F5BAD-B7E9-2404-AA0F-7CF32B9053B3}"/>
              </a:ext>
            </a:extLst>
          </p:cNvPr>
          <p:cNvSpPr txBox="1"/>
          <p:nvPr/>
        </p:nvSpPr>
        <p:spPr>
          <a:xfrm>
            <a:off x="182879" y="1162427"/>
            <a:ext cx="1192638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Previsión Financiera – Suscripciones </a:t>
            </a:r>
            <a:r>
              <a:rPr lang="es-ES" sz="18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Suinsit</a:t>
            </a:r>
            <a:endParaRPr lang="es-ES" sz="18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8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FF5BE2-CE9C-5986-9042-47A1D5AC4531}"/>
              </a:ext>
            </a:extLst>
          </p:cNvPr>
          <p:cNvSpPr/>
          <p:nvPr/>
        </p:nvSpPr>
        <p:spPr>
          <a:xfrm>
            <a:off x="235396" y="2261477"/>
            <a:ext cx="60475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Los Ingresos generados por cada suscripción de SUINSIT conllevará, inicialmente, unos servicios de parametrización valorados entre 1.500 y 2.500€ , adicionalmente una cuota de renovación anual cuya tarifa estándar es de 700 € y con la posibilidad de contratación de bolsas de horas anuales para la personalización e integración en sus plataformas. Si bien a 2025 solamente contemplamos 1.173 suscripciones de SUNSIT, nuestro objetivo comercial son las  2.000 suscripciones</a:t>
            </a: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53B2D38-A9E5-8403-7C07-763DDEE3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BBEEE3E1-EDBC-0301-70F7-F891B8332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098066"/>
              </p:ext>
            </p:extLst>
          </p:nvPr>
        </p:nvGraphicFramePr>
        <p:xfrm>
          <a:off x="6907079" y="2005936"/>
          <a:ext cx="4570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4138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279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Nuestro Modelo de negocio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11F5BAD-B7E9-2404-AA0F-7CF32B9053B3}"/>
              </a:ext>
            </a:extLst>
          </p:cNvPr>
          <p:cNvSpPr txBox="1"/>
          <p:nvPr/>
        </p:nvSpPr>
        <p:spPr>
          <a:xfrm>
            <a:off x="481643" y="1225567"/>
            <a:ext cx="1192638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Previsión Financiera – Línea de comercialización internacional</a:t>
            </a:r>
          </a:p>
          <a:p>
            <a:pPr>
              <a:lnSpc>
                <a:spcPct val="150000"/>
              </a:lnSpc>
            </a:pPr>
            <a:endParaRPr lang="es-ES" sz="18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FF5BE2-CE9C-5986-9042-47A1D5AC4531}"/>
              </a:ext>
            </a:extLst>
          </p:cNvPr>
          <p:cNvSpPr/>
          <p:nvPr/>
        </p:nvSpPr>
        <p:spPr>
          <a:xfrm>
            <a:off x="266140" y="1954909"/>
            <a:ext cx="604757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 año 2023 la compañía se centrará en el desarrollo de trabajos de adecuación de la plataforma al mercado internacional y al de partners.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partir del cuarto trimestre del 2023 se iniciará la prospección internacional. Durante el periodo 2024-2025 Se iniciará la comercialización directa a través de internet y se comenzará a establecer la red comercial de distribución mediante la captación de partners estratégicos.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53B2D38-A9E5-8403-7C07-763DDEE3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3B3B7E6-4BFD-E22A-FA9A-40F75E4B5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1480509"/>
              </p:ext>
            </p:extLst>
          </p:nvPr>
        </p:nvGraphicFramePr>
        <p:xfrm>
          <a:off x="6639544" y="2105056"/>
          <a:ext cx="45672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876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5417E5-0AF2-4432-86F4-83E6E4E3821C}"/>
              </a:ext>
            </a:extLst>
          </p:cNvPr>
          <p:cNvSpPr txBox="1"/>
          <p:nvPr/>
        </p:nvSpPr>
        <p:spPr>
          <a:xfrm>
            <a:off x="363511" y="295284"/>
            <a:ext cx="104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Inversión</a:t>
            </a:r>
          </a:p>
        </p:txBody>
      </p:sp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D148E3F-7B09-49ED-BC76-343197D4DC9E}"/>
              </a:ext>
            </a:extLst>
          </p:cNvPr>
          <p:cNvSpPr/>
          <p:nvPr/>
        </p:nvSpPr>
        <p:spPr>
          <a:xfrm>
            <a:off x="363511" y="1631315"/>
            <a:ext cx="10690770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Características de los fondos:		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Deuda/</a:t>
            </a:r>
            <a:r>
              <a:rPr lang="es-ES" sz="1600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Equity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Importe inversión  :  	</a:t>
            </a:r>
            <a:r>
              <a:rPr lang="es-ES" sz="1600" b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ES" sz="160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175.000 - 200.000 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€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Destino de los fondos:              	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Adecuación técnica de la plataforma actual</a:t>
            </a:r>
            <a:r>
              <a:rPr lang="es-ES" sz="16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s-ES" sz="16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contratación de RRHH para la 				puesta en marcha de la línea internacional , impulsar acciones de marketing</a:t>
            </a:r>
          </a:p>
          <a:p>
            <a:pPr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4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B2D64EF-10D0-3C8C-2097-B680E6307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88E40F7-95F9-4CFB-BBFF-B10422C5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0"/>
            <a:ext cx="12192000" cy="974221"/>
          </a:xfrm>
          <a:prstGeom prst="rect">
            <a:avLst/>
          </a:prstGeom>
        </p:spPr>
      </p:pic>
      <p:pic>
        <p:nvPicPr>
          <p:cNvPr id="6" name="Picture 4" descr="Vista previa de imagen">
            <a:extLst>
              <a:ext uri="{FF2B5EF4-FFF2-40B4-BE49-F238E27FC236}">
                <a16:creationId xmlns:a16="http://schemas.microsoft.com/office/drawing/2014/main" id="{510B6835-366D-4355-AFC8-F053AF5573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r="4" b="13738"/>
          <a:stretch/>
        </p:blipFill>
        <p:spPr bwMode="auto">
          <a:xfrm>
            <a:off x="10400145" y="-94484"/>
            <a:ext cx="1613273" cy="1204199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D148E3F-7B09-49ED-BC76-343197D4DC9E}"/>
              </a:ext>
            </a:extLst>
          </p:cNvPr>
          <p:cNvSpPr/>
          <p:nvPr/>
        </p:nvSpPr>
        <p:spPr>
          <a:xfrm>
            <a:off x="363511" y="1631315"/>
            <a:ext cx="10690770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16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4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s-ES" sz="1200" b="1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B2D64EF-10D0-3C8C-2097-B680E6307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" y="6302012"/>
            <a:ext cx="1542123" cy="386023"/>
          </a:xfrm>
          <a:prstGeom prst="rect">
            <a:avLst/>
          </a:prstGeom>
        </p:spPr>
      </p:pic>
      <p:pic>
        <p:nvPicPr>
          <p:cNvPr id="3" name="Imagen 2" descr="Un hombre con lentes y una camisa negra&#10;&#10;Descripción generada automáticamente">
            <a:extLst>
              <a:ext uri="{FF2B5EF4-FFF2-40B4-BE49-F238E27FC236}">
                <a16:creationId xmlns:a16="http://schemas.microsoft.com/office/drawing/2014/main" id="{BB89F87F-7534-0235-E37A-DF38F86C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6" y="1897196"/>
            <a:ext cx="2112573" cy="211257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7B92B62-5583-9FE9-CBD2-C53286BD5CA9}"/>
              </a:ext>
            </a:extLst>
          </p:cNvPr>
          <p:cNvSpPr/>
          <p:nvPr/>
        </p:nvSpPr>
        <p:spPr>
          <a:xfrm>
            <a:off x="3160861" y="2014351"/>
            <a:ext cx="8236865" cy="19954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Soy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Manuel González , </a:t>
            </a: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Director Técnico  con más de 27 años de experiencia en nuevas tecnologías de la información y Co fundador de 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Enart </a:t>
            </a:r>
            <a:r>
              <a:rPr lang="es-ES" sz="1400" b="1" dirty="0" err="1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Systems</a:t>
            </a: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</a:p>
          <a:p>
            <a:pPr>
              <a:lnSpc>
                <a:spcPct val="150000"/>
              </a:lnSpc>
            </a:pPr>
            <a:endParaRPr lang="es-ES" sz="14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 agradezco la dedicación prestada y el interés por nuestro proyecto. Sí deseas ampliar la información puedes contactar con nosotros a través del mismo canal.</a:t>
            </a:r>
          </a:p>
          <a:p>
            <a:pPr>
              <a:lnSpc>
                <a:spcPct val="150000"/>
              </a:lnSpc>
            </a:pPr>
            <a:r>
              <a:rPr lang="es-ES" sz="1400" b="1" dirty="0">
                <a:solidFill>
                  <a:srgbClr val="4D526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Muchas Gracias</a:t>
            </a:r>
            <a:endParaRPr lang="es-ES" sz="1400" dirty="0">
              <a:solidFill>
                <a:srgbClr val="4D526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25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03C10F695EB14BBFC63ED75E463F2E" ma:contentTypeVersion="14" ma:contentTypeDescription="Crear nuevo documento." ma:contentTypeScope="" ma:versionID="784e42335da053eb309a36d9e0547335">
  <xsd:schema xmlns:xsd="http://www.w3.org/2001/XMLSchema" xmlns:xs="http://www.w3.org/2001/XMLSchema" xmlns:p="http://schemas.microsoft.com/office/2006/metadata/properties" xmlns:ns2="3c86d69e-56dd-4e1d-9917-e77801767a4b" xmlns:ns3="249b566d-4459-4191-bbcb-833fdf80fc69" targetNamespace="http://schemas.microsoft.com/office/2006/metadata/properties" ma:root="true" ma:fieldsID="d5f8ddeb614d1dded84746f957591908" ns2:_="" ns3:_="">
    <xsd:import namespace="3c86d69e-56dd-4e1d-9917-e77801767a4b"/>
    <xsd:import namespace="249b566d-4459-4191-bbcb-833fdf80fc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6d69e-56dd-4e1d-9917-e77801767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bf2984f8-6f94-4af6-9388-8922f2b042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b566d-4459-4191-bbcb-833fdf80fc6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4251fb99-7d74-439b-8840-b542efb8662a}" ma:internalName="TaxCatchAll" ma:showField="CatchAllData" ma:web="249b566d-4459-4191-bbcb-833fdf80fc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9b566d-4459-4191-bbcb-833fdf80fc69" xsi:nil="true"/>
    <lcf76f155ced4ddcb4097134ff3c332f xmlns="3c86d69e-56dd-4e1d-9917-e77801767a4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D6393B-045E-43EF-BE4C-5C98F32AB5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85DECB-1D03-4B4F-8417-AB614E8E3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86d69e-56dd-4e1d-9917-e77801767a4b"/>
    <ds:schemaRef ds:uri="249b566d-4459-4191-bbcb-833fdf80fc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651D8F-779D-491A-81E8-47E2A0881687}">
  <ds:schemaRefs>
    <ds:schemaRef ds:uri="a6bfdc13-e103-4961-9677-45d3c8f0ab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49b566d-4459-4191-bbcb-833fdf80fc69"/>
    <ds:schemaRef ds:uri="3c86d69e-56dd-4e1d-9917-e77801767a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761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Naveros</dc:creator>
  <cp:lastModifiedBy>Manuel Gonzalez</cp:lastModifiedBy>
  <cp:revision>14</cp:revision>
  <dcterms:created xsi:type="dcterms:W3CDTF">2018-10-26T10:46:20Z</dcterms:created>
  <dcterms:modified xsi:type="dcterms:W3CDTF">2022-12-17T20:32:57Z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0x0101008BFFAD1E6B54DF428209726BEE131122</vt:lpwstr>
  </property>
  <property fmtid="{D5CDD505-2E9C-101B-9397-08002B2CF9AE}" pid="3" name="MediaServiceImageTags">
    <vt:lpwstr/>
  </property>
</Properties>
</file>