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604" r:id="rId5"/>
    <p:sldId id="605" r:id="rId6"/>
    <p:sldId id="607" r:id="rId7"/>
    <p:sldId id="612" r:id="rId8"/>
    <p:sldId id="611" r:id="rId9"/>
    <p:sldId id="602" r:id="rId10"/>
    <p:sldId id="603" r:id="rId11"/>
    <p:sldId id="600" r:id="rId12"/>
  </p:sldIdLst>
  <p:sldSz cx="12192000" cy="6858000"/>
  <p:notesSz cx="6889750" cy="10021888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7A55"/>
    <a:srgbClr val="758E72"/>
    <a:srgbClr val="A5B6A3"/>
    <a:srgbClr val="B2706F"/>
    <a:srgbClr val="4F4F4D"/>
    <a:srgbClr val="5F5D71"/>
    <a:srgbClr val="08222A"/>
    <a:srgbClr val="04191E"/>
    <a:srgbClr val="4D5266"/>
    <a:srgbClr val="DBE9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799ED5-EDED-46BD-8FC2-55DD4C092D1E}" v="15" dt="2023-01-21T19:30:07.9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uel Gonzalez" userId="9a07629e-acde-4607-a382-401b05389f3f" providerId="ADAL" clId="{5D799ED5-EDED-46BD-8FC2-55DD4C092D1E}"/>
    <pc:docChg chg="undo custSel addSld delSld modSld sldOrd">
      <pc:chgData name="Manuel Gonzalez" userId="9a07629e-acde-4607-a382-401b05389f3f" providerId="ADAL" clId="{5D799ED5-EDED-46BD-8FC2-55DD4C092D1E}" dt="2023-01-21T19:30:14.378" v="2438" actId="47"/>
      <pc:docMkLst>
        <pc:docMk/>
      </pc:docMkLst>
      <pc:sldChg chg="addSp delSp modSp">
        <pc:chgData name="Manuel Gonzalez" userId="9a07629e-acde-4607-a382-401b05389f3f" providerId="ADAL" clId="{5D799ED5-EDED-46BD-8FC2-55DD4C092D1E}" dt="2023-01-21T18:12:08.989" v="53"/>
        <pc:sldMkLst>
          <pc:docMk/>
          <pc:sldMk cId="2283225340" sldId="600"/>
        </pc:sldMkLst>
        <pc:picChg chg="add mod">
          <ac:chgData name="Manuel Gonzalez" userId="9a07629e-acde-4607-a382-401b05389f3f" providerId="ADAL" clId="{5D799ED5-EDED-46BD-8FC2-55DD4C092D1E}" dt="2023-01-21T18:12:08.989" v="53"/>
          <ac:picMkLst>
            <pc:docMk/>
            <pc:sldMk cId="2283225340" sldId="600"/>
            <ac:picMk id="2" creationId="{C74CD61C-5566-5204-6CDA-1436BC7DB63C}"/>
          </ac:picMkLst>
        </pc:picChg>
        <pc:picChg chg="del">
          <ac:chgData name="Manuel Gonzalez" userId="9a07629e-acde-4607-a382-401b05389f3f" providerId="ADAL" clId="{5D799ED5-EDED-46BD-8FC2-55DD4C092D1E}" dt="2023-01-21T18:12:08.492" v="52" actId="478"/>
          <ac:picMkLst>
            <pc:docMk/>
            <pc:sldMk cId="2283225340" sldId="600"/>
            <ac:picMk id="3" creationId="{4DB4255E-D9D7-1294-ABD9-68A399218936}"/>
          </ac:picMkLst>
        </pc:picChg>
      </pc:sldChg>
      <pc:sldChg chg="addSp delSp modSp mod">
        <pc:chgData name="Manuel Gonzalez" userId="9a07629e-acde-4607-a382-401b05389f3f" providerId="ADAL" clId="{5D799ED5-EDED-46BD-8FC2-55DD4C092D1E}" dt="2023-01-21T18:20:48.674" v="726" actId="113"/>
        <pc:sldMkLst>
          <pc:docMk/>
          <pc:sldMk cId="405534519" sldId="602"/>
        </pc:sldMkLst>
        <pc:spChg chg="mod">
          <ac:chgData name="Manuel Gonzalez" userId="9a07629e-acde-4607-a382-401b05389f3f" providerId="ADAL" clId="{5D799ED5-EDED-46BD-8FC2-55DD4C092D1E}" dt="2023-01-21T18:20:48.674" v="726" actId="113"/>
          <ac:spMkLst>
            <pc:docMk/>
            <pc:sldMk cId="405534519" sldId="602"/>
            <ac:spMk id="2" creationId="{B606A632-32D4-4983-999D-B6863153262D}"/>
          </ac:spMkLst>
        </pc:spChg>
        <pc:spChg chg="mod">
          <ac:chgData name="Manuel Gonzalez" userId="9a07629e-acde-4607-a382-401b05389f3f" providerId="ADAL" clId="{5D799ED5-EDED-46BD-8FC2-55DD4C092D1E}" dt="2023-01-21T18:20:22.176" v="724" actId="1076"/>
          <ac:spMkLst>
            <pc:docMk/>
            <pc:sldMk cId="405534519" sldId="602"/>
            <ac:spMk id="9" creationId="{439CB69A-793C-4C28-8F47-AFE5EAC807C0}"/>
          </ac:spMkLst>
        </pc:spChg>
        <pc:picChg chg="add mod ord">
          <ac:chgData name="Manuel Gonzalez" userId="9a07629e-acde-4607-a382-401b05389f3f" providerId="ADAL" clId="{5D799ED5-EDED-46BD-8FC2-55DD4C092D1E}" dt="2023-01-21T18:20:29.640" v="725" actId="167"/>
          <ac:picMkLst>
            <pc:docMk/>
            <pc:sldMk cId="405534519" sldId="602"/>
            <ac:picMk id="3" creationId="{46232F31-7D3D-0D9C-62F0-31F7ECC94DAC}"/>
          </ac:picMkLst>
        </pc:picChg>
        <pc:picChg chg="del">
          <ac:chgData name="Manuel Gonzalez" userId="9a07629e-acde-4607-a382-401b05389f3f" providerId="ADAL" clId="{5D799ED5-EDED-46BD-8FC2-55DD4C092D1E}" dt="2023-01-21T18:12:01.796" v="50" actId="478"/>
          <ac:picMkLst>
            <pc:docMk/>
            <pc:sldMk cId="405534519" sldId="602"/>
            <ac:picMk id="14" creationId="{CEF93F56-E311-6B9F-D362-E8218E95C659}"/>
          </ac:picMkLst>
        </pc:picChg>
      </pc:sldChg>
      <pc:sldChg chg="modSp mod">
        <pc:chgData name="Manuel Gonzalez" userId="9a07629e-acde-4607-a382-401b05389f3f" providerId="ADAL" clId="{5D799ED5-EDED-46BD-8FC2-55DD4C092D1E}" dt="2023-01-21T18:21:16.629" v="740" actId="1076"/>
        <pc:sldMkLst>
          <pc:docMk/>
          <pc:sldMk cId="3890183034" sldId="603"/>
        </pc:sldMkLst>
        <pc:spChg chg="mod">
          <ac:chgData name="Manuel Gonzalez" userId="9a07629e-acde-4607-a382-401b05389f3f" providerId="ADAL" clId="{5D799ED5-EDED-46BD-8FC2-55DD4C092D1E}" dt="2023-01-21T18:21:16.629" v="740" actId="1076"/>
          <ac:spMkLst>
            <pc:docMk/>
            <pc:sldMk cId="3890183034" sldId="603"/>
            <ac:spMk id="24" creationId="{AD148E3F-7B09-49ED-BC76-343197D4DC9E}"/>
          </ac:spMkLst>
        </pc:spChg>
      </pc:sldChg>
      <pc:sldChg chg="addSp delSp modSp mod">
        <pc:chgData name="Manuel Gonzalez" userId="9a07629e-acde-4607-a382-401b05389f3f" providerId="ADAL" clId="{5D799ED5-EDED-46BD-8FC2-55DD4C092D1E}" dt="2023-01-21T18:11:12.934" v="43" actId="20577"/>
        <pc:sldMkLst>
          <pc:docMk/>
          <pc:sldMk cId="3079725835" sldId="604"/>
        </pc:sldMkLst>
        <pc:spChg chg="mod">
          <ac:chgData name="Manuel Gonzalez" userId="9a07629e-acde-4607-a382-401b05389f3f" providerId="ADAL" clId="{5D799ED5-EDED-46BD-8FC2-55DD4C092D1E}" dt="2023-01-21T18:11:12.934" v="43" actId="20577"/>
          <ac:spMkLst>
            <pc:docMk/>
            <pc:sldMk cId="3079725835" sldId="604"/>
            <ac:spMk id="10" creationId="{54494164-CBF5-4A87-B261-416BC9F3E48C}"/>
          </ac:spMkLst>
        </pc:spChg>
        <pc:picChg chg="add mod">
          <ac:chgData name="Manuel Gonzalez" userId="9a07629e-acde-4607-a382-401b05389f3f" providerId="ADAL" clId="{5D799ED5-EDED-46BD-8FC2-55DD4C092D1E}" dt="2023-01-21T18:10:49.921" v="3" actId="1076"/>
          <ac:picMkLst>
            <pc:docMk/>
            <pc:sldMk cId="3079725835" sldId="604"/>
            <ac:picMk id="2" creationId="{84375A5C-4155-071D-A629-5E78DE0FB165}"/>
          </ac:picMkLst>
        </pc:picChg>
        <pc:picChg chg="del">
          <ac:chgData name="Manuel Gonzalez" userId="9a07629e-acde-4607-a382-401b05389f3f" providerId="ADAL" clId="{5D799ED5-EDED-46BD-8FC2-55DD4C092D1E}" dt="2023-01-21T18:10:42.254" v="0" actId="478"/>
          <ac:picMkLst>
            <pc:docMk/>
            <pc:sldMk cId="3079725835" sldId="604"/>
            <ac:picMk id="3" creationId="{51EE592A-0CEE-B37D-DFFD-E8B67BC28E42}"/>
          </ac:picMkLst>
        </pc:picChg>
      </pc:sldChg>
      <pc:sldChg chg="addSp delSp modSp mod">
        <pc:chgData name="Manuel Gonzalez" userId="9a07629e-acde-4607-a382-401b05389f3f" providerId="ADAL" clId="{5D799ED5-EDED-46BD-8FC2-55DD4C092D1E}" dt="2023-01-21T18:26:08.902" v="792" actId="1076"/>
        <pc:sldMkLst>
          <pc:docMk/>
          <pc:sldMk cId="2030085925" sldId="605"/>
        </pc:sldMkLst>
        <pc:spChg chg="mod">
          <ac:chgData name="Manuel Gonzalez" userId="9a07629e-acde-4607-a382-401b05389f3f" providerId="ADAL" clId="{5D799ED5-EDED-46BD-8FC2-55DD4C092D1E}" dt="2023-01-21T18:26:05.217" v="791" actId="113"/>
          <ac:spMkLst>
            <pc:docMk/>
            <pc:sldMk cId="2030085925" sldId="605"/>
            <ac:spMk id="8" creationId="{ED0CF67A-B7A7-4FCC-B975-8A6BC5899435}"/>
          </ac:spMkLst>
        </pc:spChg>
        <pc:picChg chg="add mod">
          <ac:chgData name="Manuel Gonzalez" userId="9a07629e-acde-4607-a382-401b05389f3f" providerId="ADAL" clId="{5D799ED5-EDED-46BD-8FC2-55DD4C092D1E}" dt="2023-01-21T18:11:47.516" v="45"/>
          <ac:picMkLst>
            <pc:docMk/>
            <pc:sldMk cId="2030085925" sldId="605"/>
            <ac:picMk id="2" creationId="{9BF9F318-B258-612F-8E5D-D24859BB27E6}"/>
          </ac:picMkLst>
        </pc:picChg>
        <pc:picChg chg="add mod">
          <ac:chgData name="Manuel Gonzalez" userId="9a07629e-acde-4607-a382-401b05389f3f" providerId="ADAL" clId="{5D799ED5-EDED-46BD-8FC2-55DD4C092D1E}" dt="2023-01-21T18:26:08.902" v="792" actId="1076"/>
          <ac:picMkLst>
            <pc:docMk/>
            <pc:sldMk cId="2030085925" sldId="605"/>
            <ac:picMk id="3" creationId="{85179138-1655-13C8-A914-48D58E19610E}"/>
          </ac:picMkLst>
        </pc:picChg>
        <pc:picChg chg="del">
          <ac:chgData name="Manuel Gonzalez" userId="9a07629e-acde-4607-a382-401b05389f3f" providerId="ADAL" clId="{5D799ED5-EDED-46BD-8FC2-55DD4C092D1E}" dt="2023-01-21T18:11:46.652" v="44" actId="478"/>
          <ac:picMkLst>
            <pc:docMk/>
            <pc:sldMk cId="2030085925" sldId="605"/>
            <ac:picMk id="11" creationId="{A07982A8-72A9-E710-77F6-D9B7448A705C}"/>
          </ac:picMkLst>
        </pc:picChg>
        <pc:picChg chg="del">
          <ac:chgData name="Manuel Gonzalez" userId="9a07629e-acde-4607-a382-401b05389f3f" providerId="ADAL" clId="{5D799ED5-EDED-46BD-8FC2-55DD4C092D1E}" dt="2023-01-21T18:23:28.462" v="743" actId="478"/>
          <ac:picMkLst>
            <pc:docMk/>
            <pc:sldMk cId="2030085925" sldId="605"/>
            <ac:picMk id="13" creationId="{670AE8BC-39C1-21E5-9C16-96BBA6DD0452}"/>
          </ac:picMkLst>
        </pc:picChg>
      </pc:sldChg>
      <pc:sldChg chg="addSp delSp modSp mod">
        <pc:chgData name="Manuel Gonzalez" userId="9a07629e-acde-4607-a382-401b05389f3f" providerId="ADAL" clId="{5D799ED5-EDED-46BD-8FC2-55DD4C092D1E}" dt="2023-01-21T19:03:31.255" v="1470" actId="20577"/>
        <pc:sldMkLst>
          <pc:docMk/>
          <pc:sldMk cId="4047542978" sldId="607"/>
        </pc:sldMkLst>
        <pc:spChg chg="mod">
          <ac:chgData name="Manuel Gonzalez" userId="9a07629e-acde-4607-a382-401b05389f3f" providerId="ADAL" clId="{5D799ED5-EDED-46BD-8FC2-55DD4C092D1E}" dt="2023-01-21T18:56:56.033" v="1069" actId="1076"/>
          <ac:spMkLst>
            <pc:docMk/>
            <pc:sldMk cId="4047542978" sldId="607"/>
            <ac:spMk id="8" creationId="{EA4CA343-6940-48CF-8030-66F97AD1144C}"/>
          </ac:spMkLst>
        </pc:spChg>
        <pc:spChg chg="mod">
          <ac:chgData name="Manuel Gonzalez" userId="9a07629e-acde-4607-a382-401b05389f3f" providerId="ADAL" clId="{5D799ED5-EDED-46BD-8FC2-55DD4C092D1E}" dt="2023-01-21T19:03:31.255" v="1470" actId="20577"/>
          <ac:spMkLst>
            <pc:docMk/>
            <pc:sldMk cId="4047542978" sldId="607"/>
            <ac:spMk id="9" creationId="{40349439-F0F8-4370-9839-573FBCF81829}"/>
          </ac:spMkLst>
        </pc:spChg>
        <pc:picChg chg="add mod">
          <ac:chgData name="Manuel Gonzalez" userId="9a07629e-acde-4607-a382-401b05389f3f" providerId="ADAL" clId="{5D799ED5-EDED-46BD-8FC2-55DD4C092D1E}" dt="2023-01-21T18:11:52.252" v="47"/>
          <ac:picMkLst>
            <pc:docMk/>
            <pc:sldMk cId="4047542978" sldId="607"/>
            <ac:picMk id="2" creationId="{BEED5579-4970-B30C-E7B8-D66447D656C1}"/>
          </ac:picMkLst>
        </pc:picChg>
        <pc:picChg chg="del">
          <ac:chgData name="Manuel Gonzalez" userId="9a07629e-acde-4607-a382-401b05389f3f" providerId="ADAL" clId="{5D799ED5-EDED-46BD-8FC2-55DD4C092D1E}" dt="2023-01-21T18:11:51.764" v="46" actId="478"/>
          <ac:picMkLst>
            <pc:docMk/>
            <pc:sldMk cId="4047542978" sldId="607"/>
            <ac:picMk id="3" creationId="{3212176E-181C-6343-BAAB-3C583BF25972}"/>
          </ac:picMkLst>
        </pc:picChg>
      </pc:sldChg>
      <pc:sldChg chg="addSp delSp modSp del">
        <pc:chgData name="Manuel Gonzalez" userId="9a07629e-acde-4607-a382-401b05389f3f" providerId="ADAL" clId="{5D799ED5-EDED-46BD-8FC2-55DD4C092D1E}" dt="2023-01-21T19:30:14.378" v="2438" actId="47"/>
        <pc:sldMkLst>
          <pc:docMk/>
          <pc:sldMk cId="2724773094" sldId="608"/>
        </pc:sldMkLst>
        <pc:picChg chg="add mod">
          <ac:chgData name="Manuel Gonzalez" userId="9a07629e-acde-4607-a382-401b05389f3f" providerId="ADAL" clId="{5D799ED5-EDED-46BD-8FC2-55DD4C092D1E}" dt="2023-01-21T18:11:57.587" v="49"/>
          <ac:picMkLst>
            <pc:docMk/>
            <pc:sldMk cId="2724773094" sldId="608"/>
            <ac:picMk id="2" creationId="{79922431-1963-3AFF-5E5F-3B0F9A4FFC62}"/>
          </ac:picMkLst>
        </pc:picChg>
        <pc:picChg chg="del">
          <ac:chgData name="Manuel Gonzalez" userId="9a07629e-acde-4607-a382-401b05389f3f" providerId="ADAL" clId="{5D799ED5-EDED-46BD-8FC2-55DD4C092D1E}" dt="2023-01-21T18:11:56.596" v="48" actId="478"/>
          <ac:picMkLst>
            <pc:docMk/>
            <pc:sldMk cId="2724773094" sldId="608"/>
            <ac:picMk id="3" creationId="{6849F3E6-1533-C119-C40B-A8BB8DA8F119}"/>
          </ac:picMkLst>
        </pc:picChg>
      </pc:sldChg>
      <pc:sldChg chg="addSp delSp modSp mod ord">
        <pc:chgData name="Manuel Gonzalez" userId="9a07629e-acde-4607-a382-401b05389f3f" providerId="ADAL" clId="{5D799ED5-EDED-46BD-8FC2-55DD4C092D1E}" dt="2023-01-21T19:30:07.920" v="2437" actId="478"/>
        <pc:sldMkLst>
          <pc:docMk/>
          <pc:sldMk cId="163296843" sldId="611"/>
        </pc:sldMkLst>
        <pc:spChg chg="mod">
          <ac:chgData name="Manuel Gonzalez" userId="9a07629e-acde-4607-a382-401b05389f3f" providerId="ADAL" clId="{5D799ED5-EDED-46BD-8FC2-55DD4C092D1E}" dt="2023-01-21T19:24:22.340" v="2276" actId="20577"/>
          <ac:spMkLst>
            <pc:docMk/>
            <pc:sldMk cId="163296843" sldId="611"/>
            <ac:spMk id="3" creationId="{22EE39A3-4565-2C87-2CBF-AF18432FACA2}"/>
          </ac:spMkLst>
        </pc:spChg>
        <pc:spChg chg="mod">
          <ac:chgData name="Manuel Gonzalez" userId="9a07629e-acde-4607-a382-401b05389f3f" providerId="ADAL" clId="{5D799ED5-EDED-46BD-8FC2-55DD4C092D1E}" dt="2023-01-21T19:25:11.673" v="2297" actId="20577"/>
          <ac:spMkLst>
            <pc:docMk/>
            <pc:sldMk cId="163296843" sldId="611"/>
            <ac:spMk id="10" creationId="{0CF3B1C3-A95A-45DF-9EBC-21C1E370373D}"/>
          </ac:spMkLst>
        </pc:spChg>
        <pc:graphicFrameChg chg="modGraphic">
          <ac:chgData name="Manuel Gonzalez" userId="9a07629e-acde-4607-a382-401b05389f3f" providerId="ADAL" clId="{5D799ED5-EDED-46BD-8FC2-55DD4C092D1E}" dt="2023-01-21T19:30:02.234" v="2436" actId="20577"/>
          <ac:graphicFrameMkLst>
            <pc:docMk/>
            <pc:sldMk cId="163296843" sldId="611"/>
            <ac:graphicFrameMk id="2" creationId="{DBABD6EA-634F-44C9-9CE8-9EE45D6E7B1B}"/>
          </ac:graphicFrameMkLst>
        </pc:graphicFrameChg>
        <pc:picChg chg="add mod ord">
          <ac:chgData name="Manuel Gonzalez" userId="9a07629e-acde-4607-a382-401b05389f3f" providerId="ADAL" clId="{5D799ED5-EDED-46BD-8FC2-55DD4C092D1E}" dt="2023-01-21T19:24:40.608" v="2278" actId="167"/>
          <ac:picMkLst>
            <pc:docMk/>
            <pc:sldMk cId="163296843" sldId="611"/>
            <ac:picMk id="4" creationId="{F75579FA-990C-C275-48F0-3B203273D0D7}"/>
          </ac:picMkLst>
        </pc:picChg>
        <pc:picChg chg="del">
          <ac:chgData name="Manuel Gonzalez" userId="9a07629e-acde-4607-a382-401b05389f3f" providerId="ADAL" clId="{5D799ED5-EDED-46BD-8FC2-55DD4C092D1E}" dt="2023-01-21T19:30:07.920" v="2437" actId="478"/>
          <ac:picMkLst>
            <pc:docMk/>
            <pc:sldMk cId="163296843" sldId="611"/>
            <ac:picMk id="9" creationId="{308C0BC9-77C5-2CF2-A416-19E10FA837BB}"/>
          </ac:picMkLst>
        </pc:picChg>
      </pc:sldChg>
      <pc:sldChg chg="modSp add mod">
        <pc:chgData name="Manuel Gonzalez" userId="9a07629e-acde-4607-a382-401b05389f3f" providerId="ADAL" clId="{5D799ED5-EDED-46BD-8FC2-55DD4C092D1E}" dt="2023-01-21T19:23:38.617" v="2265" actId="20577"/>
        <pc:sldMkLst>
          <pc:docMk/>
          <pc:sldMk cId="3284137378" sldId="612"/>
        </pc:sldMkLst>
        <pc:spChg chg="mod">
          <ac:chgData name="Manuel Gonzalez" userId="9a07629e-acde-4607-a382-401b05389f3f" providerId="ADAL" clId="{5D799ED5-EDED-46BD-8FC2-55DD4C092D1E}" dt="2023-01-21T19:23:38.617" v="2265" actId="20577"/>
          <ac:spMkLst>
            <pc:docMk/>
            <pc:sldMk cId="3284137378" sldId="612"/>
            <ac:spMk id="9" creationId="{40349439-F0F8-4370-9839-573FBCF8182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F0B9C-D86B-4D38-914C-FB016DC3FDB8}" type="datetimeFigureOut">
              <a:rPr lang="es-ES" smtClean="0"/>
              <a:t>21/01/2023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52538"/>
            <a:ext cx="6013450" cy="3382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8975" y="4822825"/>
            <a:ext cx="5511800" cy="3946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520238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02075" y="9520238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6BF92-337F-471B-AAD2-6E396AE6E6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0934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6BF92-337F-471B-AAD2-6E396AE6E607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8290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775DE0-1806-43C7-9299-EE9FCBB8B9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3A0DA1-DA0F-40CE-93BC-8CC07FC79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E272F0-A3F0-4A10-BB2B-7191A630E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EC51-0378-420E-A0D7-3D2ECF773326}" type="datetimeFigureOut">
              <a:rPr lang="es-ES" smtClean="0"/>
              <a:t>21/01/2023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223D8A-7FA5-4EFA-85FD-E97613FF6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4DED49-708F-4D83-BF97-9FE47DF49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C008-ED25-428D-BE9A-753F0AC273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1218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586771-A5E7-40C9-B74E-0F82E32F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582E868-FDCC-46B9-B132-3AF20ADC8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7C5815-3011-4BDF-9D99-600DBD255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EC51-0378-420E-A0D7-3D2ECF773326}" type="datetimeFigureOut">
              <a:rPr lang="es-ES" smtClean="0"/>
              <a:t>21/01/2023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50D997-7F18-49EB-94CD-37075C67C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A88B4F-867C-47CA-AEE7-892AFDE9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C008-ED25-428D-BE9A-753F0AC273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348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A27722-11B0-46E4-BF2C-3FFE0707CB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781C1EE-C632-4C82-AB3C-7C6A0CEA6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00EAA2-A157-43DF-A212-CF4FB0972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EC51-0378-420E-A0D7-3D2ECF773326}" type="datetimeFigureOut">
              <a:rPr lang="es-ES" smtClean="0"/>
              <a:t>21/01/2023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1A7AFD-1A3B-4FAC-BF5D-D027237F9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045B02-DB1D-4857-97E1-996F427BD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C008-ED25-428D-BE9A-753F0AC273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166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CDCB02-7AC8-4323-B7BD-41EE23610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B2D99E-090B-431D-B9C5-166B700BB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FE1BE6-E20A-40B5-883A-5FC05D373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EC51-0378-420E-A0D7-3D2ECF773326}" type="datetimeFigureOut">
              <a:rPr lang="es-ES" smtClean="0"/>
              <a:t>21/01/2023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877253-C72B-4F22-91C9-048001D9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7F3B81-BA33-47FC-96A5-98BDF87AF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C008-ED25-428D-BE9A-753F0AC273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5021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74E8CA-412D-47B2-8F95-BC8CD5F6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22FEC5-6136-4E09-9173-5888F5BAD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B3DE01-5CB4-4E3B-AD3A-F38BBED15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EC51-0378-420E-A0D7-3D2ECF773326}" type="datetimeFigureOut">
              <a:rPr lang="es-ES" smtClean="0"/>
              <a:t>21/01/2023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543C6C-1E0D-484E-BE20-B2B1C6243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875058-621E-450E-80FD-E2E463950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C008-ED25-428D-BE9A-753F0AC273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4459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2B896E-DEE6-4E77-866C-DD1D73A13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1D99A9-6F03-4D1F-B19D-38116C4A8E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29FA586-D279-4924-B09F-03A2A054A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40D57B-BE46-4F7D-AF3D-5F787071E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EC51-0378-420E-A0D7-3D2ECF773326}" type="datetimeFigureOut">
              <a:rPr lang="es-ES" smtClean="0"/>
              <a:t>21/01/2023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9F685F-D7E8-4302-A99F-8EDEE8368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56108D-3841-4082-8E56-CA38E9B80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C008-ED25-428D-BE9A-753F0AC273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8716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F3458-3D0E-432A-99B4-BDB3ECEA5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235A39-5A50-45E4-BDBD-B7DF6AF8D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4EBA3C3-FEFF-41DF-81C2-7F232917E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A9C592C-8838-4511-A830-3F4B655DE3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05B60DE-95A9-4358-AE25-80B84A710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A904FFB-5951-434D-983D-76AB81186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EC51-0378-420E-A0D7-3D2ECF773326}" type="datetimeFigureOut">
              <a:rPr lang="es-ES" smtClean="0"/>
              <a:t>21/01/2023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4992BEE-78AF-4F41-BB31-6A1CF9F36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04E8CB8-E62E-4BC7-9B17-1982FDA63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C008-ED25-428D-BE9A-753F0AC273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6264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E3CF2-59AA-44A4-B4D8-96A0C5FBE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E683AC2-009D-457A-8C9C-A0E24EC17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EC51-0378-420E-A0D7-3D2ECF773326}" type="datetimeFigureOut">
              <a:rPr lang="es-ES" smtClean="0"/>
              <a:t>21/01/2023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C3F1488-9F94-4557-9214-7853C62FA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3AAC2C-ECFE-4ACE-B5D0-BE9E15D7E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C008-ED25-428D-BE9A-753F0AC273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6847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C9621-968C-4B39-AA8D-FE9E94D25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EC51-0378-420E-A0D7-3D2ECF773326}" type="datetimeFigureOut">
              <a:rPr lang="es-ES" smtClean="0"/>
              <a:t>21/01/2023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2EEE3D1-6179-48AD-97B9-2F42F138B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94EF3DC-961F-4980-8613-BBCAE2DF4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C008-ED25-428D-BE9A-753F0AC273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610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3406A-BD69-4D11-9DA3-B84482A1E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047F9C-E887-470C-AAA9-22591159C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1FBC0A1-52E2-40BE-8E5C-805C51F2F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107E6C-21D3-40CD-BBD4-11D65E2C6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EC51-0378-420E-A0D7-3D2ECF773326}" type="datetimeFigureOut">
              <a:rPr lang="es-ES" smtClean="0"/>
              <a:t>21/01/2023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5B2FFF-0050-41DD-BDCC-0A9FC3EF8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4285B8-DDF5-46B8-9B65-27945DC7A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C008-ED25-428D-BE9A-753F0AC273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7767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040293-283E-4776-93AB-0BD0D159D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0A8EEF2-6AAA-4F08-9C2A-C949D2E7E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BAE51E6-A589-4E09-BD49-354940196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F17DB1-7752-45B9-B316-9C8EA2848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EC51-0378-420E-A0D7-3D2ECF773326}" type="datetimeFigureOut">
              <a:rPr lang="es-ES" smtClean="0"/>
              <a:t>21/01/2023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525E06-B407-4DF0-A033-5D236DD9F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1DED1A6-8700-4B17-B310-B0D979795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C008-ED25-428D-BE9A-753F0AC273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135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336877D-140D-4CDD-87BB-9D4DFA959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8BB5A7-0D7D-4162-B67D-CEAA0FA8C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4C5E2F-DD97-4D4C-9AFF-08D08005D2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6EC51-0378-420E-A0D7-3D2ECF773326}" type="datetimeFigureOut">
              <a:rPr lang="es-ES" smtClean="0"/>
              <a:t>21/01/2023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C7CCF4-2839-4747-A6C5-A8C5A32355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9FF24A-0043-4E38-AA53-4E2CA22BB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4C008-ED25-428D-BE9A-753F0AC273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4960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10.png"/><Relationship Id="rId21" Type="http://schemas.openxmlformats.org/officeDocument/2006/relationships/image" Target="../media/image26.png"/><Relationship Id="rId7" Type="http://schemas.openxmlformats.org/officeDocument/2006/relationships/image" Target="../media/image14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9.jpe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6.png"/><Relationship Id="rId5" Type="http://schemas.openxmlformats.org/officeDocument/2006/relationships/image" Target="../media/image12.jpeg"/><Relationship Id="rId15" Type="http://schemas.openxmlformats.org/officeDocument/2006/relationships/image" Target="../media/image20.png"/><Relationship Id="rId10" Type="http://schemas.openxmlformats.org/officeDocument/2006/relationships/image" Target="../media/image4.png"/><Relationship Id="rId19" Type="http://schemas.openxmlformats.org/officeDocument/2006/relationships/image" Target="../media/image24.png"/><Relationship Id="rId4" Type="http://schemas.openxmlformats.org/officeDocument/2006/relationships/image" Target="../media/image11.jpeg"/><Relationship Id="rId9" Type="http://schemas.openxmlformats.org/officeDocument/2006/relationships/image" Target="../media/image3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2F42F6F-FDA2-4441-805F-CF30FBC99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226A8C-7793-4AE1-93F3-C51E771AB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8099" y="0"/>
            <a:ext cx="3743596" cy="3921836"/>
            <a:chOff x="8310716" y="0"/>
            <a:chExt cx="3878237" cy="406288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3835AF5-9945-4DCC-B810-B2A76714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10716" y="1"/>
              <a:ext cx="3878236" cy="4062887"/>
            </a:xfrm>
            <a:custGeom>
              <a:avLst/>
              <a:gdLst>
                <a:gd name="connsiteX0" fmla="*/ 458236 w 3878236"/>
                <a:gd name="connsiteY0" fmla="*/ 0 h 4062887"/>
                <a:gd name="connsiteX1" fmla="*/ 626135 w 3878236"/>
                <a:gd name="connsiteY1" fmla="*/ 0 h 4062887"/>
                <a:gd name="connsiteX2" fmla="*/ 541802 w 3878236"/>
                <a:gd name="connsiteY2" fmla="*/ 96785 h 4062887"/>
                <a:gd name="connsiteX3" fmla="*/ 393588 w 3878236"/>
                <a:gd name="connsiteY3" fmla="*/ 301059 h 4062887"/>
                <a:gd name="connsiteX4" fmla="*/ 267407 w 3878236"/>
                <a:gd name="connsiteY4" fmla="*/ 519085 h 4062887"/>
                <a:gd name="connsiteX5" fmla="*/ 239453 w 3878236"/>
                <a:gd name="connsiteY5" fmla="*/ 575472 h 4062887"/>
                <a:gd name="connsiteX6" fmla="*/ 225864 w 3878236"/>
                <a:gd name="connsiteY6" fmla="*/ 603893 h 4062887"/>
                <a:gd name="connsiteX7" fmla="*/ 212955 w 3878236"/>
                <a:gd name="connsiteY7" fmla="*/ 632590 h 4062887"/>
                <a:gd name="connsiteX8" fmla="*/ 188301 w 3878236"/>
                <a:gd name="connsiteY8" fmla="*/ 690444 h 4062887"/>
                <a:gd name="connsiteX9" fmla="*/ 165201 w 3878236"/>
                <a:gd name="connsiteY9" fmla="*/ 748939 h 4062887"/>
                <a:gd name="connsiteX10" fmla="*/ 90074 w 3878236"/>
                <a:gd name="connsiteY10" fmla="*/ 988511 h 4062887"/>
                <a:gd name="connsiteX11" fmla="*/ 29119 w 3878236"/>
                <a:gd name="connsiteY11" fmla="*/ 1484891 h 4062887"/>
                <a:gd name="connsiteX12" fmla="*/ 54743 w 3878236"/>
                <a:gd name="connsiteY12" fmla="*/ 1732714 h 4062887"/>
                <a:gd name="connsiteX13" fmla="*/ 132976 w 3878236"/>
                <a:gd name="connsiteY13" fmla="*/ 1969719 h 4062887"/>
                <a:gd name="connsiteX14" fmla="*/ 159959 w 3878236"/>
                <a:gd name="connsiteY14" fmla="*/ 2026381 h 4062887"/>
                <a:gd name="connsiteX15" fmla="*/ 189951 w 3878236"/>
                <a:gd name="connsiteY15" fmla="*/ 2081758 h 4062887"/>
                <a:gd name="connsiteX16" fmla="*/ 256439 w 3878236"/>
                <a:gd name="connsiteY16" fmla="*/ 2189121 h 4062887"/>
                <a:gd name="connsiteX17" fmla="*/ 329818 w 3878236"/>
                <a:gd name="connsiteY17" fmla="*/ 2292816 h 4062887"/>
                <a:gd name="connsiteX18" fmla="*/ 408438 w 3878236"/>
                <a:gd name="connsiteY18" fmla="*/ 2393577 h 4062887"/>
                <a:gd name="connsiteX19" fmla="*/ 572086 w 3878236"/>
                <a:gd name="connsiteY19" fmla="*/ 2592900 h 4062887"/>
                <a:gd name="connsiteX20" fmla="*/ 653909 w 3878236"/>
                <a:gd name="connsiteY20" fmla="*/ 2693936 h 4062887"/>
                <a:gd name="connsiteX21" fmla="*/ 733500 w 3878236"/>
                <a:gd name="connsiteY21" fmla="*/ 2796256 h 4062887"/>
                <a:gd name="connsiteX22" fmla="*/ 813091 w 3878236"/>
                <a:gd name="connsiteY22" fmla="*/ 2895093 h 4062887"/>
                <a:gd name="connsiteX23" fmla="*/ 896273 w 3878236"/>
                <a:gd name="connsiteY23" fmla="*/ 2990536 h 4062887"/>
                <a:gd name="connsiteX24" fmla="*/ 1072636 w 3878236"/>
                <a:gd name="connsiteY24" fmla="*/ 3170513 h 4062887"/>
                <a:gd name="connsiteX25" fmla="*/ 1468747 w 3878236"/>
                <a:gd name="connsiteY25" fmla="*/ 3470964 h 4062887"/>
                <a:gd name="connsiteX26" fmla="*/ 1687720 w 3878236"/>
                <a:gd name="connsiteY26" fmla="*/ 3583919 h 4062887"/>
                <a:gd name="connsiteX27" fmla="*/ 1918825 w 3878236"/>
                <a:gd name="connsiteY27" fmla="*/ 3669278 h 4062887"/>
                <a:gd name="connsiteX28" fmla="*/ 2159540 w 3878236"/>
                <a:gd name="connsiteY28" fmla="*/ 3728230 h 4062887"/>
                <a:gd name="connsiteX29" fmla="*/ 2407729 w 3878236"/>
                <a:gd name="connsiteY29" fmla="*/ 3761238 h 4062887"/>
                <a:gd name="connsiteX30" fmla="*/ 2660479 w 3878236"/>
                <a:gd name="connsiteY30" fmla="*/ 3771598 h 4062887"/>
                <a:gd name="connsiteX31" fmla="*/ 2723278 w 3878236"/>
                <a:gd name="connsiteY31" fmla="*/ 3771139 h 4062887"/>
                <a:gd name="connsiteX32" fmla="*/ 2754047 w 3878236"/>
                <a:gd name="connsiteY32" fmla="*/ 3770406 h 4062887"/>
                <a:gd name="connsiteX33" fmla="*/ 2784719 w 3878236"/>
                <a:gd name="connsiteY33" fmla="*/ 3768938 h 4062887"/>
                <a:gd name="connsiteX34" fmla="*/ 2906629 w 3878236"/>
                <a:gd name="connsiteY34" fmla="*/ 3758853 h 4062887"/>
                <a:gd name="connsiteX35" fmla="*/ 3376896 w 3878236"/>
                <a:gd name="connsiteY35" fmla="*/ 3638838 h 4062887"/>
                <a:gd name="connsiteX36" fmla="*/ 3599460 w 3878236"/>
                <a:gd name="connsiteY36" fmla="*/ 3534685 h 4062887"/>
                <a:gd name="connsiteX37" fmla="*/ 3814356 w 3878236"/>
                <a:gd name="connsiteY37" fmla="*/ 3407976 h 4062887"/>
                <a:gd name="connsiteX38" fmla="*/ 3878236 w 3878236"/>
                <a:gd name="connsiteY38" fmla="*/ 3364122 h 4062887"/>
                <a:gd name="connsiteX39" fmla="*/ 3878236 w 3878236"/>
                <a:gd name="connsiteY39" fmla="*/ 3711785 h 4062887"/>
                <a:gd name="connsiteX40" fmla="*/ 3754080 w 3878236"/>
                <a:gd name="connsiteY40" fmla="*/ 3788192 h 4062887"/>
                <a:gd name="connsiteX41" fmla="*/ 3499971 w 3878236"/>
                <a:gd name="connsiteY41" fmla="*/ 3910041 h 4062887"/>
                <a:gd name="connsiteX42" fmla="*/ 2943222 w 3878236"/>
                <a:gd name="connsiteY42" fmla="*/ 4051144 h 4062887"/>
                <a:gd name="connsiteX43" fmla="*/ 2799278 w 3878236"/>
                <a:gd name="connsiteY43" fmla="*/ 4061321 h 4062887"/>
                <a:gd name="connsiteX44" fmla="*/ 2763268 w 3878236"/>
                <a:gd name="connsiteY44" fmla="*/ 4062604 h 4062887"/>
                <a:gd name="connsiteX45" fmla="*/ 2727355 w 3878236"/>
                <a:gd name="connsiteY45" fmla="*/ 4062788 h 4062887"/>
                <a:gd name="connsiteX46" fmla="*/ 2656790 w 3878236"/>
                <a:gd name="connsiteY46" fmla="*/ 4061963 h 4062887"/>
                <a:gd name="connsiteX47" fmla="*/ 2516924 w 3878236"/>
                <a:gd name="connsiteY47" fmla="*/ 4056461 h 4062887"/>
                <a:gd name="connsiteX48" fmla="*/ 2376959 w 3878236"/>
                <a:gd name="connsiteY48" fmla="*/ 4043809 h 4062887"/>
                <a:gd name="connsiteX49" fmla="*/ 2098196 w 3878236"/>
                <a:gd name="connsiteY49" fmla="*/ 3998700 h 4062887"/>
                <a:gd name="connsiteX50" fmla="*/ 1825645 w 3878236"/>
                <a:gd name="connsiteY50" fmla="*/ 3920860 h 4062887"/>
                <a:gd name="connsiteX51" fmla="*/ 1566586 w 3878236"/>
                <a:gd name="connsiteY51" fmla="*/ 3807996 h 4062887"/>
                <a:gd name="connsiteX52" fmla="*/ 1328784 w 3878236"/>
                <a:gd name="connsiteY52" fmla="*/ 3661117 h 4062887"/>
                <a:gd name="connsiteX53" fmla="*/ 930925 w 3878236"/>
                <a:gd name="connsiteY53" fmla="*/ 3291079 h 4062887"/>
                <a:gd name="connsiteX54" fmla="*/ 769122 w 3878236"/>
                <a:gd name="connsiteY54" fmla="*/ 3081303 h 4062887"/>
                <a:gd name="connsiteX55" fmla="*/ 626149 w 3878236"/>
                <a:gd name="connsiteY55" fmla="*/ 2862544 h 4062887"/>
                <a:gd name="connsiteX56" fmla="*/ 559467 w 3878236"/>
                <a:gd name="connsiteY56" fmla="*/ 2753990 h 4062887"/>
                <a:gd name="connsiteX57" fmla="*/ 490165 w 3878236"/>
                <a:gd name="connsiteY57" fmla="*/ 2647269 h 4062887"/>
                <a:gd name="connsiteX58" fmla="*/ 345542 w 3878236"/>
                <a:gd name="connsiteY58" fmla="*/ 2434743 h 4062887"/>
                <a:gd name="connsiteX59" fmla="*/ 274784 w 3878236"/>
                <a:gd name="connsiteY59" fmla="*/ 2326648 h 4062887"/>
                <a:gd name="connsiteX60" fmla="*/ 207422 w 3878236"/>
                <a:gd name="connsiteY60" fmla="*/ 2216167 h 4062887"/>
                <a:gd name="connsiteX61" fmla="*/ 93956 w 3878236"/>
                <a:gd name="connsiteY61" fmla="*/ 1984388 h 4062887"/>
                <a:gd name="connsiteX62" fmla="*/ 22422 w 3878236"/>
                <a:gd name="connsiteY62" fmla="*/ 1738399 h 4062887"/>
                <a:gd name="connsiteX63" fmla="*/ 0 w 3878236"/>
                <a:gd name="connsiteY63" fmla="*/ 1484891 h 4062887"/>
                <a:gd name="connsiteX64" fmla="*/ 200337 w 3878236"/>
                <a:gd name="connsiteY64" fmla="*/ 491671 h 4062887"/>
                <a:gd name="connsiteX65" fmla="*/ 308076 w 3878236"/>
                <a:gd name="connsiteY65" fmla="*/ 256776 h 4062887"/>
                <a:gd name="connsiteX66" fmla="*/ 437072 w 3878236"/>
                <a:gd name="connsiteY66" fmla="*/ 30498 h 4062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3878236" h="4062887">
                  <a:moveTo>
                    <a:pt x="458236" y="0"/>
                  </a:moveTo>
                  <a:lnTo>
                    <a:pt x="626135" y="0"/>
                  </a:lnTo>
                  <a:lnTo>
                    <a:pt x="541802" y="96785"/>
                  </a:lnTo>
                  <a:cubicBezTo>
                    <a:pt x="489388" y="162616"/>
                    <a:pt x="439790" y="230737"/>
                    <a:pt x="393588" y="301059"/>
                  </a:cubicBezTo>
                  <a:cubicBezTo>
                    <a:pt x="348163" y="371748"/>
                    <a:pt x="305261" y="444179"/>
                    <a:pt x="267407" y="519085"/>
                  </a:cubicBezTo>
                  <a:cubicBezTo>
                    <a:pt x="257604" y="537697"/>
                    <a:pt x="248480" y="556584"/>
                    <a:pt x="239453" y="575472"/>
                  </a:cubicBezTo>
                  <a:lnTo>
                    <a:pt x="225864" y="603893"/>
                  </a:lnTo>
                  <a:lnTo>
                    <a:pt x="212955" y="632590"/>
                  </a:lnTo>
                  <a:cubicBezTo>
                    <a:pt x="204511" y="651753"/>
                    <a:pt x="195969" y="670915"/>
                    <a:pt x="188301" y="690444"/>
                  </a:cubicBezTo>
                  <a:cubicBezTo>
                    <a:pt x="180633" y="709972"/>
                    <a:pt x="172189" y="729227"/>
                    <a:pt x="165201" y="748939"/>
                  </a:cubicBezTo>
                  <a:cubicBezTo>
                    <a:pt x="135305" y="827237"/>
                    <a:pt x="109971" y="907186"/>
                    <a:pt x="90074" y="988511"/>
                  </a:cubicBezTo>
                  <a:cubicBezTo>
                    <a:pt x="49696" y="1150792"/>
                    <a:pt x="29022" y="1317842"/>
                    <a:pt x="29119" y="1484891"/>
                  </a:cubicBezTo>
                  <a:cubicBezTo>
                    <a:pt x="29604" y="1568141"/>
                    <a:pt x="37855" y="1651207"/>
                    <a:pt x="54743" y="1732714"/>
                  </a:cubicBezTo>
                  <a:cubicBezTo>
                    <a:pt x="72506" y="1814039"/>
                    <a:pt x="98227" y="1893621"/>
                    <a:pt x="132976" y="1969719"/>
                  </a:cubicBezTo>
                  <a:cubicBezTo>
                    <a:pt x="141226" y="1988882"/>
                    <a:pt x="150835" y="2007585"/>
                    <a:pt x="159959" y="2026381"/>
                  </a:cubicBezTo>
                  <a:cubicBezTo>
                    <a:pt x="169860" y="2044901"/>
                    <a:pt x="179274" y="2063604"/>
                    <a:pt x="189951" y="2081758"/>
                  </a:cubicBezTo>
                  <a:cubicBezTo>
                    <a:pt x="210334" y="2118432"/>
                    <a:pt x="233046" y="2154006"/>
                    <a:pt x="256439" y="2189121"/>
                  </a:cubicBezTo>
                  <a:cubicBezTo>
                    <a:pt x="279734" y="2224328"/>
                    <a:pt x="304679" y="2258617"/>
                    <a:pt x="329818" y="2292816"/>
                  </a:cubicBezTo>
                  <a:cubicBezTo>
                    <a:pt x="355345" y="2326740"/>
                    <a:pt x="381844" y="2360204"/>
                    <a:pt x="408438" y="2393577"/>
                  </a:cubicBezTo>
                  <a:cubicBezTo>
                    <a:pt x="461725" y="2460416"/>
                    <a:pt x="517440" y="2525879"/>
                    <a:pt x="572086" y="2592900"/>
                  </a:cubicBezTo>
                  <a:cubicBezTo>
                    <a:pt x="599554" y="2626273"/>
                    <a:pt x="626926" y="2659921"/>
                    <a:pt x="653909" y="2693936"/>
                  </a:cubicBezTo>
                  <a:cubicBezTo>
                    <a:pt x="680796" y="2727676"/>
                    <a:pt x="707487" y="2763525"/>
                    <a:pt x="733500" y="2796256"/>
                  </a:cubicBezTo>
                  <a:cubicBezTo>
                    <a:pt x="759319" y="2829813"/>
                    <a:pt x="786399" y="2862362"/>
                    <a:pt x="813091" y="2895093"/>
                  </a:cubicBezTo>
                  <a:cubicBezTo>
                    <a:pt x="840560" y="2927274"/>
                    <a:pt x="867834" y="2959455"/>
                    <a:pt x="896273" y="2990536"/>
                  </a:cubicBezTo>
                  <a:cubicBezTo>
                    <a:pt x="952764" y="3053066"/>
                    <a:pt x="1011486" y="3113302"/>
                    <a:pt x="1072636" y="3170513"/>
                  </a:cubicBezTo>
                  <a:cubicBezTo>
                    <a:pt x="1195128" y="3284660"/>
                    <a:pt x="1327328" y="3386522"/>
                    <a:pt x="1468747" y="3470964"/>
                  </a:cubicBezTo>
                  <a:cubicBezTo>
                    <a:pt x="1539603" y="3512956"/>
                    <a:pt x="1612303" y="3551463"/>
                    <a:pt x="1687720" y="3583919"/>
                  </a:cubicBezTo>
                  <a:cubicBezTo>
                    <a:pt x="1762652" y="3617292"/>
                    <a:pt x="1840010" y="3645440"/>
                    <a:pt x="1918825" y="3669278"/>
                  </a:cubicBezTo>
                  <a:cubicBezTo>
                    <a:pt x="1997640" y="3693207"/>
                    <a:pt x="2078007" y="3712553"/>
                    <a:pt x="2159540" y="3728230"/>
                  </a:cubicBezTo>
                  <a:cubicBezTo>
                    <a:pt x="2241170" y="3743633"/>
                    <a:pt x="2324158" y="3754177"/>
                    <a:pt x="2407729" y="3761238"/>
                  </a:cubicBezTo>
                  <a:cubicBezTo>
                    <a:pt x="2491299" y="3768389"/>
                    <a:pt x="2575743" y="3771506"/>
                    <a:pt x="2660479" y="3771598"/>
                  </a:cubicBezTo>
                  <a:cubicBezTo>
                    <a:pt x="2681638" y="3771598"/>
                    <a:pt x="2703089" y="3771964"/>
                    <a:pt x="2723278" y="3771139"/>
                  </a:cubicBezTo>
                  <a:lnTo>
                    <a:pt x="2754047" y="3770406"/>
                  </a:lnTo>
                  <a:lnTo>
                    <a:pt x="2784719" y="3768938"/>
                  </a:lnTo>
                  <a:cubicBezTo>
                    <a:pt x="2825582" y="3767197"/>
                    <a:pt x="2866251" y="3763346"/>
                    <a:pt x="2906629" y="3758853"/>
                  </a:cubicBezTo>
                  <a:cubicBezTo>
                    <a:pt x="3068334" y="3740150"/>
                    <a:pt x="3225672" y="3699166"/>
                    <a:pt x="3376896" y="3638838"/>
                  </a:cubicBezTo>
                  <a:cubicBezTo>
                    <a:pt x="3452702" y="3608949"/>
                    <a:pt x="3526664" y="3573467"/>
                    <a:pt x="3599460" y="3534685"/>
                  </a:cubicBezTo>
                  <a:cubicBezTo>
                    <a:pt x="3672354" y="3496085"/>
                    <a:pt x="3743888" y="3453269"/>
                    <a:pt x="3814356" y="3407976"/>
                  </a:cubicBezTo>
                  <a:lnTo>
                    <a:pt x="3878236" y="3364122"/>
                  </a:lnTo>
                  <a:lnTo>
                    <a:pt x="3878236" y="3711785"/>
                  </a:lnTo>
                  <a:lnTo>
                    <a:pt x="3754080" y="3788192"/>
                  </a:lnTo>
                  <a:cubicBezTo>
                    <a:pt x="3672450" y="3832843"/>
                    <a:pt x="3588007" y="3874284"/>
                    <a:pt x="3499971" y="3910041"/>
                  </a:cubicBezTo>
                  <a:cubicBezTo>
                    <a:pt x="3324482" y="3982472"/>
                    <a:pt x="3134920" y="4030882"/>
                    <a:pt x="2943222" y="4051144"/>
                  </a:cubicBezTo>
                  <a:cubicBezTo>
                    <a:pt x="2895272" y="4055911"/>
                    <a:pt x="2847227" y="4059763"/>
                    <a:pt x="2799278" y="4061321"/>
                  </a:cubicBezTo>
                  <a:lnTo>
                    <a:pt x="2763268" y="4062604"/>
                  </a:lnTo>
                  <a:lnTo>
                    <a:pt x="2727355" y="4062788"/>
                  </a:lnTo>
                  <a:cubicBezTo>
                    <a:pt x="2703089" y="4063155"/>
                    <a:pt x="2680085" y="4062421"/>
                    <a:pt x="2656790" y="4061963"/>
                  </a:cubicBezTo>
                  <a:cubicBezTo>
                    <a:pt x="2610297" y="4061413"/>
                    <a:pt x="2563514" y="4058754"/>
                    <a:pt x="2516924" y="4056461"/>
                  </a:cubicBezTo>
                  <a:cubicBezTo>
                    <a:pt x="2470237" y="4052795"/>
                    <a:pt x="2423549" y="4049402"/>
                    <a:pt x="2376959" y="4043809"/>
                  </a:cubicBezTo>
                  <a:cubicBezTo>
                    <a:pt x="2283683" y="4033265"/>
                    <a:pt x="2190503" y="4018871"/>
                    <a:pt x="2098196" y="3998700"/>
                  </a:cubicBezTo>
                  <a:cubicBezTo>
                    <a:pt x="2005891" y="3978530"/>
                    <a:pt x="1914652" y="3952583"/>
                    <a:pt x="1825645" y="3920860"/>
                  </a:cubicBezTo>
                  <a:cubicBezTo>
                    <a:pt x="1736639" y="3889045"/>
                    <a:pt x="1649963" y="3851089"/>
                    <a:pt x="1566586" y="3807996"/>
                  </a:cubicBezTo>
                  <a:cubicBezTo>
                    <a:pt x="1483501" y="3764263"/>
                    <a:pt x="1403716" y="3715395"/>
                    <a:pt x="1328784" y="3661117"/>
                  </a:cubicBezTo>
                  <a:cubicBezTo>
                    <a:pt x="1178337" y="3553113"/>
                    <a:pt x="1046527" y="3426497"/>
                    <a:pt x="930925" y="3291079"/>
                  </a:cubicBezTo>
                  <a:cubicBezTo>
                    <a:pt x="873367" y="3223048"/>
                    <a:pt x="819789" y="3152818"/>
                    <a:pt x="769122" y="3081303"/>
                  </a:cubicBezTo>
                  <a:cubicBezTo>
                    <a:pt x="718358" y="3009790"/>
                    <a:pt x="670992" y="2936717"/>
                    <a:pt x="626149" y="2862544"/>
                  </a:cubicBezTo>
                  <a:cubicBezTo>
                    <a:pt x="603243" y="2825046"/>
                    <a:pt x="582277" y="2789930"/>
                    <a:pt x="559467" y="2753990"/>
                  </a:cubicBezTo>
                  <a:cubicBezTo>
                    <a:pt x="536852" y="2718325"/>
                    <a:pt x="513849" y="2682660"/>
                    <a:pt x="490165" y="2647269"/>
                  </a:cubicBezTo>
                  <a:lnTo>
                    <a:pt x="345542" y="2434743"/>
                  </a:lnTo>
                  <a:cubicBezTo>
                    <a:pt x="321567" y="2398987"/>
                    <a:pt x="297884" y="2363046"/>
                    <a:pt x="274784" y="2326648"/>
                  </a:cubicBezTo>
                  <a:cubicBezTo>
                    <a:pt x="251682" y="2290248"/>
                    <a:pt x="228776" y="2253759"/>
                    <a:pt x="207422" y="2216167"/>
                  </a:cubicBezTo>
                  <a:cubicBezTo>
                    <a:pt x="164618" y="2141353"/>
                    <a:pt x="125308" y="2064338"/>
                    <a:pt x="93956" y="1984388"/>
                  </a:cubicBezTo>
                  <a:cubicBezTo>
                    <a:pt x="62023" y="1904715"/>
                    <a:pt x="38340" y="1822107"/>
                    <a:pt x="22422" y="1738399"/>
                  </a:cubicBezTo>
                  <a:cubicBezTo>
                    <a:pt x="7183" y="1654692"/>
                    <a:pt x="0" y="1569700"/>
                    <a:pt x="0" y="1484891"/>
                  </a:cubicBezTo>
                  <a:cubicBezTo>
                    <a:pt x="1262" y="1146758"/>
                    <a:pt x="70468" y="809542"/>
                    <a:pt x="200337" y="491671"/>
                  </a:cubicBezTo>
                  <a:cubicBezTo>
                    <a:pt x="232950" y="412273"/>
                    <a:pt x="268280" y="333607"/>
                    <a:pt x="308076" y="256776"/>
                  </a:cubicBezTo>
                  <a:cubicBezTo>
                    <a:pt x="347290" y="179668"/>
                    <a:pt x="390482" y="104213"/>
                    <a:pt x="437072" y="3049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5D01A87-EFF2-48AC-9C6B-C4653A804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29928" y="0"/>
              <a:ext cx="3859024" cy="3823730"/>
            </a:xfrm>
            <a:custGeom>
              <a:avLst/>
              <a:gdLst>
                <a:gd name="connsiteX0" fmla="*/ 517815 w 3859024"/>
                <a:gd name="connsiteY0" fmla="*/ 0 h 3823730"/>
                <a:gd name="connsiteX1" fmla="*/ 810951 w 3859024"/>
                <a:gd name="connsiteY1" fmla="*/ 0 h 3823730"/>
                <a:gd name="connsiteX2" fmla="*/ 657209 w 3859024"/>
                <a:gd name="connsiteY2" fmla="*/ 169897 h 3823730"/>
                <a:gd name="connsiteX3" fmla="*/ 398052 w 3859024"/>
                <a:gd name="connsiteY3" fmla="*/ 551580 h 3823730"/>
                <a:gd name="connsiteX4" fmla="*/ 222175 w 3859024"/>
                <a:gd name="connsiteY4" fmla="*/ 973513 h 3823730"/>
                <a:gd name="connsiteX5" fmla="*/ 158212 w 3859024"/>
                <a:gd name="connsiteY5" fmla="*/ 1423317 h 3823730"/>
                <a:gd name="connsiteX6" fmla="*/ 185195 w 3859024"/>
                <a:gd name="connsiteY6" fmla="*/ 1643544 h 3823730"/>
                <a:gd name="connsiteX7" fmla="*/ 264883 w 3859024"/>
                <a:gd name="connsiteY7" fmla="*/ 1849559 h 3823730"/>
                <a:gd name="connsiteX8" fmla="*/ 320500 w 3859024"/>
                <a:gd name="connsiteY8" fmla="*/ 1946562 h 3823730"/>
                <a:gd name="connsiteX9" fmla="*/ 384367 w 3859024"/>
                <a:gd name="connsiteY9" fmla="*/ 2040447 h 3823730"/>
                <a:gd name="connsiteX10" fmla="*/ 531902 w 3859024"/>
                <a:gd name="connsiteY10" fmla="*/ 2221891 h 3823730"/>
                <a:gd name="connsiteX11" fmla="*/ 691569 w 3859024"/>
                <a:gd name="connsiteY11" fmla="*/ 2404710 h 3823730"/>
                <a:gd name="connsiteX12" fmla="*/ 770966 w 3859024"/>
                <a:gd name="connsiteY12" fmla="*/ 2500153 h 3823730"/>
                <a:gd name="connsiteX13" fmla="*/ 809112 w 3859024"/>
                <a:gd name="connsiteY13" fmla="*/ 2547004 h 3823730"/>
                <a:gd name="connsiteX14" fmla="*/ 846480 w 3859024"/>
                <a:gd name="connsiteY14" fmla="*/ 2591838 h 3823730"/>
                <a:gd name="connsiteX15" fmla="*/ 1167563 w 3859024"/>
                <a:gd name="connsiteY15" fmla="*/ 2923186 h 3823730"/>
                <a:gd name="connsiteX16" fmla="*/ 1338296 w 3859024"/>
                <a:gd name="connsiteY16" fmla="*/ 3072266 h 3823730"/>
                <a:gd name="connsiteX17" fmla="*/ 1517085 w 3859024"/>
                <a:gd name="connsiteY17" fmla="*/ 3209700 h 3823730"/>
                <a:gd name="connsiteX18" fmla="*/ 1916496 w 3859024"/>
                <a:gd name="connsiteY18" fmla="*/ 3427085 h 3823730"/>
                <a:gd name="connsiteX19" fmla="*/ 2139934 w 3859024"/>
                <a:gd name="connsiteY19" fmla="*/ 3488513 h 3823730"/>
                <a:gd name="connsiteX20" fmla="*/ 2197200 w 3859024"/>
                <a:gd name="connsiteY20" fmla="*/ 3499332 h 3823730"/>
                <a:gd name="connsiteX21" fmla="*/ 2254952 w 3859024"/>
                <a:gd name="connsiteY21" fmla="*/ 3508409 h 3823730"/>
                <a:gd name="connsiteX22" fmla="*/ 2371524 w 3859024"/>
                <a:gd name="connsiteY22" fmla="*/ 3521428 h 3823730"/>
                <a:gd name="connsiteX23" fmla="*/ 2430150 w 3859024"/>
                <a:gd name="connsiteY23" fmla="*/ 3525646 h 3823730"/>
                <a:gd name="connsiteX24" fmla="*/ 2488970 w 3859024"/>
                <a:gd name="connsiteY24" fmla="*/ 3528580 h 3823730"/>
                <a:gd name="connsiteX25" fmla="*/ 2547984 w 3859024"/>
                <a:gd name="connsiteY25" fmla="*/ 3529863 h 3823730"/>
                <a:gd name="connsiteX26" fmla="*/ 2607095 w 3859024"/>
                <a:gd name="connsiteY26" fmla="*/ 3529589 h 3823730"/>
                <a:gd name="connsiteX27" fmla="*/ 2636698 w 3859024"/>
                <a:gd name="connsiteY27" fmla="*/ 3529313 h 3823730"/>
                <a:gd name="connsiteX28" fmla="*/ 2665235 w 3859024"/>
                <a:gd name="connsiteY28" fmla="*/ 3528121 h 3823730"/>
                <a:gd name="connsiteX29" fmla="*/ 2693674 w 3859024"/>
                <a:gd name="connsiteY29" fmla="*/ 3526746 h 3823730"/>
                <a:gd name="connsiteX30" fmla="*/ 2722016 w 3859024"/>
                <a:gd name="connsiteY30" fmla="*/ 3524546 h 3823730"/>
                <a:gd name="connsiteX31" fmla="*/ 2834415 w 3859024"/>
                <a:gd name="connsiteY31" fmla="*/ 3511435 h 3823730"/>
                <a:gd name="connsiteX32" fmla="*/ 3262556 w 3859024"/>
                <a:gd name="connsiteY32" fmla="*/ 3378675 h 3823730"/>
                <a:gd name="connsiteX33" fmla="*/ 3658086 w 3859024"/>
                <a:gd name="connsiteY33" fmla="*/ 3145979 h 3823730"/>
                <a:gd name="connsiteX34" fmla="*/ 3753983 w 3859024"/>
                <a:gd name="connsiteY34" fmla="*/ 3077583 h 3823730"/>
                <a:gd name="connsiteX35" fmla="*/ 3849881 w 3859024"/>
                <a:gd name="connsiteY35" fmla="*/ 3006894 h 3823730"/>
                <a:gd name="connsiteX36" fmla="*/ 3859024 w 3859024"/>
                <a:gd name="connsiteY36" fmla="*/ 2999988 h 3823730"/>
                <a:gd name="connsiteX37" fmla="*/ 3859024 w 3859024"/>
                <a:gd name="connsiteY37" fmla="*/ 3461786 h 3823730"/>
                <a:gd name="connsiteX38" fmla="*/ 3652845 w 3859024"/>
                <a:gd name="connsiteY38" fmla="*/ 3578823 h 3823730"/>
                <a:gd name="connsiteX39" fmla="*/ 3408248 w 3859024"/>
                <a:gd name="connsiteY39" fmla="*/ 3688569 h 3823730"/>
                <a:gd name="connsiteX40" fmla="*/ 2875958 w 3859024"/>
                <a:gd name="connsiteY40" fmla="*/ 3814819 h 3823730"/>
                <a:gd name="connsiteX41" fmla="*/ 2738905 w 3859024"/>
                <a:gd name="connsiteY41" fmla="*/ 3822979 h 3823730"/>
                <a:gd name="connsiteX42" fmla="*/ 2704642 w 3859024"/>
                <a:gd name="connsiteY42" fmla="*/ 3823712 h 3823730"/>
                <a:gd name="connsiteX43" fmla="*/ 2670476 w 3859024"/>
                <a:gd name="connsiteY43" fmla="*/ 3823529 h 3823730"/>
                <a:gd name="connsiteX44" fmla="*/ 2636408 w 3859024"/>
                <a:gd name="connsiteY44" fmla="*/ 3823162 h 3823730"/>
                <a:gd name="connsiteX45" fmla="*/ 2603310 w 3859024"/>
                <a:gd name="connsiteY45" fmla="*/ 3821971 h 3823730"/>
                <a:gd name="connsiteX46" fmla="*/ 2338911 w 3859024"/>
                <a:gd name="connsiteY46" fmla="*/ 3802074 h 3823730"/>
                <a:gd name="connsiteX47" fmla="*/ 2076164 w 3859024"/>
                <a:gd name="connsiteY47" fmla="*/ 3758250 h 3823730"/>
                <a:gd name="connsiteX48" fmla="*/ 1818075 w 3859024"/>
                <a:gd name="connsiteY48" fmla="*/ 3689578 h 3823730"/>
                <a:gd name="connsiteX49" fmla="*/ 1324027 w 3859024"/>
                <a:gd name="connsiteY49" fmla="*/ 3483104 h 3823730"/>
                <a:gd name="connsiteX50" fmla="*/ 907727 w 3859024"/>
                <a:gd name="connsiteY50" fmla="*/ 3161658 h 3823730"/>
                <a:gd name="connsiteX51" fmla="*/ 738935 w 3859024"/>
                <a:gd name="connsiteY51" fmla="*/ 2968204 h 3823730"/>
                <a:gd name="connsiteX52" fmla="*/ 591498 w 3859024"/>
                <a:gd name="connsiteY52" fmla="*/ 2763380 h 3823730"/>
                <a:gd name="connsiteX53" fmla="*/ 557041 w 3859024"/>
                <a:gd name="connsiteY53" fmla="*/ 2711212 h 3823730"/>
                <a:gd name="connsiteX54" fmla="*/ 524137 w 3859024"/>
                <a:gd name="connsiteY54" fmla="*/ 2660602 h 3823730"/>
                <a:gd name="connsiteX55" fmla="*/ 459202 w 3859024"/>
                <a:gd name="connsiteY55" fmla="*/ 2562498 h 3823730"/>
                <a:gd name="connsiteX56" fmla="*/ 324673 w 3859024"/>
                <a:gd name="connsiteY56" fmla="*/ 2362077 h 3823730"/>
                <a:gd name="connsiteX57" fmla="*/ 193348 w 3859024"/>
                <a:gd name="connsiteY57" fmla="*/ 2150193 h 3823730"/>
                <a:gd name="connsiteX58" fmla="*/ 134141 w 3859024"/>
                <a:gd name="connsiteY58" fmla="*/ 2037880 h 3823730"/>
                <a:gd name="connsiteX59" fmla="*/ 83862 w 3859024"/>
                <a:gd name="connsiteY59" fmla="*/ 1920339 h 3823730"/>
                <a:gd name="connsiteX60" fmla="*/ 45329 w 3859024"/>
                <a:gd name="connsiteY60" fmla="*/ 1798399 h 3823730"/>
                <a:gd name="connsiteX61" fmla="*/ 30963 w 3859024"/>
                <a:gd name="connsiteY61" fmla="*/ 1736238 h 3823730"/>
                <a:gd name="connsiteX62" fmla="*/ 24655 w 3859024"/>
                <a:gd name="connsiteY62" fmla="*/ 1705064 h 3823730"/>
                <a:gd name="connsiteX63" fmla="*/ 19413 w 3859024"/>
                <a:gd name="connsiteY63" fmla="*/ 1673800 h 3823730"/>
                <a:gd name="connsiteX64" fmla="*/ 0 w 3859024"/>
                <a:gd name="connsiteY64" fmla="*/ 1423317 h 3823730"/>
                <a:gd name="connsiteX65" fmla="*/ 53870 w 3859024"/>
                <a:gd name="connsiteY65" fmla="*/ 935280 h 3823730"/>
                <a:gd name="connsiteX66" fmla="*/ 215770 w 3859024"/>
                <a:gd name="connsiteY66" fmla="*/ 467689 h 3823730"/>
                <a:gd name="connsiteX67" fmla="*/ 480592 w 3859024"/>
                <a:gd name="connsiteY67" fmla="*/ 43968 h 382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859024" h="3823730">
                  <a:moveTo>
                    <a:pt x="517815" y="0"/>
                  </a:moveTo>
                  <a:lnTo>
                    <a:pt x="810951" y="0"/>
                  </a:lnTo>
                  <a:lnTo>
                    <a:pt x="657209" y="169897"/>
                  </a:lnTo>
                  <a:cubicBezTo>
                    <a:pt x="558303" y="289087"/>
                    <a:pt x="471043" y="416896"/>
                    <a:pt x="398052" y="551580"/>
                  </a:cubicBezTo>
                  <a:cubicBezTo>
                    <a:pt x="325062" y="686173"/>
                    <a:pt x="264301" y="827092"/>
                    <a:pt x="222175" y="973513"/>
                  </a:cubicBezTo>
                  <a:cubicBezTo>
                    <a:pt x="179954" y="1119567"/>
                    <a:pt x="158114" y="1271396"/>
                    <a:pt x="158212" y="1423317"/>
                  </a:cubicBezTo>
                  <a:cubicBezTo>
                    <a:pt x="159085" y="1497949"/>
                    <a:pt x="166850" y="1572030"/>
                    <a:pt x="185195" y="1643544"/>
                  </a:cubicBezTo>
                  <a:cubicBezTo>
                    <a:pt x="203249" y="1715150"/>
                    <a:pt x="231300" y="1783638"/>
                    <a:pt x="264883" y="1849559"/>
                  </a:cubicBezTo>
                  <a:cubicBezTo>
                    <a:pt x="281869" y="1882474"/>
                    <a:pt x="300700" y="1914747"/>
                    <a:pt x="320500" y="1946562"/>
                  </a:cubicBezTo>
                  <a:cubicBezTo>
                    <a:pt x="340592" y="1978284"/>
                    <a:pt x="362043" y="2009549"/>
                    <a:pt x="384367" y="2040447"/>
                  </a:cubicBezTo>
                  <a:cubicBezTo>
                    <a:pt x="429598" y="2102059"/>
                    <a:pt x="479876" y="2161837"/>
                    <a:pt x="531902" y="2221891"/>
                  </a:cubicBezTo>
                  <a:cubicBezTo>
                    <a:pt x="583927" y="2282036"/>
                    <a:pt x="638282" y="2342181"/>
                    <a:pt x="691569" y="2404710"/>
                  </a:cubicBezTo>
                  <a:cubicBezTo>
                    <a:pt x="718261" y="2435882"/>
                    <a:pt x="744662" y="2467788"/>
                    <a:pt x="770966" y="2500153"/>
                  </a:cubicBezTo>
                  <a:lnTo>
                    <a:pt x="809112" y="2547004"/>
                  </a:lnTo>
                  <a:cubicBezTo>
                    <a:pt x="821632" y="2561949"/>
                    <a:pt x="833571" y="2577261"/>
                    <a:pt x="846480" y="2591838"/>
                  </a:cubicBezTo>
                  <a:cubicBezTo>
                    <a:pt x="947232" y="2710478"/>
                    <a:pt x="1056523" y="2819674"/>
                    <a:pt x="1167563" y="2923186"/>
                  </a:cubicBezTo>
                  <a:cubicBezTo>
                    <a:pt x="1223374" y="2974713"/>
                    <a:pt x="1280155" y="3024498"/>
                    <a:pt x="1338296" y="3072266"/>
                  </a:cubicBezTo>
                  <a:cubicBezTo>
                    <a:pt x="1396436" y="3120033"/>
                    <a:pt x="1455644" y="3166242"/>
                    <a:pt x="1517085" y="3209700"/>
                  </a:cubicBezTo>
                  <a:cubicBezTo>
                    <a:pt x="1639480" y="3296801"/>
                    <a:pt x="1771485" y="3374641"/>
                    <a:pt x="1916496" y="3427085"/>
                  </a:cubicBezTo>
                  <a:cubicBezTo>
                    <a:pt x="1988808" y="3453307"/>
                    <a:pt x="2063740" y="3473385"/>
                    <a:pt x="2139934" y="3488513"/>
                  </a:cubicBezTo>
                  <a:cubicBezTo>
                    <a:pt x="2159055" y="3492089"/>
                    <a:pt x="2177982" y="3496216"/>
                    <a:pt x="2197200" y="3499332"/>
                  </a:cubicBezTo>
                  <a:lnTo>
                    <a:pt x="2254952" y="3508409"/>
                  </a:lnTo>
                  <a:cubicBezTo>
                    <a:pt x="2293680" y="3513268"/>
                    <a:pt x="2332409" y="3518403"/>
                    <a:pt x="2371524" y="3521428"/>
                  </a:cubicBezTo>
                  <a:cubicBezTo>
                    <a:pt x="2391034" y="3523170"/>
                    <a:pt x="2410544" y="3524821"/>
                    <a:pt x="2430150" y="3525646"/>
                  </a:cubicBezTo>
                  <a:cubicBezTo>
                    <a:pt x="2449757" y="3526562"/>
                    <a:pt x="2469266" y="3528029"/>
                    <a:pt x="2488970" y="3528580"/>
                  </a:cubicBezTo>
                  <a:lnTo>
                    <a:pt x="2547984" y="3529863"/>
                  </a:lnTo>
                  <a:cubicBezTo>
                    <a:pt x="2567590" y="3530321"/>
                    <a:pt x="2587391" y="3529680"/>
                    <a:pt x="2607095" y="3529589"/>
                  </a:cubicBezTo>
                  <a:lnTo>
                    <a:pt x="2636698" y="3529313"/>
                  </a:lnTo>
                  <a:cubicBezTo>
                    <a:pt x="2646308" y="3529038"/>
                    <a:pt x="2655723" y="3528489"/>
                    <a:pt x="2665235" y="3528121"/>
                  </a:cubicBezTo>
                  <a:cubicBezTo>
                    <a:pt x="2674747" y="3527663"/>
                    <a:pt x="2684260" y="3527388"/>
                    <a:pt x="2693674" y="3526746"/>
                  </a:cubicBezTo>
                  <a:lnTo>
                    <a:pt x="2722016" y="3524546"/>
                  </a:lnTo>
                  <a:cubicBezTo>
                    <a:pt x="2759774" y="3521703"/>
                    <a:pt x="2797240" y="3516936"/>
                    <a:pt x="2834415" y="3511435"/>
                  </a:cubicBezTo>
                  <a:cubicBezTo>
                    <a:pt x="2983212" y="3488147"/>
                    <a:pt x="3126281" y="3442580"/>
                    <a:pt x="3262556" y="3378675"/>
                  </a:cubicBezTo>
                  <a:cubicBezTo>
                    <a:pt x="3399318" y="3315505"/>
                    <a:pt x="3529478" y="3234639"/>
                    <a:pt x="3658086" y="3145979"/>
                  </a:cubicBezTo>
                  <a:cubicBezTo>
                    <a:pt x="3690214" y="3123884"/>
                    <a:pt x="3722147" y="3100779"/>
                    <a:pt x="3753983" y="3077583"/>
                  </a:cubicBezTo>
                  <a:cubicBezTo>
                    <a:pt x="3786014" y="3054387"/>
                    <a:pt x="3817948" y="3030824"/>
                    <a:pt x="3849881" y="3006894"/>
                  </a:cubicBezTo>
                  <a:lnTo>
                    <a:pt x="3859024" y="2999988"/>
                  </a:lnTo>
                  <a:lnTo>
                    <a:pt x="3859024" y="3461786"/>
                  </a:lnTo>
                  <a:lnTo>
                    <a:pt x="3652845" y="3578823"/>
                  </a:lnTo>
                  <a:cubicBezTo>
                    <a:pt x="3574224" y="3619073"/>
                    <a:pt x="3492886" y="3656479"/>
                    <a:pt x="3408248" y="3688569"/>
                  </a:cubicBezTo>
                  <a:cubicBezTo>
                    <a:pt x="3239748" y="3753666"/>
                    <a:pt x="3058726" y="3797582"/>
                    <a:pt x="2875958" y="3814819"/>
                  </a:cubicBezTo>
                  <a:cubicBezTo>
                    <a:pt x="2830241" y="3818945"/>
                    <a:pt x="2784525" y="3822062"/>
                    <a:pt x="2738905" y="3822979"/>
                  </a:cubicBezTo>
                  <a:lnTo>
                    <a:pt x="2704642" y="3823712"/>
                  </a:lnTo>
                  <a:cubicBezTo>
                    <a:pt x="2693286" y="3823804"/>
                    <a:pt x="2681833" y="3823529"/>
                    <a:pt x="2670476" y="3823529"/>
                  </a:cubicBezTo>
                  <a:lnTo>
                    <a:pt x="2636408" y="3823162"/>
                  </a:lnTo>
                  <a:lnTo>
                    <a:pt x="2603310" y="3821971"/>
                  </a:lnTo>
                  <a:cubicBezTo>
                    <a:pt x="2515176" y="3819311"/>
                    <a:pt x="2426850" y="3812711"/>
                    <a:pt x="2338911" y="3802074"/>
                  </a:cubicBezTo>
                  <a:cubicBezTo>
                    <a:pt x="2250876" y="3791990"/>
                    <a:pt x="2163034" y="3777503"/>
                    <a:pt x="2076164" y="3758250"/>
                  </a:cubicBezTo>
                  <a:cubicBezTo>
                    <a:pt x="1989390" y="3738813"/>
                    <a:pt x="1903295" y="3715799"/>
                    <a:pt x="1818075" y="3689578"/>
                  </a:cubicBezTo>
                  <a:cubicBezTo>
                    <a:pt x="1647925" y="3636676"/>
                    <a:pt x="1479715" y="3570846"/>
                    <a:pt x="1324027" y="3483104"/>
                  </a:cubicBezTo>
                  <a:cubicBezTo>
                    <a:pt x="1168242" y="3395545"/>
                    <a:pt x="1029152" y="3284515"/>
                    <a:pt x="907727" y="3161658"/>
                  </a:cubicBezTo>
                  <a:cubicBezTo>
                    <a:pt x="846675" y="3100321"/>
                    <a:pt x="791155" y="3035041"/>
                    <a:pt x="738935" y="2968204"/>
                  </a:cubicBezTo>
                  <a:cubicBezTo>
                    <a:pt x="687008" y="2901090"/>
                    <a:pt x="637602" y="2832969"/>
                    <a:pt x="591498" y="2763380"/>
                  </a:cubicBezTo>
                  <a:cubicBezTo>
                    <a:pt x="579656" y="2746143"/>
                    <a:pt x="568494" y="2728631"/>
                    <a:pt x="557041" y="2711212"/>
                  </a:cubicBezTo>
                  <a:lnTo>
                    <a:pt x="524137" y="2660602"/>
                  </a:lnTo>
                  <a:cubicBezTo>
                    <a:pt x="503074" y="2627871"/>
                    <a:pt x="481236" y="2595414"/>
                    <a:pt x="459202" y="2562498"/>
                  </a:cubicBezTo>
                  <a:lnTo>
                    <a:pt x="324673" y="2362077"/>
                  </a:lnTo>
                  <a:cubicBezTo>
                    <a:pt x="279540" y="2293772"/>
                    <a:pt x="234988" y="2223449"/>
                    <a:pt x="193348" y="2150193"/>
                  </a:cubicBezTo>
                  <a:cubicBezTo>
                    <a:pt x="172576" y="2113519"/>
                    <a:pt x="152485" y="2076203"/>
                    <a:pt x="134141" y="2037880"/>
                  </a:cubicBezTo>
                  <a:cubicBezTo>
                    <a:pt x="115893" y="1999464"/>
                    <a:pt x="98907" y="1960315"/>
                    <a:pt x="83862" y="1920339"/>
                  </a:cubicBezTo>
                  <a:cubicBezTo>
                    <a:pt x="69108" y="1880274"/>
                    <a:pt x="56005" y="1839657"/>
                    <a:pt x="45329" y="1798399"/>
                  </a:cubicBezTo>
                  <a:cubicBezTo>
                    <a:pt x="40281" y="1777771"/>
                    <a:pt x="35137" y="1757049"/>
                    <a:pt x="30963" y="1736238"/>
                  </a:cubicBezTo>
                  <a:lnTo>
                    <a:pt x="24655" y="1705064"/>
                  </a:lnTo>
                  <a:lnTo>
                    <a:pt x="19413" y="1673800"/>
                  </a:lnTo>
                  <a:cubicBezTo>
                    <a:pt x="5727" y="1590367"/>
                    <a:pt x="0" y="1506476"/>
                    <a:pt x="0" y="1423317"/>
                  </a:cubicBezTo>
                  <a:cubicBezTo>
                    <a:pt x="388" y="1259661"/>
                    <a:pt x="18539" y="1096004"/>
                    <a:pt x="53870" y="935280"/>
                  </a:cubicBezTo>
                  <a:cubicBezTo>
                    <a:pt x="89104" y="774649"/>
                    <a:pt x="143070" y="617135"/>
                    <a:pt x="215770" y="467689"/>
                  </a:cubicBezTo>
                  <a:cubicBezTo>
                    <a:pt x="288809" y="318243"/>
                    <a:pt x="378252" y="176659"/>
                    <a:pt x="480592" y="439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C02A9F7-5A86-41CD-98C2-5EE1CDE3A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28916" y="0"/>
              <a:ext cx="3860037" cy="3776788"/>
            </a:xfrm>
            <a:custGeom>
              <a:avLst/>
              <a:gdLst>
                <a:gd name="connsiteX0" fmla="*/ 558050 w 3860037"/>
                <a:gd name="connsiteY0" fmla="*/ 0 h 3776788"/>
                <a:gd name="connsiteX1" fmla="*/ 1224060 w 3860037"/>
                <a:gd name="connsiteY1" fmla="*/ 0 h 3776788"/>
                <a:gd name="connsiteX2" fmla="*/ 1103279 w 3860037"/>
                <a:gd name="connsiteY2" fmla="*/ 106801 h 3776788"/>
                <a:gd name="connsiteX3" fmla="*/ 697005 w 3860037"/>
                <a:gd name="connsiteY3" fmla="*/ 633564 h 3776788"/>
                <a:gd name="connsiteX4" fmla="*/ 485409 w 3860037"/>
                <a:gd name="connsiteY4" fmla="*/ 1429020 h 3776788"/>
                <a:gd name="connsiteX5" fmla="*/ 835609 w 3860037"/>
                <a:gd name="connsiteY5" fmla="*/ 2167631 h 3776788"/>
                <a:gd name="connsiteX6" fmla="*/ 1012069 w 3860037"/>
                <a:gd name="connsiteY6" fmla="*/ 2402068 h 3776788"/>
                <a:gd name="connsiteX7" fmla="*/ 2667856 w 3860037"/>
                <a:gd name="connsiteY7" fmla="*/ 3318457 h 3776788"/>
                <a:gd name="connsiteX8" fmla="*/ 3757171 w 3860037"/>
                <a:gd name="connsiteY8" fmla="*/ 2876678 h 3776788"/>
                <a:gd name="connsiteX9" fmla="*/ 3860037 w 3860037"/>
                <a:gd name="connsiteY9" fmla="*/ 2801824 h 3776788"/>
                <a:gd name="connsiteX10" fmla="*/ 3860037 w 3860037"/>
                <a:gd name="connsiteY10" fmla="*/ 3372874 h 3776788"/>
                <a:gd name="connsiteX11" fmla="*/ 3694757 w 3860037"/>
                <a:gd name="connsiteY11" fmla="*/ 3476377 h 3776788"/>
                <a:gd name="connsiteX12" fmla="*/ 2667759 w 3860037"/>
                <a:gd name="connsiteY12" fmla="*/ 3776788 h 3776788"/>
                <a:gd name="connsiteX13" fmla="*/ 610425 w 3860037"/>
                <a:gd name="connsiteY13" fmla="*/ 2659336 h 3776788"/>
                <a:gd name="connsiteX14" fmla="*/ 0 w 3860037"/>
                <a:gd name="connsiteY14" fmla="*/ 1428928 h 3776788"/>
                <a:gd name="connsiteX15" fmla="*/ 405569 w 3860037"/>
                <a:gd name="connsiteY15" fmla="*/ 197288 h 377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60037" h="3776788">
                  <a:moveTo>
                    <a:pt x="558050" y="0"/>
                  </a:moveTo>
                  <a:lnTo>
                    <a:pt x="1224060" y="0"/>
                  </a:lnTo>
                  <a:lnTo>
                    <a:pt x="1103279" y="106801"/>
                  </a:lnTo>
                  <a:cubicBezTo>
                    <a:pt x="936215" y="268568"/>
                    <a:pt x="800012" y="445084"/>
                    <a:pt x="697005" y="633564"/>
                  </a:cubicBezTo>
                  <a:cubicBezTo>
                    <a:pt x="556653" y="890464"/>
                    <a:pt x="485409" y="1158092"/>
                    <a:pt x="485409" y="1429020"/>
                  </a:cubicBezTo>
                  <a:cubicBezTo>
                    <a:pt x="485409" y="1701873"/>
                    <a:pt x="599069" y="1861221"/>
                    <a:pt x="835609" y="2167631"/>
                  </a:cubicBezTo>
                  <a:cubicBezTo>
                    <a:pt x="892682" y="2241529"/>
                    <a:pt x="951696" y="2317994"/>
                    <a:pt x="1012069" y="2402068"/>
                  </a:cubicBezTo>
                  <a:cubicBezTo>
                    <a:pt x="1473407" y="3044412"/>
                    <a:pt x="1968619" y="3318457"/>
                    <a:pt x="2667856" y="3318457"/>
                  </a:cubicBezTo>
                  <a:cubicBezTo>
                    <a:pt x="3069403" y="3318457"/>
                    <a:pt x="3377389" y="3147529"/>
                    <a:pt x="3757171" y="2876678"/>
                  </a:cubicBezTo>
                  <a:lnTo>
                    <a:pt x="3860037" y="2801824"/>
                  </a:lnTo>
                  <a:lnTo>
                    <a:pt x="3860037" y="3372874"/>
                  </a:lnTo>
                  <a:lnTo>
                    <a:pt x="3694757" y="3476377"/>
                  </a:lnTo>
                  <a:cubicBezTo>
                    <a:pt x="3392861" y="3653193"/>
                    <a:pt x="3067353" y="3776788"/>
                    <a:pt x="2667759" y="3776788"/>
                  </a:cubicBezTo>
                  <a:cubicBezTo>
                    <a:pt x="1719653" y="3776788"/>
                    <a:pt x="1104085" y="3346695"/>
                    <a:pt x="610425" y="2659336"/>
                  </a:cubicBezTo>
                  <a:cubicBezTo>
                    <a:pt x="314191" y="2246938"/>
                    <a:pt x="0" y="1964091"/>
                    <a:pt x="0" y="1428928"/>
                  </a:cubicBezTo>
                  <a:cubicBezTo>
                    <a:pt x="0" y="982968"/>
                    <a:pt x="151158" y="563404"/>
                    <a:pt x="405569" y="19728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8535FA6-8D15-4E17-B087-AD3D45711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28916" y="0"/>
              <a:ext cx="3860037" cy="3776788"/>
            </a:xfrm>
            <a:custGeom>
              <a:avLst/>
              <a:gdLst>
                <a:gd name="connsiteX0" fmla="*/ 558050 w 3860037"/>
                <a:gd name="connsiteY0" fmla="*/ 0 h 3776788"/>
                <a:gd name="connsiteX1" fmla="*/ 1370196 w 3860037"/>
                <a:gd name="connsiteY1" fmla="*/ 0 h 3776788"/>
                <a:gd name="connsiteX2" fmla="*/ 1343634 w 3860037"/>
                <a:gd name="connsiteY2" fmla="*/ 19644 h 3776788"/>
                <a:gd name="connsiteX3" fmla="*/ 783196 w 3860037"/>
                <a:gd name="connsiteY3" fmla="*/ 675555 h 3776788"/>
                <a:gd name="connsiteX4" fmla="*/ 582374 w 3860037"/>
                <a:gd name="connsiteY4" fmla="*/ 1429020 h 3776788"/>
                <a:gd name="connsiteX5" fmla="*/ 913939 w 3860037"/>
                <a:gd name="connsiteY5" fmla="*/ 2113629 h 3776788"/>
                <a:gd name="connsiteX6" fmla="*/ 1092340 w 3860037"/>
                <a:gd name="connsiteY6" fmla="*/ 2350634 h 3776788"/>
                <a:gd name="connsiteX7" fmla="*/ 1772941 w 3860037"/>
                <a:gd name="connsiteY7" fmla="*/ 3006913 h 3776788"/>
                <a:gd name="connsiteX8" fmla="*/ 2667759 w 3860037"/>
                <a:gd name="connsiteY8" fmla="*/ 3226772 h 3776788"/>
                <a:gd name="connsiteX9" fmla="*/ 3243339 w 3860037"/>
                <a:gd name="connsiteY9" fmla="*/ 3086769 h 3776788"/>
                <a:gd name="connsiteX10" fmla="*/ 3702873 w 3860037"/>
                <a:gd name="connsiteY10" fmla="*/ 2800709 h 3776788"/>
                <a:gd name="connsiteX11" fmla="*/ 3860037 w 3860037"/>
                <a:gd name="connsiteY11" fmla="*/ 2686097 h 3776788"/>
                <a:gd name="connsiteX12" fmla="*/ 3860037 w 3860037"/>
                <a:gd name="connsiteY12" fmla="*/ 3372874 h 3776788"/>
                <a:gd name="connsiteX13" fmla="*/ 3694757 w 3860037"/>
                <a:gd name="connsiteY13" fmla="*/ 3476377 h 3776788"/>
                <a:gd name="connsiteX14" fmla="*/ 2667759 w 3860037"/>
                <a:gd name="connsiteY14" fmla="*/ 3776788 h 3776788"/>
                <a:gd name="connsiteX15" fmla="*/ 610425 w 3860037"/>
                <a:gd name="connsiteY15" fmla="*/ 2659336 h 3776788"/>
                <a:gd name="connsiteX16" fmla="*/ 0 w 3860037"/>
                <a:gd name="connsiteY16" fmla="*/ 1428928 h 3776788"/>
                <a:gd name="connsiteX17" fmla="*/ 405569 w 3860037"/>
                <a:gd name="connsiteY17" fmla="*/ 197288 h 377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60037" h="3776788">
                  <a:moveTo>
                    <a:pt x="558050" y="0"/>
                  </a:moveTo>
                  <a:lnTo>
                    <a:pt x="1370196" y="0"/>
                  </a:lnTo>
                  <a:lnTo>
                    <a:pt x="1343634" y="19644"/>
                  </a:lnTo>
                  <a:cubicBezTo>
                    <a:pt x="1106705" y="211357"/>
                    <a:pt x="912969" y="438184"/>
                    <a:pt x="783196" y="675555"/>
                  </a:cubicBezTo>
                  <a:cubicBezTo>
                    <a:pt x="649929" y="919345"/>
                    <a:pt x="582374" y="1172853"/>
                    <a:pt x="582374" y="1429020"/>
                  </a:cubicBezTo>
                  <a:cubicBezTo>
                    <a:pt x="582374" y="1673817"/>
                    <a:pt x="683999" y="1815838"/>
                    <a:pt x="913939" y="2113629"/>
                  </a:cubicBezTo>
                  <a:cubicBezTo>
                    <a:pt x="971497" y="2188169"/>
                    <a:pt x="1030996" y="2265275"/>
                    <a:pt x="1092340" y="2350634"/>
                  </a:cubicBezTo>
                  <a:cubicBezTo>
                    <a:pt x="1309274" y="2652643"/>
                    <a:pt x="1531839" y="2867368"/>
                    <a:pt x="1772941" y="3006913"/>
                  </a:cubicBezTo>
                  <a:cubicBezTo>
                    <a:pt x="2028506" y="3154891"/>
                    <a:pt x="2321246" y="3226772"/>
                    <a:pt x="2667759" y="3226772"/>
                  </a:cubicBezTo>
                  <a:cubicBezTo>
                    <a:pt x="2864407" y="3226772"/>
                    <a:pt x="3047273" y="3182305"/>
                    <a:pt x="3243339" y="3086769"/>
                  </a:cubicBezTo>
                  <a:cubicBezTo>
                    <a:pt x="3394318" y="3013193"/>
                    <a:pt x="3544153" y="2914345"/>
                    <a:pt x="3702873" y="2800709"/>
                  </a:cubicBezTo>
                  <a:lnTo>
                    <a:pt x="3860037" y="2686097"/>
                  </a:lnTo>
                  <a:lnTo>
                    <a:pt x="3860037" y="3372874"/>
                  </a:lnTo>
                  <a:lnTo>
                    <a:pt x="3694757" y="3476377"/>
                  </a:lnTo>
                  <a:cubicBezTo>
                    <a:pt x="3392861" y="3653193"/>
                    <a:pt x="3067353" y="3776788"/>
                    <a:pt x="2667759" y="3776788"/>
                  </a:cubicBezTo>
                  <a:cubicBezTo>
                    <a:pt x="1719653" y="3776788"/>
                    <a:pt x="1104085" y="3346695"/>
                    <a:pt x="610425" y="2659336"/>
                  </a:cubicBezTo>
                  <a:cubicBezTo>
                    <a:pt x="314191" y="2246938"/>
                    <a:pt x="0" y="1964091"/>
                    <a:pt x="0" y="1428928"/>
                  </a:cubicBezTo>
                  <a:cubicBezTo>
                    <a:pt x="0" y="982968"/>
                    <a:pt x="151158" y="563404"/>
                    <a:pt x="405569" y="19728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2AA26DB4-0E51-43AB-AC9E-9BAD614F9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233"/>
            <a:ext cx="3850788" cy="3850788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54494164-CBF5-4A87-B261-416BC9F3E48C}"/>
              </a:ext>
            </a:extLst>
          </p:cNvPr>
          <p:cNvSpPr/>
          <p:nvPr/>
        </p:nvSpPr>
        <p:spPr>
          <a:xfrm>
            <a:off x="2159895" y="2746747"/>
            <a:ext cx="751885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Presupuesto</a:t>
            </a:r>
          </a:p>
          <a:p>
            <a:pPr algn="ctr"/>
            <a:r>
              <a:rPr lang="es-E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Equipamiento </a:t>
            </a:r>
            <a:r>
              <a:rPr lang="es-ES" sz="5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Informatico</a:t>
            </a:r>
            <a:endParaRPr lang="es-E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2" name="Picture 8">
            <a:extLst>
              <a:ext uri="{FF2B5EF4-FFF2-40B4-BE49-F238E27FC236}">
                <a16:creationId xmlns:a16="http://schemas.microsoft.com/office/drawing/2014/main" id="{84375A5C-4155-071D-A629-5E78DE0FB16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666514" y="5312592"/>
            <a:ext cx="2402344" cy="135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725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9EB8C86-15FD-4B09-9882-0F56A6B0D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9940"/>
            <a:ext cx="12192000" cy="97422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5E9599A-D0A1-4152-BBB6-354486F2F44F}"/>
              </a:ext>
            </a:extLst>
          </p:cNvPr>
          <p:cNvSpPr txBox="1"/>
          <p:nvPr/>
        </p:nvSpPr>
        <p:spPr>
          <a:xfrm>
            <a:off x="363511" y="295284"/>
            <a:ext cx="912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>
                <a:solidFill>
                  <a:schemeClr val="bg1">
                    <a:lumMod val="95000"/>
                  </a:schemeClr>
                </a:solidFill>
              </a:rPr>
              <a:t>Alcance</a:t>
            </a:r>
          </a:p>
        </p:txBody>
      </p:sp>
      <p:pic>
        <p:nvPicPr>
          <p:cNvPr id="6" name="Picture 4" descr="Vista previa de imagen">
            <a:extLst>
              <a:ext uri="{FF2B5EF4-FFF2-40B4-BE49-F238E27FC236}">
                <a16:creationId xmlns:a16="http://schemas.microsoft.com/office/drawing/2014/main" id="{48E176C2-325B-483D-BEAF-4EF934A163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22" r="4" b="13738"/>
          <a:stretch/>
        </p:blipFill>
        <p:spPr bwMode="auto">
          <a:xfrm>
            <a:off x="10400145" y="-94484"/>
            <a:ext cx="1613273" cy="1204199"/>
          </a:xfrm>
          <a:custGeom>
            <a:avLst/>
            <a:gdLst/>
            <a:ahLst/>
            <a:cxnLst/>
            <a:rect l="l" t="t" r="r" b="b"/>
            <a:pathLst>
              <a:path w="5001415" h="3733214">
                <a:moveTo>
                  <a:pt x="3044952" y="0"/>
                </a:moveTo>
                <a:cubicBezTo>
                  <a:pt x="3780687" y="0"/>
                  <a:pt x="4455477" y="260939"/>
                  <a:pt x="4981824" y="695319"/>
                </a:cubicBezTo>
                <a:lnTo>
                  <a:pt x="5001415" y="713124"/>
                </a:lnTo>
                <a:lnTo>
                  <a:pt x="5001415" y="3733214"/>
                </a:lnTo>
                <a:lnTo>
                  <a:pt x="81043" y="3733214"/>
                </a:lnTo>
                <a:lnTo>
                  <a:pt x="61862" y="3658617"/>
                </a:lnTo>
                <a:cubicBezTo>
                  <a:pt x="21301" y="3460397"/>
                  <a:pt x="0" y="3255162"/>
                  <a:pt x="0" y="3044952"/>
                </a:cubicBezTo>
                <a:cubicBezTo>
                  <a:pt x="0" y="1363271"/>
                  <a:pt x="1363271" y="0"/>
                  <a:pt x="3044952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ED0CF67A-B7A7-4FCC-B975-8A6BC5899435}"/>
              </a:ext>
            </a:extLst>
          </p:cNvPr>
          <p:cNvSpPr/>
          <p:nvPr/>
        </p:nvSpPr>
        <p:spPr>
          <a:xfrm>
            <a:off x="1696480" y="2082259"/>
            <a:ext cx="8361920" cy="70275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400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 objetivo de nuestra propuesta es proporcionar el equipamiento informático para </a:t>
            </a:r>
            <a:r>
              <a:rPr lang="es-ES" sz="1400" b="1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IBAÑEZ - HERRERA E HIJOS, SL (B72039696)</a:t>
            </a:r>
            <a:r>
              <a:rPr lang="es-ES" sz="1400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, ubicada en El Puerto de Santa María (Cádiz)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307E625-E1EB-4C05-A697-B9C2715ADA42}"/>
              </a:ext>
            </a:extLst>
          </p:cNvPr>
          <p:cNvSpPr txBox="1"/>
          <p:nvPr/>
        </p:nvSpPr>
        <p:spPr>
          <a:xfrm>
            <a:off x="1525382" y="1192684"/>
            <a:ext cx="8579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>
                <a:solidFill>
                  <a:srgbClr val="5F849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Alcance de la propuesta</a:t>
            </a:r>
          </a:p>
        </p:txBody>
      </p:sp>
      <p:pic>
        <p:nvPicPr>
          <p:cNvPr id="2" name="Picture 8">
            <a:extLst>
              <a:ext uri="{FF2B5EF4-FFF2-40B4-BE49-F238E27FC236}">
                <a16:creationId xmlns:a16="http://schemas.microsoft.com/office/drawing/2014/main" id="{9BF9F318-B258-612F-8E5D-D24859BB27E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666514" y="5312592"/>
            <a:ext cx="2402344" cy="1355990"/>
          </a:xfrm>
          <a:prstGeom prst="rect">
            <a:avLst/>
          </a:prstGeom>
        </p:spPr>
      </p:pic>
      <p:pic>
        <p:nvPicPr>
          <p:cNvPr id="3" name="Imagen 2" descr="Un microondas con la puerta abierta&#10;&#10;Descripción generada automáticamente con confianza baja">
            <a:extLst>
              <a:ext uri="{FF2B5EF4-FFF2-40B4-BE49-F238E27FC236}">
                <a16:creationId xmlns:a16="http://schemas.microsoft.com/office/drawing/2014/main" id="{85179138-1655-13C8-A914-48D58E1961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480" y="3717685"/>
            <a:ext cx="2013511" cy="23931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0085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699C960-C8B6-408D-B823-C9B9638F4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9940"/>
            <a:ext cx="12192000" cy="97422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26D4265-7D13-4E17-83EA-2F09795FE99C}"/>
              </a:ext>
            </a:extLst>
          </p:cNvPr>
          <p:cNvSpPr txBox="1"/>
          <p:nvPr/>
        </p:nvSpPr>
        <p:spPr>
          <a:xfrm>
            <a:off x="363511" y="295284"/>
            <a:ext cx="912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>
                <a:solidFill>
                  <a:schemeClr val="bg1">
                    <a:lumMod val="95000"/>
                  </a:schemeClr>
                </a:solidFill>
              </a:rPr>
              <a:t>Alcance</a:t>
            </a:r>
          </a:p>
        </p:txBody>
      </p:sp>
      <p:pic>
        <p:nvPicPr>
          <p:cNvPr id="7" name="Picture 4" descr="Vista previa de imagen">
            <a:extLst>
              <a:ext uri="{FF2B5EF4-FFF2-40B4-BE49-F238E27FC236}">
                <a16:creationId xmlns:a16="http://schemas.microsoft.com/office/drawing/2014/main" id="{823CF23D-2342-4B6A-BB31-B20F6C4E36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22" r="4" b="13738"/>
          <a:stretch/>
        </p:blipFill>
        <p:spPr bwMode="auto">
          <a:xfrm>
            <a:off x="10400145" y="-94484"/>
            <a:ext cx="1613273" cy="1204199"/>
          </a:xfrm>
          <a:custGeom>
            <a:avLst/>
            <a:gdLst/>
            <a:ahLst/>
            <a:cxnLst/>
            <a:rect l="l" t="t" r="r" b="b"/>
            <a:pathLst>
              <a:path w="5001415" h="3733214">
                <a:moveTo>
                  <a:pt x="3044952" y="0"/>
                </a:moveTo>
                <a:cubicBezTo>
                  <a:pt x="3780687" y="0"/>
                  <a:pt x="4455477" y="260939"/>
                  <a:pt x="4981824" y="695319"/>
                </a:cubicBezTo>
                <a:lnTo>
                  <a:pt x="5001415" y="713124"/>
                </a:lnTo>
                <a:lnTo>
                  <a:pt x="5001415" y="3733214"/>
                </a:lnTo>
                <a:lnTo>
                  <a:pt x="81043" y="3733214"/>
                </a:lnTo>
                <a:lnTo>
                  <a:pt x="61862" y="3658617"/>
                </a:lnTo>
                <a:cubicBezTo>
                  <a:pt x="21301" y="3460397"/>
                  <a:pt x="0" y="3255162"/>
                  <a:pt x="0" y="3044952"/>
                </a:cubicBezTo>
                <a:cubicBezTo>
                  <a:pt x="0" y="1363271"/>
                  <a:pt x="1363271" y="0"/>
                  <a:pt x="3044952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A4CA343-6940-48CF-8030-66F97AD1144C}"/>
              </a:ext>
            </a:extLst>
          </p:cNvPr>
          <p:cNvSpPr txBox="1"/>
          <p:nvPr/>
        </p:nvSpPr>
        <p:spPr>
          <a:xfrm>
            <a:off x="1275620" y="884181"/>
            <a:ext cx="8579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solidFill>
                  <a:srgbClr val="5F849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Equipamiento y Actuaciones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0349439-F0F8-4370-9839-573FBCF81829}"/>
              </a:ext>
            </a:extLst>
          </p:cNvPr>
          <p:cNvSpPr txBox="1"/>
          <p:nvPr/>
        </p:nvSpPr>
        <p:spPr>
          <a:xfrm>
            <a:off x="486664" y="1694588"/>
            <a:ext cx="11006855" cy="36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400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Equipamiento informático para la tienda ubicada en calle misericordia, 19 en El puerto de Santa María (Cádiz)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sz="1400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Equipamiento para punto de venta conectado con la aplicación central cloud.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TPV ORDENADOR TACTIL 17" 10POS FT-17N8256W1</a:t>
            </a:r>
            <a:endParaRPr lang="es-ES" sz="1400" dirty="0">
              <a:solidFill>
                <a:srgbClr val="4D526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sz="1400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TPV CAJÓN PORTAMONEDAS NEGRO 41X42 MUSTEK HSP-410N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sz="1400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TPV LECTOR COD. BAR. 10POS LS-270UN USB/LASER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TPV IMPRESORA TICKETS TERMICA 10POS RP-8N NEGRA</a:t>
            </a:r>
          </a:p>
          <a:p>
            <a:pPr marL="3943350" lvl="8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 Total .............. 885.00 €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sz="1400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Software de Ciberseguridad y Comunicaciones Seguras 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sz="1400" dirty="0" err="1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Nordlayer</a:t>
            </a:r>
            <a:r>
              <a:rPr lang="es-ES" sz="1400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1400" dirty="0" err="1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Advance</a:t>
            </a:r>
            <a:r>
              <a:rPr lang="es-ES" sz="1400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1400" dirty="0" err="1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dedicated</a:t>
            </a:r>
            <a:r>
              <a:rPr lang="es-ES" sz="1400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(VPN Cloud)  ……………. 135,00 €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sz="1400" dirty="0" err="1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Karpersky</a:t>
            </a:r>
            <a:r>
              <a:rPr lang="es-ES" sz="1400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1400" dirty="0" err="1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endpoint</a:t>
            </a:r>
            <a:r>
              <a:rPr lang="es-ES" sz="1400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1400" dirty="0" err="1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security</a:t>
            </a:r>
            <a:r>
              <a:rPr lang="es-ES" sz="1400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cloud …………………………,,.. 180,00 €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sz="1400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Servicio de instalación y Soporte remoto anual ……………,,….  600,00 €</a:t>
            </a:r>
          </a:p>
        </p:txBody>
      </p:sp>
      <p:pic>
        <p:nvPicPr>
          <p:cNvPr id="2" name="Picture 8">
            <a:extLst>
              <a:ext uri="{FF2B5EF4-FFF2-40B4-BE49-F238E27FC236}">
                <a16:creationId xmlns:a16="http://schemas.microsoft.com/office/drawing/2014/main" id="{BEED5579-4970-B30C-E7B8-D66447D656C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666514" y="5312592"/>
            <a:ext cx="2402344" cy="135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542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699C960-C8B6-408D-B823-C9B9638F4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9940"/>
            <a:ext cx="12192000" cy="97422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26D4265-7D13-4E17-83EA-2F09795FE99C}"/>
              </a:ext>
            </a:extLst>
          </p:cNvPr>
          <p:cNvSpPr txBox="1"/>
          <p:nvPr/>
        </p:nvSpPr>
        <p:spPr>
          <a:xfrm>
            <a:off x="363511" y="295284"/>
            <a:ext cx="912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>
                <a:solidFill>
                  <a:schemeClr val="bg1">
                    <a:lumMod val="95000"/>
                  </a:schemeClr>
                </a:solidFill>
              </a:rPr>
              <a:t>Alcance</a:t>
            </a:r>
          </a:p>
        </p:txBody>
      </p:sp>
      <p:pic>
        <p:nvPicPr>
          <p:cNvPr id="7" name="Picture 4" descr="Vista previa de imagen">
            <a:extLst>
              <a:ext uri="{FF2B5EF4-FFF2-40B4-BE49-F238E27FC236}">
                <a16:creationId xmlns:a16="http://schemas.microsoft.com/office/drawing/2014/main" id="{823CF23D-2342-4B6A-BB31-B20F6C4E36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22" r="4" b="13738"/>
          <a:stretch/>
        </p:blipFill>
        <p:spPr bwMode="auto">
          <a:xfrm>
            <a:off x="10400145" y="-94484"/>
            <a:ext cx="1613273" cy="1204199"/>
          </a:xfrm>
          <a:custGeom>
            <a:avLst/>
            <a:gdLst/>
            <a:ahLst/>
            <a:cxnLst/>
            <a:rect l="l" t="t" r="r" b="b"/>
            <a:pathLst>
              <a:path w="5001415" h="3733214">
                <a:moveTo>
                  <a:pt x="3044952" y="0"/>
                </a:moveTo>
                <a:cubicBezTo>
                  <a:pt x="3780687" y="0"/>
                  <a:pt x="4455477" y="260939"/>
                  <a:pt x="4981824" y="695319"/>
                </a:cubicBezTo>
                <a:lnTo>
                  <a:pt x="5001415" y="713124"/>
                </a:lnTo>
                <a:lnTo>
                  <a:pt x="5001415" y="3733214"/>
                </a:lnTo>
                <a:lnTo>
                  <a:pt x="81043" y="3733214"/>
                </a:lnTo>
                <a:lnTo>
                  <a:pt x="61862" y="3658617"/>
                </a:lnTo>
                <a:cubicBezTo>
                  <a:pt x="21301" y="3460397"/>
                  <a:pt x="0" y="3255162"/>
                  <a:pt x="0" y="3044952"/>
                </a:cubicBezTo>
                <a:cubicBezTo>
                  <a:pt x="0" y="1363271"/>
                  <a:pt x="1363271" y="0"/>
                  <a:pt x="3044952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A4CA343-6940-48CF-8030-66F97AD1144C}"/>
              </a:ext>
            </a:extLst>
          </p:cNvPr>
          <p:cNvSpPr txBox="1"/>
          <p:nvPr/>
        </p:nvSpPr>
        <p:spPr>
          <a:xfrm>
            <a:off x="1275620" y="884181"/>
            <a:ext cx="8579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solidFill>
                  <a:srgbClr val="5F849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Equipamiento y Actuaciones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0349439-F0F8-4370-9839-573FBCF81829}"/>
              </a:ext>
            </a:extLst>
          </p:cNvPr>
          <p:cNvSpPr txBox="1"/>
          <p:nvPr/>
        </p:nvSpPr>
        <p:spPr>
          <a:xfrm>
            <a:off x="450450" y="1468956"/>
            <a:ext cx="11006855" cy="4903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400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Equipamiento informático para almacén, oficinas y fabrica ubicada en calle Dr. </a:t>
            </a:r>
            <a:r>
              <a:rPr lang="es-ES" sz="1400" dirty="0" err="1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Glez</a:t>
            </a:r>
            <a:r>
              <a:rPr lang="es-ES" sz="1400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Cotera, 6 en El puerto de Santa María (Cádiz)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sz="1400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Equipamiento para administración (oficinas y comercial).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( 2) ORDENADORES ACER VERITON VX2680G DT.VV1EB.011 .............  1.300,00 €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( 2) MONITOR LED 23.6" AOC M2470SWH NEGRO ……………………………….      300,00 €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1 I</a:t>
            </a:r>
            <a:r>
              <a:rPr lang="es-ES" sz="1400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MPRESORA HP MULTIFUNCIÓN LASERJET ENTERPIS. M430F</a:t>
            </a:r>
            <a:r>
              <a:rPr lang="en-US" sz="1400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…...      550,00 €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1 </a:t>
            </a:r>
            <a:r>
              <a:rPr lang="pt-BR" sz="1400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PORTATIL LENOVO V15 G2-ALC 82KD00EESP NEGRO (COMERCIAL)   679,00 €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Equipamento para Fabrica / </a:t>
            </a:r>
            <a:r>
              <a:rPr lang="pt-BR" sz="1400" dirty="0" err="1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Almacen</a:t>
            </a:r>
            <a:r>
              <a:rPr lang="pt-BR" sz="1400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 ORDENADOR ACER VERITON VX2680G DT.VV1EB.011 .....................        650,00 €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 MONITOR TACTIL 17" BLUEBEE TM-317 P-CAP 2YW .........................        250,00 €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 </a:t>
            </a:r>
            <a:r>
              <a:rPr lang="es-ES" sz="1400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IMPRESORA HP MULTIFUNCION LASERJET TANK MFP2604SDW</a:t>
            </a:r>
            <a:r>
              <a:rPr lang="pt-BR" sz="1400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...        450,00 €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sz="1400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Software de Ciberseguridad y Comunicaciones Seguras 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sz="1400" dirty="0" err="1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Nordlayer</a:t>
            </a:r>
            <a:r>
              <a:rPr lang="es-ES" sz="1400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1400" dirty="0" err="1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Advance</a:t>
            </a:r>
            <a:r>
              <a:rPr lang="es-ES" sz="1400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1400" dirty="0" err="1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dedicated</a:t>
            </a:r>
            <a:r>
              <a:rPr lang="es-ES" sz="1400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(VPN Cloud)  4 Licencias ……………………….       540,00 €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sz="1400" dirty="0" err="1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Karpersky</a:t>
            </a:r>
            <a:r>
              <a:rPr lang="es-ES" sz="1400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1400" dirty="0" err="1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endpoint</a:t>
            </a:r>
            <a:r>
              <a:rPr lang="es-ES" sz="1400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1400" dirty="0" err="1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security</a:t>
            </a:r>
            <a:r>
              <a:rPr lang="es-ES" sz="1400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cloud 10 Dispositivos ….…………………………,,..       360,00 €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sz="1400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Servicio de instalación y Soporte remoto anual …………………………………………….….     1.200,00 €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sz="1400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10 Licencias Microsoft 365 Cloud ……………………………………………………………………….     1.260,00 €</a:t>
            </a:r>
          </a:p>
        </p:txBody>
      </p:sp>
      <p:pic>
        <p:nvPicPr>
          <p:cNvPr id="2" name="Picture 8">
            <a:extLst>
              <a:ext uri="{FF2B5EF4-FFF2-40B4-BE49-F238E27FC236}">
                <a16:creationId xmlns:a16="http://schemas.microsoft.com/office/drawing/2014/main" id="{BEED5579-4970-B30C-E7B8-D66447D656C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666514" y="5312592"/>
            <a:ext cx="2402344" cy="135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37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>
            <a:extLst>
              <a:ext uri="{FF2B5EF4-FFF2-40B4-BE49-F238E27FC236}">
                <a16:creationId xmlns:a16="http://schemas.microsoft.com/office/drawing/2014/main" id="{F75579FA-990C-C275-48F0-3B203273D0D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666514" y="5312592"/>
            <a:ext cx="2402344" cy="135599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699C960-C8B6-408D-B823-C9B9638F4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09940"/>
            <a:ext cx="12192000" cy="97422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26D4265-7D13-4E17-83EA-2F09795FE99C}"/>
              </a:ext>
            </a:extLst>
          </p:cNvPr>
          <p:cNvSpPr txBox="1"/>
          <p:nvPr/>
        </p:nvSpPr>
        <p:spPr>
          <a:xfrm>
            <a:off x="363511" y="295284"/>
            <a:ext cx="912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>
                <a:solidFill>
                  <a:schemeClr val="bg1">
                    <a:lumMod val="95000"/>
                  </a:schemeClr>
                </a:solidFill>
              </a:rPr>
              <a:t>Alcance</a:t>
            </a:r>
          </a:p>
        </p:txBody>
      </p:sp>
      <p:pic>
        <p:nvPicPr>
          <p:cNvPr id="7" name="Picture 4" descr="Vista previa de imagen">
            <a:extLst>
              <a:ext uri="{FF2B5EF4-FFF2-40B4-BE49-F238E27FC236}">
                <a16:creationId xmlns:a16="http://schemas.microsoft.com/office/drawing/2014/main" id="{823CF23D-2342-4B6A-BB31-B20F6C4E36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22" r="4" b="13738"/>
          <a:stretch/>
        </p:blipFill>
        <p:spPr bwMode="auto">
          <a:xfrm>
            <a:off x="10400145" y="-94484"/>
            <a:ext cx="1613273" cy="1204199"/>
          </a:xfrm>
          <a:custGeom>
            <a:avLst/>
            <a:gdLst/>
            <a:ahLst/>
            <a:cxnLst/>
            <a:rect l="l" t="t" r="r" b="b"/>
            <a:pathLst>
              <a:path w="5001415" h="3733214">
                <a:moveTo>
                  <a:pt x="3044952" y="0"/>
                </a:moveTo>
                <a:cubicBezTo>
                  <a:pt x="3780687" y="0"/>
                  <a:pt x="4455477" y="260939"/>
                  <a:pt x="4981824" y="695319"/>
                </a:cubicBezTo>
                <a:lnTo>
                  <a:pt x="5001415" y="713124"/>
                </a:lnTo>
                <a:lnTo>
                  <a:pt x="5001415" y="3733214"/>
                </a:lnTo>
                <a:lnTo>
                  <a:pt x="81043" y="3733214"/>
                </a:lnTo>
                <a:lnTo>
                  <a:pt x="61862" y="3658617"/>
                </a:lnTo>
                <a:cubicBezTo>
                  <a:pt x="21301" y="3460397"/>
                  <a:pt x="0" y="3255162"/>
                  <a:pt x="0" y="3044952"/>
                </a:cubicBezTo>
                <a:cubicBezTo>
                  <a:pt x="0" y="1363271"/>
                  <a:pt x="1363271" y="0"/>
                  <a:pt x="3044952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A4CA343-6940-48CF-8030-66F97AD1144C}"/>
              </a:ext>
            </a:extLst>
          </p:cNvPr>
          <p:cNvSpPr txBox="1"/>
          <p:nvPr/>
        </p:nvSpPr>
        <p:spPr>
          <a:xfrm>
            <a:off x="1548352" y="910750"/>
            <a:ext cx="8579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>
                <a:solidFill>
                  <a:srgbClr val="5F849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Valoración de Actividades</a:t>
            </a: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DBABD6EA-634F-44C9-9CE8-9EE45D6E7B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13340"/>
              </p:ext>
            </p:extLst>
          </p:nvPr>
        </p:nvGraphicFramePr>
        <p:xfrm>
          <a:off x="1718366" y="2846660"/>
          <a:ext cx="900770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4825">
                  <a:extLst>
                    <a:ext uri="{9D8B030D-6E8A-4147-A177-3AD203B41FA5}">
                      <a16:colId xmlns:a16="http://schemas.microsoft.com/office/drawing/2014/main" val="2671093892"/>
                    </a:ext>
                  </a:extLst>
                </a:gridCol>
                <a:gridCol w="1972884">
                  <a:extLst>
                    <a:ext uri="{9D8B030D-6E8A-4147-A177-3AD203B41FA5}">
                      <a16:colId xmlns:a16="http://schemas.microsoft.com/office/drawing/2014/main" val="1724987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022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rgbClr val="4D5266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Servicio de Análisis y Consultoría de las necesidades técnicas , Dirección del proyecto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/>
                        <a:t>Incluido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534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dirty="0"/>
                        <a:t>Equipamiento Tienda calle Misericordia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1" dirty="0"/>
                        <a:t>1.800 €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409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Equipamiento Central Calle Dr. Glez. Cotera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1" dirty="0"/>
                        <a:t>7.539 €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059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dirty="0"/>
                        <a:t>Soporte técnico , Asesoramiento y formación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dirty="0"/>
                        <a:t>  1.500 €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86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dirty="0"/>
                        <a:t>Total Presupuesto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1" dirty="0"/>
                        <a:t>10.839,00 €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92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Duración de los trabajos  4 semanas.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391956"/>
                  </a:ext>
                </a:extLst>
              </a:tr>
            </a:tbl>
          </a:graphicData>
        </a:graphic>
      </p:graphicFrame>
      <p:sp>
        <p:nvSpPr>
          <p:cNvPr id="10" name="Rectángulo 9">
            <a:extLst>
              <a:ext uri="{FF2B5EF4-FFF2-40B4-BE49-F238E27FC236}">
                <a16:creationId xmlns:a16="http://schemas.microsoft.com/office/drawing/2014/main" id="{0CF3B1C3-A95A-45DF-9EBC-21C1E370373D}"/>
              </a:ext>
            </a:extLst>
          </p:cNvPr>
          <p:cNvSpPr/>
          <p:nvPr/>
        </p:nvSpPr>
        <p:spPr>
          <a:xfrm>
            <a:off x="1718365" y="5852936"/>
            <a:ext cx="6699771" cy="792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050" b="1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Forma de Pago : 50% a la aceptación del presupuesto y resto a la finalización del proyecto. </a:t>
            </a:r>
          </a:p>
          <a:p>
            <a:pPr>
              <a:lnSpc>
                <a:spcPct val="150000"/>
              </a:lnSpc>
            </a:pPr>
            <a:r>
              <a:rPr lang="es-ES" sz="1050" b="1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Impuestos no incluidos</a:t>
            </a:r>
          </a:p>
          <a:p>
            <a:pPr>
              <a:lnSpc>
                <a:spcPct val="150000"/>
              </a:lnSpc>
            </a:pPr>
            <a:endParaRPr lang="es-ES" sz="1050" dirty="0">
              <a:solidFill>
                <a:srgbClr val="4D526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2EE39A3-4565-2C87-2CBF-AF18432FACA2}"/>
              </a:ext>
            </a:extLst>
          </p:cNvPr>
          <p:cNvSpPr txBox="1"/>
          <p:nvPr/>
        </p:nvSpPr>
        <p:spPr>
          <a:xfrm>
            <a:off x="1718366" y="1689613"/>
            <a:ext cx="89339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ENART SYSTEMS S.L.                                                                                                                            Presupuesto: 2023013001</a:t>
            </a:r>
          </a:p>
          <a:p>
            <a:r>
              <a:rPr lang="es-ES" sz="1400" dirty="0"/>
              <a:t>B-01924711                                                                                                                                           Fecha : 10/01/2023</a:t>
            </a:r>
          </a:p>
          <a:p>
            <a:r>
              <a:rPr lang="es-ES" sz="1400" dirty="0"/>
              <a:t>c/. Delta 1 , Oficina 3 , El puerto de santa maría , Cádiz (11500)   </a:t>
            </a:r>
          </a:p>
          <a:p>
            <a:r>
              <a:rPr lang="es-ES" sz="1400" dirty="0"/>
              <a:t>CCC :  ES26 2100 6234 4802 0024 7816 </a:t>
            </a:r>
          </a:p>
        </p:txBody>
      </p:sp>
    </p:spTree>
    <p:extLst>
      <p:ext uri="{BB962C8B-B14F-4D97-AF65-F5344CB8AC3E}">
        <p14:creationId xmlns:p14="http://schemas.microsoft.com/office/powerpoint/2010/main" val="163296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>
            <a:extLst>
              <a:ext uri="{FF2B5EF4-FFF2-40B4-BE49-F238E27FC236}">
                <a16:creationId xmlns:a16="http://schemas.microsoft.com/office/drawing/2014/main" id="{46232F31-7D3D-0D9C-62F0-31F7ECC94DA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666514" y="5312592"/>
            <a:ext cx="2402344" cy="1355990"/>
          </a:xfrm>
          <a:prstGeom prst="rect">
            <a:avLst/>
          </a:prstGeom>
        </p:spPr>
      </p:pic>
      <p:pic>
        <p:nvPicPr>
          <p:cNvPr id="4" name="Imagen 3" descr="Imagen que contiene ventana, exterior, cielo&#10;&#10;Descripción generada con confianza muy alta">
            <a:extLst>
              <a:ext uri="{FF2B5EF4-FFF2-40B4-BE49-F238E27FC236}">
                <a16:creationId xmlns:a16="http://schemas.microsoft.com/office/drawing/2014/main" id="{84BB6350-E164-4AD4-AC82-146EAF494A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30" t="10153" r="5159" b="75641"/>
          <a:stretch/>
        </p:blipFill>
        <p:spPr>
          <a:xfrm>
            <a:off x="0" y="0"/>
            <a:ext cx="12192000" cy="97422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B930881-B1F3-4B8F-9510-7AE2668552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5936" y="221322"/>
            <a:ext cx="2016155" cy="53157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B606A632-32D4-4983-999D-B6863153262D}"/>
              </a:ext>
            </a:extLst>
          </p:cNvPr>
          <p:cNvSpPr/>
          <p:nvPr/>
        </p:nvSpPr>
        <p:spPr>
          <a:xfrm>
            <a:off x="3224235" y="1727417"/>
            <a:ext cx="8236865" cy="296491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400" b="1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Enart </a:t>
            </a:r>
            <a:r>
              <a:rPr lang="es-ES" sz="1400" b="1" dirty="0" err="1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Systems</a:t>
            </a:r>
            <a:r>
              <a:rPr lang="es-ES" sz="1400" b="1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1400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es una Consultora tecnológica  ubicada en el </a:t>
            </a:r>
            <a:r>
              <a:rPr lang="es-ES" sz="1400" b="1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centro municipal de innovación y empresas </a:t>
            </a:r>
            <a:r>
              <a:rPr lang="es-ES" sz="1400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del Puerto de Santa María en Cádiz . Ha sido creada como consultora especializada en transformación digital para pymes y micro pymes , además de ser fabricante de software con tecnologías propias </a:t>
            </a:r>
            <a:r>
              <a:rPr lang="es-ES" sz="1400" b="1" dirty="0" err="1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NoCode</a:t>
            </a:r>
            <a:r>
              <a:rPr lang="es-ES" sz="1400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, </a:t>
            </a:r>
            <a:r>
              <a:rPr lang="es-ES" sz="1400" b="1" dirty="0" err="1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LowCode</a:t>
            </a:r>
            <a:r>
              <a:rPr lang="es-ES" sz="1400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 </a:t>
            </a:r>
            <a:r>
              <a:rPr lang="es-ES" sz="1400" b="1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I.A.</a:t>
            </a:r>
            <a:r>
              <a:rPr lang="es-ES" sz="1400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en entornos Cloud y bajo modelos SaaS ( Software as </a:t>
            </a:r>
            <a:r>
              <a:rPr lang="es-ES" sz="1400" dirty="0" err="1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Service</a:t>
            </a:r>
            <a:r>
              <a:rPr lang="es-ES" sz="1400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). </a:t>
            </a:r>
          </a:p>
          <a:p>
            <a:pPr algn="just">
              <a:lnSpc>
                <a:spcPct val="150000"/>
              </a:lnSpc>
            </a:pPr>
            <a:r>
              <a:rPr lang="es-ES" sz="1400" b="1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Enart </a:t>
            </a:r>
            <a:r>
              <a:rPr lang="es-ES" sz="1400" b="1" dirty="0" err="1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Systems</a:t>
            </a:r>
            <a:r>
              <a:rPr lang="es-ES" sz="1400" b="1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1400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mantiene acuerdos de colaboración a nivel nacional e internacional con fabricantes y/o proveedores de soluciones cloud (Microsoft, </a:t>
            </a:r>
            <a:r>
              <a:rPr lang="es-ES" sz="1400" dirty="0" err="1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Ovh</a:t>
            </a:r>
            <a:r>
              <a:rPr lang="es-ES" sz="1400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Cloud, AWS , </a:t>
            </a:r>
            <a:r>
              <a:rPr lang="es-ES" sz="1400" dirty="0" err="1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NordLayer</a:t>
            </a:r>
            <a:r>
              <a:rPr lang="es-ES" sz="1400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,</a:t>
            </a:r>
            <a:r>
              <a:rPr lang="es-ES" sz="1400" dirty="0" err="1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Zkoss</a:t>
            </a:r>
            <a:r>
              <a:rPr lang="es-ES" sz="1400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s-ES" sz="1400" dirty="0" err="1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Tibco</a:t>
            </a:r>
            <a:r>
              <a:rPr lang="es-ES" sz="1400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…) con el fin de cubrir todos los aspectos necesarios para la transformación empresarial.</a:t>
            </a:r>
          </a:p>
          <a:p>
            <a:pPr algn="just">
              <a:lnSpc>
                <a:spcPct val="150000"/>
              </a:lnSpc>
            </a:pPr>
            <a:endParaRPr lang="es-ES" sz="1400" dirty="0">
              <a:solidFill>
                <a:srgbClr val="4D526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39CB69A-793C-4C28-8F47-AFE5EAC807C0}"/>
              </a:ext>
            </a:extLst>
          </p:cNvPr>
          <p:cNvSpPr/>
          <p:nvPr/>
        </p:nvSpPr>
        <p:spPr>
          <a:xfrm>
            <a:off x="363511" y="4488644"/>
            <a:ext cx="1120633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400" dirty="0">
                <a:solidFill>
                  <a:srgbClr val="4D5266"/>
                </a:solidFill>
                <a:latin typeface="Roboto"/>
                <a:ea typeface="Roboto"/>
              </a:rPr>
              <a:t>Nuestro director de innovación y transformación tecnológica es  </a:t>
            </a:r>
            <a:r>
              <a:rPr lang="es-ES" sz="1400" b="1" dirty="0">
                <a:solidFill>
                  <a:srgbClr val="4D5266"/>
                </a:solidFill>
                <a:latin typeface="Roboto"/>
                <a:ea typeface="Roboto"/>
              </a:rPr>
              <a:t>Manuel González</a:t>
            </a:r>
            <a:r>
              <a:rPr lang="es-ES" sz="1400" dirty="0">
                <a:solidFill>
                  <a:srgbClr val="4D5266"/>
                </a:solidFill>
                <a:latin typeface="Roboto"/>
                <a:ea typeface="Roboto"/>
              </a:rPr>
              <a:t> , Consultor y Director de proyectos de nuevas tecnologías con mas de 27 años de experiencia. </a:t>
            </a:r>
            <a:r>
              <a:rPr lang="es-ES" sz="1400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Además ha sido </a:t>
            </a:r>
            <a:r>
              <a:rPr lang="es-ES" sz="1400" dirty="0" err="1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co-funder</a:t>
            </a:r>
            <a:r>
              <a:rPr lang="es-ES" sz="1400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varias startups  dedicadas al I+D+i que han obtenido tanto el reconocimiento de </a:t>
            </a:r>
            <a:r>
              <a:rPr lang="es-ES" sz="1400" b="1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Pyme innovadora</a:t>
            </a:r>
            <a:r>
              <a:rPr lang="es-ES" sz="1400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, como Subvenciones a la innovación de organismos nacionales como </a:t>
            </a:r>
            <a:r>
              <a:rPr lang="es-ES" sz="1400" b="1" dirty="0" err="1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Enisa</a:t>
            </a:r>
            <a:r>
              <a:rPr lang="es-ES" sz="1400" b="1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1400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r>
              <a:rPr lang="es-ES" sz="1400" b="1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CDTI y Fondos Europeos</a:t>
            </a:r>
          </a:p>
          <a:p>
            <a:pPr>
              <a:lnSpc>
                <a:spcPct val="150000"/>
              </a:lnSpc>
            </a:pPr>
            <a:endParaRPr lang="es-ES" sz="1200" dirty="0">
              <a:solidFill>
                <a:srgbClr val="4D526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B2EE530-A3EA-4E3B-8A3D-AB25228964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8340"/>
            <a:ext cx="12192000" cy="97422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682D350B-C012-4972-9372-D824B1B2BB62}"/>
              </a:ext>
            </a:extLst>
          </p:cNvPr>
          <p:cNvSpPr txBox="1"/>
          <p:nvPr/>
        </p:nvSpPr>
        <p:spPr>
          <a:xfrm>
            <a:off x="363511" y="295284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>
                <a:solidFill>
                  <a:schemeClr val="bg1">
                    <a:lumMod val="95000"/>
                  </a:schemeClr>
                </a:solidFill>
              </a:rPr>
              <a:t>Quienes Somos</a:t>
            </a:r>
          </a:p>
        </p:txBody>
      </p:sp>
      <p:pic>
        <p:nvPicPr>
          <p:cNvPr id="12" name="Imagen 11" descr="Un hombre con lentes y una camisa negra&#10;&#10;Descripción generada automáticamente">
            <a:extLst>
              <a:ext uri="{FF2B5EF4-FFF2-40B4-BE49-F238E27FC236}">
                <a16:creationId xmlns:a16="http://schemas.microsoft.com/office/drawing/2014/main" id="{948847D8-B7BC-4E36-B296-DF83BF4E5E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86" y="1897196"/>
            <a:ext cx="2112573" cy="2112573"/>
          </a:xfrm>
          <a:prstGeom prst="rect">
            <a:avLst/>
          </a:prstGeom>
        </p:spPr>
      </p:pic>
      <p:pic>
        <p:nvPicPr>
          <p:cNvPr id="11" name="Picture 4" descr="Vista previa de imagen">
            <a:extLst>
              <a:ext uri="{FF2B5EF4-FFF2-40B4-BE49-F238E27FC236}">
                <a16:creationId xmlns:a16="http://schemas.microsoft.com/office/drawing/2014/main" id="{FDA8336F-0AC7-42F1-B628-4D5A60D338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22" r="4" b="13738"/>
          <a:stretch/>
        </p:blipFill>
        <p:spPr bwMode="auto">
          <a:xfrm>
            <a:off x="10400145" y="-94484"/>
            <a:ext cx="1613273" cy="1204199"/>
          </a:xfrm>
          <a:custGeom>
            <a:avLst/>
            <a:gdLst/>
            <a:ahLst/>
            <a:cxnLst/>
            <a:rect l="l" t="t" r="r" b="b"/>
            <a:pathLst>
              <a:path w="5001415" h="3733214">
                <a:moveTo>
                  <a:pt x="3044952" y="0"/>
                </a:moveTo>
                <a:cubicBezTo>
                  <a:pt x="3780687" y="0"/>
                  <a:pt x="4455477" y="260939"/>
                  <a:pt x="4981824" y="695319"/>
                </a:cubicBezTo>
                <a:lnTo>
                  <a:pt x="5001415" y="713124"/>
                </a:lnTo>
                <a:lnTo>
                  <a:pt x="5001415" y="3733214"/>
                </a:lnTo>
                <a:lnTo>
                  <a:pt x="81043" y="3733214"/>
                </a:lnTo>
                <a:lnTo>
                  <a:pt x="61862" y="3658617"/>
                </a:lnTo>
                <a:cubicBezTo>
                  <a:pt x="21301" y="3460397"/>
                  <a:pt x="0" y="3255162"/>
                  <a:pt x="0" y="3044952"/>
                </a:cubicBezTo>
                <a:cubicBezTo>
                  <a:pt x="0" y="1363271"/>
                  <a:pt x="1363271" y="0"/>
                  <a:pt x="3044952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34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rupo VASS, un caso de éxito a imitar | Noticias | Mercado TI | Computing">
            <a:extLst>
              <a:ext uri="{FF2B5EF4-FFF2-40B4-BE49-F238E27FC236}">
                <a16:creationId xmlns:a16="http://schemas.microsoft.com/office/drawing/2014/main" id="{687480C6-38C8-422A-813E-6CFDAEC90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905" y="1764495"/>
            <a:ext cx="2619375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AYUDAS COMUNIDAD DE MADRID. - Entidad de Conservación Cobo Calleja">
            <a:extLst>
              <a:ext uri="{FF2B5EF4-FFF2-40B4-BE49-F238E27FC236}">
                <a16:creationId xmlns:a16="http://schemas.microsoft.com/office/drawing/2014/main" id="{CC42B16E-7AD1-4D36-BCDD-3D45383D1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588" y="4535805"/>
            <a:ext cx="4581820" cy="11751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6" descr="Imaxe corporativa | Concello de Arteixo">
            <a:extLst>
              <a:ext uri="{FF2B5EF4-FFF2-40B4-BE49-F238E27FC236}">
                <a16:creationId xmlns:a16="http://schemas.microsoft.com/office/drawing/2014/main" id="{A06CCD72-9B00-45A3-9725-011BB2D87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550" y="5435321"/>
            <a:ext cx="1864309" cy="814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4" descr="València' se pone el acento">
            <a:extLst>
              <a:ext uri="{FF2B5EF4-FFF2-40B4-BE49-F238E27FC236}">
                <a16:creationId xmlns:a16="http://schemas.microsoft.com/office/drawing/2014/main" id="{FB101555-E1E8-43A0-AFC9-7D634E86C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1876" y="4142136"/>
            <a:ext cx="2993294" cy="81460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Imagen Corporativa">
            <a:extLst>
              <a:ext uri="{FF2B5EF4-FFF2-40B4-BE49-F238E27FC236}">
                <a16:creationId xmlns:a16="http://schemas.microsoft.com/office/drawing/2014/main" id="{440AC7C0-2EF0-4369-BD2D-DCB915500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499" y="5609193"/>
            <a:ext cx="2146925" cy="109817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ayuntamiento-logrono-logo-vector - Fundación Canfranc">
            <a:extLst>
              <a:ext uri="{FF2B5EF4-FFF2-40B4-BE49-F238E27FC236}">
                <a16:creationId xmlns:a16="http://schemas.microsoft.com/office/drawing/2014/main" id="{7E7FB253-3D95-4A59-B2CA-77046BED7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905" y="3230589"/>
            <a:ext cx="2356435" cy="11661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4" descr="Cesce (@cesce_es) / Twitter">
            <a:extLst>
              <a:ext uri="{FF2B5EF4-FFF2-40B4-BE49-F238E27FC236}">
                <a16:creationId xmlns:a16="http://schemas.microsoft.com/office/drawing/2014/main" id="{4567B218-112D-475A-AF6A-5C7EBC9E1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78377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88E40F7-95F9-4CFB-BBFF-B10422C5A5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8340"/>
            <a:ext cx="12192000" cy="97422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C5417E5-0AF2-4432-86F4-83E6E4E3821C}"/>
              </a:ext>
            </a:extLst>
          </p:cNvPr>
          <p:cNvSpPr txBox="1"/>
          <p:nvPr/>
        </p:nvSpPr>
        <p:spPr>
          <a:xfrm>
            <a:off x="363511" y="295284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>
                <a:solidFill>
                  <a:schemeClr val="bg1">
                    <a:lumMod val="95000"/>
                  </a:schemeClr>
                </a:solidFill>
              </a:rPr>
              <a:t>Quienes Somos</a:t>
            </a:r>
          </a:p>
        </p:txBody>
      </p:sp>
      <p:pic>
        <p:nvPicPr>
          <p:cNvPr id="6" name="Picture 4" descr="Vista previa de imagen">
            <a:extLst>
              <a:ext uri="{FF2B5EF4-FFF2-40B4-BE49-F238E27FC236}">
                <a16:creationId xmlns:a16="http://schemas.microsoft.com/office/drawing/2014/main" id="{510B6835-366D-4355-AFC8-F053AF5573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22" r="4" b="13738"/>
          <a:stretch/>
        </p:blipFill>
        <p:spPr bwMode="auto">
          <a:xfrm>
            <a:off x="10400145" y="-94484"/>
            <a:ext cx="1613273" cy="1204199"/>
          </a:xfrm>
          <a:custGeom>
            <a:avLst/>
            <a:gdLst/>
            <a:ahLst/>
            <a:cxnLst/>
            <a:rect l="l" t="t" r="r" b="b"/>
            <a:pathLst>
              <a:path w="5001415" h="3733214">
                <a:moveTo>
                  <a:pt x="3044952" y="0"/>
                </a:moveTo>
                <a:cubicBezTo>
                  <a:pt x="3780687" y="0"/>
                  <a:pt x="4455477" y="260939"/>
                  <a:pt x="4981824" y="695319"/>
                </a:cubicBezTo>
                <a:lnTo>
                  <a:pt x="5001415" y="713124"/>
                </a:lnTo>
                <a:lnTo>
                  <a:pt x="5001415" y="3733214"/>
                </a:lnTo>
                <a:lnTo>
                  <a:pt x="81043" y="3733214"/>
                </a:lnTo>
                <a:lnTo>
                  <a:pt x="61862" y="3658617"/>
                </a:lnTo>
                <a:cubicBezTo>
                  <a:pt x="21301" y="3460397"/>
                  <a:pt x="0" y="3255162"/>
                  <a:pt x="0" y="3044952"/>
                </a:cubicBezTo>
                <a:cubicBezTo>
                  <a:pt x="0" y="1363271"/>
                  <a:pt x="1363271" y="0"/>
                  <a:pt x="3044952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Bargas | Banco Santander">
            <a:extLst>
              <a:ext uri="{FF2B5EF4-FFF2-40B4-BE49-F238E27FC236}">
                <a16:creationId xmlns:a16="http://schemas.microsoft.com/office/drawing/2014/main" id="{F86DD967-2A9C-4A4A-B8EA-48F5C4A46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93" y="2133840"/>
            <a:ext cx="2086639" cy="6394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Banco Sabadell, S.A. - Andalucía Emprende, Fundación Pública Andaluza">
            <a:extLst>
              <a:ext uri="{FF2B5EF4-FFF2-40B4-BE49-F238E27FC236}">
                <a16:creationId xmlns:a16="http://schemas.microsoft.com/office/drawing/2014/main" id="{395D0FAB-2483-4CA4-BE9A-0FBF45D98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73" y="4554303"/>
            <a:ext cx="1994188" cy="97422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Bankinter logra entrar en el TOP 25 de las mejores marcas de España | Blog  Bankinter">
            <a:extLst>
              <a:ext uri="{FF2B5EF4-FFF2-40B4-BE49-F238E27FC236}">
                <a16:creationId xmlns:a16="http://schemas.microsoft.com/office/drawing/2014/main" id="{E9536C79-5B7D-461E-A09C-9372347A2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2" y="5475667"/>
            <a:ext cx="2323558" cy="138233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0" descr="Ministerio de Justicia | ISDEFE">
            <a:extLst>
              <a:ext uri="{FF2B5EF4-FFF2-40B4-BE49-F238E27FC236}">
                <a16:creationId xmlns:a16="http://schemas.microsoft.com/office/drawing/2014/main" id="{DF4433F7-018E-4E25-96BB-77B96D9B9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501" y="2874481"/>
            <a:ext cx="2679922" cy="72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89CD89D4-4845-4957-92E0-94B8E8C1C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145" y="4761396"/>
            <a:ext cx="2175729" cy="6838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4">
            <a:extLst>
              <a:ext uri="{FF2B5EF4-FFF2-40B4-BE49-F238E27FC236}">
                <a16:creationId xmlns:a16="http://schemas.microsoft.com/office/drawing/2014/main" id="{E8FD7816-A24E-4E77-8FD0-D5C043AA2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16" y="3689364"/>
            <a:ext cx="2383211" cy="70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8" descr="Consorcio Regional de Transportes de Madrid - Wikipedia, la enciclopedia  libre">
            <a:extLst>
              <a:ext uri="{FF2B5EF4-FFF2-40B4-BE49-F238E27FC236}">
                <a16:creationId xmlns:a16="http://schemas.microsoft.com/office/drawing/2014/main" id="{5657EA7F-3BA0-4C2F-8E56-62FBE6AAD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630" y="5582685"/>
            <a:ext cx="1340931" cy="105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2" descr="Diputació de Castelló | Logotipos">
            <a:extLst>
              <a:ext uri="{FF2B5EF4-FFF2-40B4-BE49-F238E27FC236}">
                <a16:creationId xmlns:a16="http://schemas.microsoft.com/office/drawing/2014/main" id="{3221F5C1-0AB8-4F1D-B97B-192AD621A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353" y="3799834"/>
            <a:ext cx="2085654" cy="684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0" descr="Dyntra - La Transparencia de Ayuntamiento de Mataró">
            <a:extLst>
              <a:ext uri="{FF2B5EF4-FFF2-40B4-BE49-F238E27FC236}">
                <a16:creationId xmlns:a16="http://schemas.microsoft.com/office/drawing/2014/main" id="{982D626E-8DCA-4614-9E0F-3FF8C8D92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3090" y="2282825"/>
            <a:ext cx="2325688" cy="11461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2">
            <a:extLst>
              <a:ext uri="{FF2B5EF4-FFF2-40B4-BE49-F238E27FC236}">
                <a16:creationId xmlns:a16="http://schemas.microsoft.com/office/drawing/2014/main" id="{504ED055-39A2-4519-A59D-1A3111E17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631" y="5974327"/>
            <a:ext cx="2636838" cy="65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Gobierno de las Islas Baleares - Wikipedia, la enciclopedia libre">
            <a:extLst>
              <a:ext uri="{FF2B5EF4-FFF2-40B4-BE49-F238E27FC236}">
                <a16:creationId xmlns:a16="http://schemas.microsoft.com/office/drawing/2014/main" id="{E2EAA7CD-E1C5-4488-AB74-D341E6EB9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468" y="3334486"/>
            <a:ext cx="1468042" cy="139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AD148E3F-7B09-49ED-BC76-343197D4DC9E}"/>
              </a:ext>
            </a:extLst>
          </p:cNvPr>
          <p:cNvSpPr/>
          <p:nvPr/>
        </p:nvSpPr>
        <p:spPr>
          <a:xfrm>
            <a:off x="1552016" y="1171893"/>
            <a:ext cx="90879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600" b="1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Clientes donde hemos dirigido y ejecutado proyectos de digitalización y transformación digital</a:t>
            </a:r>
          </a:p>
          <a:p>
            <a:pPr>
              <a:lnSpc>
                <a:spcPct val="150000"/>
              </a:lnSpc>
            </a:pPr>
            <a:endParaRPr lang="es-ES" sz="1200" dirty="0">
              <a:solidFill>
                <a:srgbClr val="4D526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054" name="Picture 6" descr="Grupo SMS: ¿Qué es Grupo SMS? - SMS Europa">
            <a:extLst>
              <a:ext uri="{FF2B5EF4-FFF2-40B4-BE49-F238E27FC236}">
                <a16:creationId xmlns:a16="http://schemas.microsoft.com/office/drawing/2014/main" id="{0D6A4F1B-C0CE-42C8-A31F-6D24DC100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114" y="1939525"/>
            <a:ext cx="2034710" cy="80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183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861499DA-B231-4B47-A428-76240E696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607" y="1927402"/>
            <a:ext cx="5581547" cy="371805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EA96350-05DF-4BB4-A017-D53050CA1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40"/>
            <a:ext cx="12192000" cy="97422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14D34AA-7443-4D0C-B24A-351ABB0DD83E}"/>
              </a:ext>
            </a:extLst>
          </p:cNvPr>
          <p:cNvSpPr txBox="1"/>
          <p:nvPr/>
        </p:nvSpPr>
        <p:spPr>
          <a:xfrm>
            <a:off x="363511" y="295284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>
                <a:solidFill>
                  <a:schemeClr val="bg1">
                    <a:lumMod val="95000"/>
                  </a:schemeClr>
                </a:solidFill>
              </a:rPr>
              <a:t>Qué Hacemos</a:t>
            </a:r>
          </a:p>
        </p:txBody>
      </p:sp>
      <p:pic>
        <p:nvPicPr>
          <p:cNvPr id="7" name="Picture 4" descr="Vista previa de imagen">
            <a:extLst>
              <a:ext uri="{FF2B5EF4-FFF2-40B4-BE49-F238E27FC236}">
                <a16:creationId xmlns:a16="http://schemas.microsoft.com/office/drawing/2014/main" id="{48CCB899-C59F-431A-9F51-E289F4F288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22" r="4" b="13738"/>
          <a:stretch/>
        </p:blipFill>
        <p:spPr bwMode="auto">
          <a:xfrm>
            <a:off x="10400145" y="-94484"/>
            <a:ext cx="1613273" cy="1204199"/>
          </a:xfrm>
          <a:custGeom>
            <a:avLst/>
            <a:gdLst/>
            <a:ahLst/>
            <a:cxnLst/>
            <a:rect l="l" t="t" r="r" b="b"/>
            <a:pathLst>
              <a:path w="5001415" h="3733214">
                <a:moveTo>
                  <a:pt x="3044952" y="0"/>
                </a:moveTo>
                <a:cubicBezTo>
                  <a:pt x="3780687" y="0"/>
                  <a:pt x="4455477" y="260939"/>
                  <a:pt x="4981824" y="695319"/>
                </a:cubicBezTo>
                <a:lnTo>
                  <a:pt x="5001415" y="713124"/>
                </a:lnTo>
                <a:lnTo>
                  <a:pt x="5001415" y="3733214"/>
                </a:lnTo>
                <a:lnTo>
                  <a:pt x="81043" y="3733214"/>
                </a:lnTo>
                <a:lnTo>
                  <a:pt x="61862" y="3658617"/>
                </a:lnTo>
                <a:cubicBezTo>
                  <a:pt x="21301" y="3460397"/>
                  <a:pt x="0" y="3255162"/>
                  <a:pt x="0" y="3044952"/>
                </a:cubicBezTo>
                <a:cubicBezTo>
                  <a:pt x="0" y="1363271"/>
                  <a:pt x="1363271" y="0"/>
                  <a:pt x="3044952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7753261-034D-4558-BD25-D5A0EAA7114D}"/>
              </a:ext>
            </a:extLst>
          </p:cNvPr>
          <p:cNvSpPr txBox="1"/>
          <p:nvPr/>
        </p:nvSpPr>
        <p:spPr>
          <a:xfrm>
            <a:off x="111526" y="2039461"/>
            <a:ext cx="11532358" cy="3790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b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</a:rPr>
              <a:t>Pymes , Micro Pymes , Negocios y Profesionales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</a:rPr>
              <a:t>Consultoría y Análisis Tecnológico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</a:rPr>
              <a:t>Auditoría Tecnológica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</a:rPr>
              <a:t>Diseño de soluciones Tecnológicas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</a:rPr>
              <a:t>Desarrollo de software (Aplicaciones, Web, Móvil…)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</a:rPr>
              <a:t>Marketing Digital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</a:rPr>
              <a:t>Seguridad y Protección de datos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</a:rPr>
              <a:t>Implantación de software CRM , ERP, RRHH, BPM,RPA…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</a:rPr>
              <a:t>Comercio electrónico, Marketplace , B2B…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</a:rPr>
              <a:t>Business </a:t>
            </a:r>
            <a:r>
              <a:rPr lang="es-ES" sz="1600" b="1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</a:rPr>
              <a:t>Intelligence</a:t>
            </a:r>
            <a:r>
              <a:rPr lang="es-ES" sz="1600" b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</a:rPr>
              <a:t>, IOT , I.A. , NLP, Voz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53315F9-0A86-4958-B122-37C680F8444D}"/>
              </a:ext>
            </a:extLst>
          </p:cNvPr>
          <p:cNvSpPr txBox="1"/>
          <p:nvPr/>
        </p:nvSpPr>
        <p:spPr>
          <a:xfrm>
            <a:off x="1821083" y="1179111"/>
            <a:ext cx="8579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>
                <a:solidFill>
                  <a:srgbClr val="5F849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Nuestros servicios de transformación digital </a:t>
            </a:r>
          </a:p>
        </p:txBody>
      </p:sp>
      <p:pic>
        <p:nvPicPr>
          <p:cNvPr id="2" name="Picture 8">
            <a:extLst>
              <a:ext uri="{FF2B5EF4-FFF2-40B4-BE49-F238E27FC236}">
                <a16:creationId xmlns:a16="http://schemas.microsoft.com/office/drawing/2014/main" id="{C74CD61C-5566-5204-6CDA-1436BC7DB63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9666514" y="5312592"/>
            <a:ext cx="2402344" cy="135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2253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d1e0065-fd2f-48b5-bd2a-64460df06554">
      <Terms xmlns="http://schemas.microsoft.com/office/infopath/2007/PartnerControls"/>
    </lcf76f155ced4ddcb4097134ff3c332f>
    <TaxCatchAll xmlns="9ab98c40-1ac0-48c9-ad5c-efe9d5b77a5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55DB4BDE82E534A93BC923AD3C307B1" ma:contentTypeVersion="10" ma:contentTypeDescription="Crear nuevo documento." ma:contentTypeScope="" ma:versionID="b16d282dcc2d76a87838347aab18d7e7">
  <xsd:schema xmlns:xsd="http://www.w3.org/2001/XMLSchema" xmlns:xs="http://www.w3.org/2001/XMLSchema" xmlns:p="http://schemas.microsoft.com/office/2006/metadata/properties" xmlns:ns2="fd1e0065-fd2f-48b5-bd2a-64460df06554" xmlns:ns3="9ab98c40-1ac0-48c9-ad5c-efe9d5b77a58" targetNamespace="http://schemas.microsoft.com/office/2006/metadata/properties" ma:root="true" ma:fieldsID="b0b5cae0f36b5e41352a04bed24ef131" ns2:_="" ns3:_="">
    <xsd:import namespace="fd1e0065-fd2f-48b5-bd2a-64460df06554"/>
    <xsd:import namespace="9ab98c40-1ac0-48c9-ad5c-efe9d5b77a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1e0065-fd2f-48b5-bd2a-64460df065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Etiquetas de imagen" ma:readOnly="false" ma:fieldId="{5cf76f15-5ced-4ddc-b409-7134ff3c332f}" ma:taxonomyMulti="true" ma:sspId="bf2984f8-6f94-4af6-9388-8922f2b042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b98c40-1ac0-48c9-ad5c-efe9d5b77a58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80b3d7b8-c253-4e22-8341-809009bd28d3}" ma:internalName="TaxCatchAll" ma:showField="CatchAllData" ma:web="9ab98c40-1ac0-48c9-ad5c-efe9d5b77a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651D8F-779D-491A-81E8-47E2A0881687}">
  <ds:schemaRefs>
    <ds:schemaRef ds:uri="713c2eb7-4d38-4809-af2c-1b61593171ec"/>
    <ds:schemaRef ds:uri="a6bfdc13-e103-4961-9677-45d3c8f0ab9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B9E2C58-5BCA-4938-9DA3-7E9CB01909A6}"/>
</file>

<file path=customXml/itemProps3.xml><?xml version="1.0" encoding="utf-8"?>
<ds:datastoreItem xmlns:ds="http://schemas.openxmlformats.org/officeDocument/2006/customXml" ds:itemID="{67D6393B-045E-43EF-BE4C-5C98F32AB5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714</Words>
  <Application>Microsoft Office PowerPoint</Application>
  <PresentationFormat>Panorámica</PresentationFormat>
  <Paragraphs>73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Roboto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Naveros</dc:creator>
  <cp:lastModifiedBy>Manuel Gonzalez</cp:lastModifiedBy>
  <cp:revision>1</cp:revision>
  <cp:lastPrinted>2021-11-25T10:47:21Z</cp:lastPrinted>
  <dcterms:created xsi:type="dcterms:W3CDTF">2018-10-26T10:46:20Z</dcterms:created>
  <dcterms:modified xsi:type="dcterms:W3CDTF">2023-01-21T19:30:22Z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0x010100755DB4BDE82E534A93BC923AD3C307B1</vt:lpwstr>
  </property>
  <property fmtid="{D5CDD505-2E9C-101B-9397-08002B2CF9AE}" pid="3" name="MediaServiceImageTags">
    <vt:lpwstr/>
  </property>
</Properties>
</file>