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598" r:id="rId5"/>
    <p:sldId id="667" r:id="rId6"/>
    <p:sldId id="669" r:id="rId7"/>
    <p:sldId id="670" r:id="rId8"/>
    <p:sldId id="671" r:id="rId9"/>
    <p:sldId id="6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88"/>
    <a:srgbClr val="646670"/>
    <a:srgbClr val="016B73"/>
    <a:srgbClr val="013E55"/>
    <a:srgbClr val="0074A9"/>
    <a:srgbClr val="DBE9E8"/>
    <a:srgbClr val="14256F"/>
    <a:srgbClr val="19A3DC"/>
    <a:srgbClr val="CD1D44"/>
    <a:srgbClr val="609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6E4C2E-8C6C-4236-92A3-16430793C938}" v="143" dt="2023-02-17T08:44:35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2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Gonzalez" userId="9a07629e-acde-4607-a382-401b05389f3f" providerId="ADAL" clId="{576E4C2E-8C6C-4236-92A3-16430793C938}"/>
    <pc:docChg chg="undo custSel addSld delSld modSld">
      <pc:chgData name="Manuel Gonzalez" userId="9a07629e-acde-4607-a382-401b05389f3f" providerId="ADAL" clId="{576E4C2E-8C6C-4236-92A3-16430793C938}" dt="2023-02-17T17:33:25.833" v="4814" actId="5793"/>
      <pc:docMkLst>
        <pc:docMk/>
      </pc:docMkLst>
      <pc:sldChg chg="addSp delSp modSp mod">
        <pc:chgData name="Manuel Gonzalez" userId="9a07629e-acde-4607-a382-401b05389f3f" providerId="ADAL" clId="{576E4C2E-8C6C-4236-92A3-16430793C938}" dt="2023-02-17T12:50:40.900" v="4802" actId="20577"/>
        <pc:sldMkLst>
          <pc:docMk/>
          <pc:sldMk cId="1525303465" sldId="598"/>
        </pc:sldMkLst>
        <pc:spChg chg="mod">
          <ac:chgData name="Manuel Gonzalez" userId="9a07629e-acde-4607-a382-401b05389f3f" providerId="ADAL" clId="{576E4C2E-8C6C-4236-92A3-16430793C938}" dt="2023-02-17T12:50:12.430" v="4799" actId="1076"/>
          <ac:spMkLst>
            <pc:docMk/>
            <pc:sldMk cId="1525303465" sldId="598"/>
            <ac:spMk id="6" creationId="{3D5F1E2B-2A45-69CF-15D3-CAF685C87F0F}"/>
          </ac:spMkLst>
        </pc:spChg>
        <pc:spChg chg="mod">
          <ac:chgData name="Manuel Gonzalez" userId="9a07629e-acde-4607-a382-401b05389f3f" providerId="ADAL" clId="{576E4C2E-8C6C-4236-92A3-16430793C938}" dt="2023-02-17T12:50:40.900" v="4802" actId="20577"/>
          <ac:spMkLst>
            <pc:docMk/>
            <pc:sldMk cId="1525303465" sldId="598"/>
            <ac:spMk id="9" creationId="{2936E9E4-9725-20CD-0141-E747DC148215}"/>
          </ac:spMkLst>
        </pc:spChg>
        <pc:picChg chg="del">
          <ac:chgData name="Manuel Gonzalez" userId="9a07629e-acde-4607-a382-401b05389f3f" providerId="ADAL" clId="{576E4C2E-8C6C-4236-92A3-16430793C938}" dt="2023-02-16T14:05:51.948" v="18" actId="478"/>
          <ac:picMkLst>
            <pc:docMk/>
            <pc:sldMk cId="1525303465" sldId="598"/>
            <ac:picMk id="7" creationId="{5BD5C0D5-C334-4871-ABFD-2176AFAC9660}"/>
          </ac:picMkLst>
        </pc:picChg>
        <pc:picChg chg="add mod">
          <ac:chgData name="Manuel Gonzalez" userId="9a07629e-acde-4607-a382-401b05389f3f" providerId="ADAL" clId="{576E4C2E-8C6C-4236-92A3-16430793C938}" dt="2023-02-16T16:29:47.703" v="2242" actId="1076"/>
          <ac:picMkLst>
            <pc:docMk/>
            <pc:sldMk cId="1525303465" sldId="598"/>
            <ac:picMk id="11" creationId="{CEF7D432-D460-373B-9F8F-449B7BDD30CA}"/>
          </ac:picMkLst>
        </pc:picChg>
        <pc:picChg chg="add del mod">
          <ac:chgData name="Manuel Gonzalez" userId="9a07629e-acde-4607-a382-401b05389f3f" providerId="ADAL" clId="{576E4C2E-8C6C-4236-92A3-16430793C938}" dt="2023-02-16T16:29:37.812" v="2237" actId="478"/>
          <ac:picMkLst>
            <pc:docMk/>
            <pc:sldMk cId="1525303465" sldId="598"/>
            <ac:picMk id="1026" creationId="{7087160A-FB5C-5054-D8B1-8C6D2C735BAA}"/>
          </ac:picMkLst>
        </pc:picChg>
      </pc:sldChg>
      <pc:sldChg chg="del">
        <pc:chgData name="Manuel Gonzalez" userId="9a07629e-acde-4607-a382-401b05389f3f" providerId="ADAL" clId="{576E4C2E-8C6C-4236-92A3-16430793C938}" dt="2023-02-16T19:04:04.359" v="3869" actId="47"/>
        <pc:sldMkLst>
          <pc:docMk/>
          <pc:sldMk cId="2656619254" sldId="663"/>
        </pc:sldMkLst>
      </pc:sldChg>
      <pc:sldChg chg="addSp modSp mod">
        <pc:chgData name="Manuel Gonzalez" userId="9a07629e-acde-4607-a382-401b05389f3f" providerId="ADAL" clId="{576E4C2E-8C6C-4236-92A3-16430793C938}" dt="2023-02-17T11:00:21.559" v="4797" actId="113"/>
        <pc:sldMkLst>
          <pc:docMk/>
          <pc:sldMk cId="2648670885" sldId="664"/>
        </pc:sldMkLst>
        <pc:spChg chg="mod">
          <ac:chgData name="Manuel Gonzalez" userId="9a07629e-acde-4607-a382-401b05389f3f" providerId="ADAL" clId="{576E4C2E-8C6C-4236-92A3-16430793C938}" dt="2023-02-17T11:00:21.559" v="4797" actId="113"/>
          <ac:spMkLst>
            <pc:docMk/>
            <pc:sldMk cId="2648670885" sldId="664"/>
            <ac:spMk id="6" creationId="{3D5F1E2B-2A45-69CF-15D3-CAF685C87F0F}"/>
          </ac:spMkLst>
        </pc:spChg>
        <pc:spChg chg="add mod">
          <ac:chgData name="Manuel Gonzalez" userId="9a07629e-acde-4607-a382-401b05389f3f" providerId="ADAL" clId="{576E4C2E-8C6C-4236-92A3-16430793C938}" dt="2023-02-16T19:04:53.532" v="3897" actId="20577"/>
          <ac:spMkLst>
            <pc:docMk/>
            <pc:sldMk cId="2648670885" sldId="664"/>
            <ac:spMk id="8" creationId="{68FC1B5A-42CC-A5AC-85C1-9E52B546D5D7}"/>
          </ac:spMkLst>
        </pc:spChg>
      </pc:sldChg>
      <pc:sldChg chg="del">
        <pc:chgData name="Manuel Gonzalez" userId="9a07629e-acde-4607-a382-401b05389f3f" providerId="ADAL" clId="{576E4C2E-8C6C-4236-92A3-16430793C938}" dt="2023-02-16T19:04:14.467" v="3870" actId="47"/>
        <pc:sldMkLst>
          <pc:docMk/>
          <pc:sldMk cId="1445334029" sldId="665"/>
        </pc:sldMkLst>
      </pc:sldChg>
      <pc:sldChg chg="del">
        <pc:chgData name="Manuel Gonzalez" userId="9a07629e-acde-4607-a382-401b05389f3f" providerId="ADAL" clId="{576E4C2E-8C6C-4236-92A3-16430793C938}" dt="2023-02-16T19:04:18.087" v="3872" actId="47"/>
        <pc:sldMkLst>
          <pc:docMk/>
          <pc:sldMk cId="1782438405" sldId="666"/>
        </pc:sldMkLst>
      </pc:sldChg>
      <pc:sldChg chg="addSp delSp modSp mod">
        <pc:chgData name="Manuel Gonzalez" userId="9a07629e-acde-4607-a382-401b05389f3f" providerId="ADAL" clId="{576E4C2E-8C6C-4236-92A3-16430793C938}" dt="2023-02-17T17:33:25.833" v="4814" actId="5793"/>
        <pc:sldMkLst>
          <pc:docMk/>
          <pc:sldMk cId="2815663374" sldId="667"/>
        </pc:sldMkLst>
        <pc:spChg chg="mod">
          <ac:chgData name="Manuel Gonzalez" userId="9a07629e-acde-4607-a382-401b05389f3f" providerId="ADAL" clId="{576E4C2E-8C6C-4236-92A3-16430793C938}" dt="2023-02-17T17:33:25.833" v="4814" actId="5793"/>
          <ac:spMkLst>
            <pc:docMk/>
            <pc:sldMk cId="2815663374" sldId="667"/>
            <ac:spMk id="6" creationId="{3D5F1E2B-2A45-69CF-15D3-CAF685C87F0F}"/>
          </ac:spMkLst>
        </pc:spChg>
        <pc:spChg chg="mod">
          <ac:chgData name="Manuel Gonzalez" userId="9a07629e-acde-4607-a382-401b05389f3f" providerId="ADAL" clId="{576E4C2E-8C6C-4236-92A3-16430793C938}" dt="2023-02-16T15:10:56.379" v="608" actId="20577"/>
          <ac:spMkLst>
            <pc:docMk/>
            <pc:sldMk cId="2815663374" sldId="667"/>
            <ac:spMk id="12" creationId="{A6BCB326-80D0-E778-2D51-53484D8E691C}"/>
          </ac:spMkLst>
        </pc:spChg>
        <pc:spChg chg="del mod">
          <ac:chgData name="Manuel Gonzalez" userId="9a07629e-acde-4607-a382-401b05389f3f" providerId="ADAL" clId="{576E4C2E-8C6C-4236-92A3-16430793C938}" dt="2023-02-16T15:27:35.508" v="669" actId="478"/>
          <ac:spMkLst>
            <pc:docMk/>
            <pc:sldMk cId="2815663374" sldId="667"/>
            <ac:spMk id="14" creationId="{87E1A6A4-E034-EAE4-E1A7-7F5B5E3B9752}"/>
          </ac:spMkLst>
        </pc:spChg>
        <pc:spChg chg="add mod">
          <ac:chgData name="Manuel Gonzalez" userId="9a07629e-acde-4607-a382-401b05389f3f" providerId="ADAL" clId="{576E4C2E-8C6C-4236-92A3-16430793C938}" dt="2023-02-16T15:27:38.671" v="670" actId="1076"/>
          <ac:spMkLst>
            <pc:docMk/>
            <pc:sldMk cId="2815663374" sldId="667"/>
            <ac:spMk id="22" creationId="{2AF3B91F-2A4D-3872-604E-BAB60850D69A}"/>
          </ac:spMkLst>
        </pc:spChg>
        <pc:grpChg chg="add mod">
          <ac:chgData name="Manuel Gonzalez" userId="9a07629e-acde-4607-a382-401b05389f3f" providerId="ADAL" clId="{576E4C2E-8C6C-4236-92A3-16430793C938}" dt="2023-02-16T15:24:14.993" v="642" actId="1076"/>
          <ac:grpSpMkLst>
            <pc:docMk/>
            <pc:sldMk cId="2815663374" sldId="667"/>
            <ac:grpSpMk id="21" creationId="{F129938D-1DE7-F47C-920E-59A4819A40AA}"/>
          </ac:grpSpMkLst>
        </pc:grpChg>
        <pc:picChg chg="add mod">
          <ac:chgData name="Manuel Gonzalez" userId="9a07629e-acde-4607-a382-401b05389f3f" providerId="ADAL" clId="{576E4C2E-8C6C-4236-92A3-16430793C938}" dt="2023-02-16T15:38:03.858" v="1210" actId="1076"/>
          <ac:picMkLst>
            <pc:docMk/>
            <pc:sldMk cId="2815663374" sldId="667"/>
            <ac:picMk id="7" creationId="{CB956F8D-1F1D-9557-3104-34809D8902E3}"/>
          </ac:picMkLst>
        </pc:picChg>
        <pc:picChg chg="add del mod">
          <ac:chgData name="Manuel Gonzalez" userId="9a07629e-acde-4607-a382-401b05389f3f" providerId="ADAL" clId="{576E4C2E-8C6C-4236-92A3-16430793C938}" dt="2023-02-16T15:24:34.150" v="646" actId="478"/>
          <ac:picMkLst>
            <pc:docMk/>
            <pc:sldMk cId="2815663374" sldId="667"/>
            <ac:picMk id="8" creationId="{83872964-B406-B2E2-B0BB-1885F48D2679}"/>
          </ac:picMkLst>
        </pc:picChg>
        <pc:picChg chg="add del mod">
          <ac:chgData name="Manuel Gonzalez" userId="9a07629e-acde-4607-a382-401b05389f3f" providerId="ADAL" clId="{576E4C2E-8C6C-4236-92A3-16430793C938}" dt="2023-02-16T15:24:36.220" v="647" actId="478"/>
          <ac:picMkLst>
            <pc:docMk/>
            <pc:sldMk cId="2815663374" sldId="667"/>
            <ac:picMk id="9" creationId="{22722536-BDDD-A31C-CBEC-079347D04D83}"/>
          </ac:picMkLst>
        </pc:picChg>
        <pc:picChg chg="add del mod">
          <ac:chgData name="Manuel Gonzalez" userId="9a07629e-acde-4607-a382-401b05389f3f" providerId="ADAL" clId="{576E4C2E-8C6C-4236-92A3-16430793C938}" dt="2023-02-16T15:24:32.307" v="645" actId="478"/>
          <ac:picMkLst>
            <pc:docMk/>
            <pc:sldMk cId="2815663374" sldId="667"/>
            <ac:picMk id="11" creationId="{C04D63B5-9132-3301-B2FB-915A9368B503}"/>
          </ac:picMkLst>
        </pc:picChg>
        <pc:picChg chg="add del mod">
          <ac:chgData name="Manuel Gonzalez" userId="9a07629e-acde-4607-a382-401b05389f3f" providerId="ADAL" clId="{576E4C2E-8C6C-4236-92A3-16430793C938}" dt="2023-02-16T15:24:31.244" v="644" actId="478"/>
          <ac:picMkLst>
            <pc:docMk/>
            <pc:sldMk cId="2815663374" sldId="667"/>
            <ac:picMk id="13" creationId="{8F2BEADC-A804-1D36-F750-8CCB02A2A52A}"/>
          </ac:picMkLst>
        </pc:picChg>
        <pc:picChg chg="add mod">
          <ac:chgData name="Manuel Gonzalez" userId="9a07629e-acde-4607-a382-401b05389f3f" providerId="ADAL" clId="{576E4C2E-8C6C-4236-92A3-16430793C938}" dt="2023-02-16T15:24:18.507" v="643" actId="1076"/>
          <ac:picMkLst>
            <pc:docMk/>
            <pc:sldMk cId="2815663374" sldId="667"/>
            <ac:picMk id="16" creationId="{D8B36133-A4B3-1333-5C2D-DD3471F9DC48}"/>
          </ac:picMkLst>
        </pc:picChg>
        <pc:picChg chg="add mod">
          <ac:chgData name="Manuel Gonzalez" userId="9a07629e-acde-4607-a382-401b05389f3f" providerId="ADAL" clId="{576E4C2E-8C6C-4236-92A3-16430793C938}" dt="2023-02-16T15:24:14.993" v="642" actId="1076"/>
          <ac:picMkLst>
            <pc:docMk/>
            <pc:sldMk cId="2815663374" sldId="667"/>
            <ac:picMk id="18" creationId="{AEC8FFC0-435B-5482-67F7-67FA4C237D29}"/>
          </ac:picMkLst>
        </pc:picChg>
        <pc:picChg chg="add mod">
          <ac:chgData name="Manuel Gonzalez" userId="9a07629e-acde-4607-a382-401b05389f3f" providerId="ADAL" clId="{576E4C2E-8C6C-4236-92A3-16430793C938}" dt="2023-02-16T15:24:14.993" v="642" actId="1076"/>
          <ac:picMkLst>
            <pc:docMk/>
            <pc:sldMk cId="2815663374" sldId="667"/>
            <ac:picMk id="19" creationId="{173801DB-5B71-6B66-2A75-823B1E96430B}"/>
          </ac:picMkLst>
        </pc:picChg>
        <pc:picChg chg="add mod">
          <ac:chgData name="Manuel Gonzalez" userId="9a07629e-acde-4607-a382-401b05389f3f" providerId="ADAL" clId="{576E4C2E-8C6C-4236-92A3-16430793C938}" dt="2023-02-16T15:27:40.959" v="671" actId="1076"/>
          <ac:picMkLst>
            <pc:docMk/>
            <pc:sldMk cId="2815663374" sldId="667"/>
            <ac:picMk id="20" creationId="{79B97C5C-21D5-CF48-49D2-3A7E4609CAA5}"/>
          </ac:picMkLst>
        </pc:picChg>
        <pc:picChg chg="add mod">
          <ac:chgData name="Manuel Gonzalez" userId="9a07629e-acde-4607-a382-401b05389f3f" providerId="ADAL" clId="{576E4C2E-8C6C-4236-92A3-16430793C938}" dt="2023-02-16T15:38:06.390" v="1211" actId="1076"/>
          <ac:picMkLst>
            <pc:docMk/>
            <pc:sldMk cId="2815663374" sldId="667"/>
            <ac:picMk id="23" creationId="{9999934E-BB91-CDFF-D6C3-77CB6CE090F3}"/>
          </ac:picMkLst>
        </pc:picChg>
      </pc:sldChg>
      <pc:sldChg chg="del">
        <pc:chgData name="Manuel Gonzalez" userId="9a07629e-acde-4607-a382-401b05389f3f" providerId="ADAL" clId="{576E4C2E-8C6C-4236-92A3-16430793C938}" dt="2023-02-16T19:04:16.468" v="3871" actId="47"/>
        <pc:sldMkLst>
          <pc:docMk/>
          <pc:sldMk cId="1886839016" sldId="668"/>
        </pc:sldMkLst>
      </pc:sldChg>
      <pc:sldChg chg="addSp delSp modSp mod">
        <pc:chgData name="Manuel Gonzalez" userId="9a07629e-acde-4607-a382-401b05389f3f" providerId="ADAL" clId="{576E4C2E-8C6C-4236-92A3-16430793C938}" dt="2023-02-16T16:13:43.438" v="2233" actId="1076"/>
        <pc:sldMkLst>
          <pc:docMk/>
          <pc:sldMk cId="2869352079" sldId="669"/>
        </pc:sldMkLst>
        <pc:spChg chg="mod">
          <ac:chgData name="Manuel Gonzalez" userId="9a07629e-acde-4607-a382-401b05389f3f" providerId="ADAL" clId="{576E4C2E-8C6C-4236-92A3-16430793C938}" dt="2023-02-16T16:13:43.438" v="2233" actId="1076"/>
          <ac:spMkLst>
            <pc:docMk/>
            <pc:sldMk cId="2869352079" sldId="669"/>
            <ac:spMk id="6" creationId="{3D5F1E2B-2A45-69CF-15D3-CAF685C87F0F}"/>
          </ac:spMkLst>
        </pc:spChg>
        <pc:spChg chg="add mod">
          <ac:chgData name="Manuel Gonzalez" userId="9a07629e-acde-4607-a382-401b05389f3f" providerId="ADAL" clId="{576E4C2E-8C6C-4236-92A3-16430793C938}" dt="2023-02-16T16:01:34.609" v="1867" actId="1076"/>
          <ac:spMkLst>
            <pc:docMk/>
            <pc:sldMk cId="2869352079" sldId="669"/>
            <ac:spMk id="8" creationId="{C8342921-0585-E52B-25E9-0F06328DC329}"/>
          </ac:spMkLst>
        </pc:spChg>
        <pc:spChg chg="mod">
          <ac:chgData name="Manuel Gonzalez" userId="9a07629e-acde-4607-a382-401b05389f3f" providerId="ADAL" clId="{576E4C2E-8C6C-4236-92A3-16430793C938}" dt="2023-02-16T15:47:34.029" v="1437" actId="20577"/>
          <ac:spMkLst>
            <pc:docMk/>
            <pc:sldMk cId="2869352079" sldId="669"/>
            <ac:spMk id="12" creationId="{A6BCB326-80D0-E778-2D51-53484D8E691C}"/>
          </ac:spMkLst>
        </pc:spChg>
        <pc:spChg chg="del mod">
          <ac:chgData name="Manuel Gonzalez" userId="9a07629e-acde-4607-a382-401b05389f3f" providerId="ADAL" clId="{576E4C2E-8C6C-4236-92A3-16430793C938}" dt="2023-02-16T15:48:10.719" v="1439" actId="478"/>
          <ac:spMkLst>
            <pc:docMk/>
            <pc:sldMk cId="2869352079" sldId="669"/>
            <ac:spMk id="14" creationId="{87E1A6A4-E034-EAE4-E1A7-7F5B5E3B9752}"/>
          </ac:spMkLst>
        </pc:spChg>
        <pc:grpChg chg="add del mod">
          <ac:chgData name="Manuel Gonzalez" userId="9a07629e-acde-4607-a382-401b05389f3f" providerId="ADAL" clId="{576E4C2E-8C6C-4236-92A3-16430793C938}" dt="2023-02-16T16:01:04.526" v="1858" actId="478"/>
          <ac:grpSpMkLst>
            <pc:docMk/>
            <pc:sldMk cId="2869352079" sldId="669"/>
            <ac:grpSpMk id="16" creationId="{9CCEB7D8-F609-F9B6-28B1-A14BAB18675B}"/>
          </ac:grpSpMkLst>
        </pc:grpChg>
        <pc:picChg chg="add mod">
          <ac:chgData name="Manuel Gonzalez" userId="9a07629e-acde-4607-a382-401b05389f3f" providerId="ADAL" clId="{576E4C2E-8C6C-4236-92A3-16430793C938}" dt="2023-02-16T16:01:36.280" v="1868" actId="1076"/>
          <ac:picMkLst>
            <pc:docMk/>
            <pc:sldMk cId="2869352079" sldId="669"/>
            <ac:picMk id="7" creationId="{9B2B8B7B-C253-A410-6668-8AD324DE5E06}"/>
          </ac:picMkLst>
        </pc:picChg>
        <pc:picChg chg="add mod">
          <ac:chgData name="Manuel Gonzalez" userId="9a07629e-acde-4607-a382-401b05389f3f" providerId="ADAL" clId="{576E4C2E-8C6C-4236-92A3-16430793C938}" dt="2023-02-16T16:01:32.068" v="1866" actId="1076"/>
          <ac:picMkLst>
            <pc:docMk/>
            <pc:sldMk cId="2869352079" sldId="669"/>
            <ac:picMk id="9" creationId="{C24DDC8C-4236-A9F2-3310-AD7FCA2991F9}"/>
          </ac:picMkLst>
        </pc:picChg>
        <pc:picChg chg="add mod">
          <ac:chgData name="Manuel Gonzalez" userId="9a07629e-acde-4607-a382-401b05389f3f" providerId="ADAL" clId="{576E4C2E-8C6C-4236-92A3-16430793C938}" dt="2023-02-16T16:01:24.210" v="1863" actId="1076"/>
          <ac:picMkLst>
            <pc:docMk/>
            <pc:sldMk cId="2869352079" sldId="669"/>
            <ac:picMk id="11" creationId="{508BA443-1A42-0124-0E1F-C4A1E5975978}"/>
          </ac:picMkLst>
        </pc:picChg>
        <pc:picChg chg="add mod">
          <ac:chgData name="Manuel Gonzalez" userId="9a07629e-acde-4607-a382-401b05389f3f" providerId="ADAL" clId="{576E4C2E-8C6C-4236-92A3-16430793C938}" dt="2023-02-16T16:01:27.474" v="1864" actId="1076"/>
          <ac:picMkLst>
            <pc:docMk/>
            <pc:sldMk cId="2869352079" sldId="669"/>
            <ac:picMk id="13" creationId="{B7019795-F501-A763-6AB6-87F4B7A9C22E}"/>
          </ac:picMkLst>
        </pc:picChg>
        <pc:picChg chg="add mod">
          <ac:chgData name="Manuel Gonzalez" userId="9a07629e-acde-4607-a382-401b05389f3f" providerId="ADAL" clId="{576E4C2E-8C6C-4236-92A3-16430793C938}" dt="2023-02-16T16:01:30.686" v="1865" actId="1076"/>
          <ac:picMkLst>
            <pc:docMk/>
            <pc:sldMk cId="2869352079" sldId="669"/>
            <ac:picMk id="15" creationId="{F608C52F-9AE0-053C-6F4A-0FB4CF867F74}"/>
          </ac:picMkLst>
        </pc:picChg>
        <pc:picChg chg="mod">
          <ac:chgData name="Manuel Gonzalez" userId="9a07629e-acde-4607-a382-401b05389f3f" providerId="ADAL" clId="{576E4C2E-8C6C-4236-92A3-16430793C938}" dt="2023-02-16T16:01:50.358" v="1873" actId="1076"/>
          <ac:picMkLst>
            <pc:docMk/>
            <pc:sldMk cId="2869352079" sldId="669"/>
            <ac:picMk id="17" creationId="{9CD9CE06-CD96-4E8A-42D6-59FD471989AB}"/>
          </ac:picMkLst>
        </pc:picChg>
        <pc:picChg chg="del mod">
          <ac:chgData name="Manuel Gonzalez" userId="9a07629e-acde-4607-a382-401b05389f3f" providerId="ADAL" clId="{576E4C2E-8C6C-4236-92A3-16430793C938}" dt="2023-02-16T16:01:04.526" v="1858" actId="478"/>
          <ac:picMkLst>
            <pc:docMk/>
            <pc:sldMk cId="2869352079" sldId="669"/>
            <ac:picMk id="18" creationId="{35764A7A-756F-F53C-B71B-BB7F5437332B}"/>
          </ac:picMkLst>
        </pc:picChg>
      </pc:sldChg>
      <pc:sldChg chg="addSp delSp modSp add mod">
        <pc:chgData name="Manuel Gonzalez" userId="9a07629e-acde-4607-a382-401b05389f3f" providerId="ADAL" clId="{576E4C2E-8C6C-4236-92A3-16430793C938}" dt="2023-02-16T18:29:28.379" v="3106" actId="1076"/>
        <pc:sldMkLst>
          <pc:docMk/>
          <pc:sldMk cId="1909972358" sldId="670"/>
        </pc:sldMkLst>
        <pc:spChg chg="mod">
          <ac:chgData name="Manuel Gonzalez" userId="9a07629e-acde-4607-a382-401b05389f3f" providerId="ADAL" clId="{576E4C2E-8C6C-4236-92A3-16430793C938}" dt="2023-02-16T17:24:14.702" v="2393" actId="1076"/>
          <ac:spMkLst>
            <pc:docMk/>
            <pc:sldMk cId="1909972358" sldId="670"/>
            <ac:spMk id="2" creationId="{A3CCC8B3-C227-42B9-9183-968AB905E226}"/>
          </ac:spMkLst>
        </pc:spChg>
        <pc:spChg chg="mod">
          <ac:chgData name="Manuel Gonzalez" userId="9a07629e-acde-4607-a382-401b05389f3f" providerId="ADAL" clId="{576E4C2E-8C6C-4236-92A3-16430793C938}" dt="2023-02-16T18:21:56.480" v="3026" actId="1076"/>
          <ac:spMkLst>
            <pc:docMk/>
            <pc:sldMk cId="1909972358" sldId="670"/>
            <ac:spMk id="6" creationId="{3D5F1E2B-2A45-69CF-15D3-CAF685C87F0F}"/>
          </ac:spMkLst>
        </pc:spChg>
        <pc:spChg chg="del mod">
          <ac:chgData name="Manuel Gonzalez" userId="9a07629e-acde-4607-a382-401b05389f3f" providerId="ADAL" clId="{576E4C2E-8C6C-4236-92A3-16430793C938}" dt="2023-02-16T16:32:16.782" v="2286" actId="478"/>
          <ac:spMkLst>
            <pc:docMk/>
            <pc:sldMk cId="1909972358" sldId="670"/>
            <ac:spMk id="8" creationId="{C8342921-0585-E52B-25E9-0F06328DC329}"/>
          </ac:spMkLst>
        </pc:spChg>
        <pc:spChg chg="mod">
          <ac:chgData name="Manuel Gonzalez" userId="9a07629e-acde-4607-a382-401b05389f3f" providerId="ADAL" clId="{576E4C2E-8C6C-4236-92A3-16430793C938}" dt="2023-02-16T16:31:23.778" v="2279" actId="20577"/>
          <ac:spMkLst>
            <pc:docMk/>
            <pc:sldMk cId="1909972358" sldId="670"/>
            <ac:spMk id="12" creationId="{A6BCB326-80D0-E778-2D51-53484D8E691C}"/>
          </ac:spMkLst>
        </pc:spChg>
        <pc:spChg chg="add mod">
          <ac:chgData name="Manuel Gonzalez" userId="9a07629e-acde-4607-a382-401b05389f3f" providerId="ADAL" clId="{576E4C2E-8C6C-4236-92A3-16430793C938}" dt="2023-02-16T18:15:51.012" v="2686" actId="1076"/>
          <ac:spMkLst>
            <pc:docMk/>
            <pc:sldMk cId="1909972358" sldId="670"/>
            <ac:spMk id="25" creationId="{0673B9FE-4AA2-A346-EB90-0A32B524EF7E}"/>
          </ac:spMkLst>
        </pc:spChg>
        <pc:spChg chg="add mod">
          <ac:chgData name="Manuel Gonzalez" userId="9a07629e-acde-4607-a382-401b05389f3f" providerId="ADAL" clId="{576E4C2E-8C6C-4236-92A3-16430793C938}" dt="2023-02-16T18:21:16.734" v="3013" actId="1076"/>
          <ac:spMkLst>
            <pc:docMk/>
            <pc:sldMk cId="1909972358" sldId="670"/>
            <ac:spMk id="42" creationId="{B8AA6E71-A9F5-DAA3-4B7D-01169F6AD10A}"/>
          </ac:spMkLst>
        </pc:spChg>
        <pc:grpChg chg="add mod">
          <ac:chgData name="Manuel Gonzalez" userId="9a07629e-acde-4607-a382-401b05389f3f" providerId="ADAL" clId="{576E4C2E-8C6C-4236-92A3-16430793C938}" dt="2023-02-16T18:15:51.012" v="2686" actId="1076"/>
          <ac:grpSpMkLst>
            <pc:docMk/>
            <pc:sldMk cId="1909972358" sldId="670"/>
            <ac:grpSpMk id="39" creationId="{56CCF860-B009-18C2-A88F-AF097DBC7FA9}"/>
          </ac:grpSpMkLst>
        </pc:grpChg>
        <pc:picChg chg="del">
          <ac:chgData name="Manuel Gonzalez" userId="9a07629e-acde-4607-a382-401b05389f3f" providerId="ADAL" clId="{576E4C2E-8C6C-4236-92A3-16430793C938}" dt="2023-02-16T16:32:17.709" v="2287" actId="478"/>
          <ac:picMkLst>
            <pc:docMk/>
            <pc:sldMk cId="1909972358" sldId="670"/>
            <ac:picMk id="7" creationId="{9B2B8B7B-C253-A410-6668-8AD324DE5E06}"/>
          </ac:picMkLst>
        </pc:picChg>
        <pc:picChg chg="del">
          <ac:chgData name="Manuel Gonzalez" userId="9a07629e-acde-4607-a382-401b05389f3f" providerId="ADAL" clId="{576E4C2E-8C6C-4236-92A3-16430793C938}" dt="2023-02-16T16:32:10.981" v="2283" actId="478"/>
          <ac:picMkLst>
            <pc:docMk/>
            <pc:sldMk cId="1909972358" sldId="670"/>
            <ac:picMk id="9" creationId="{C24DDC8C-4236-A9F2-3310-AD7FCA2991F9}"/>
          </ac:picMkLst>
        </pc:picChg>
        <pc:picChg chg="del">
          <ac:chgData name="Manuel Gonzalez" userId="9a07629e-acde-4607-a382-401b05389f3f" providerId="ADAL" clId="{576E4C2E-8C6C-4236-92A3-16430793C938}" dt="2023-02-16T16:32:10.154" v="2282" actId="478"/>
          <ac:picMkLst>
            <pc:docMk/>
            <pc:sldMk cId="1909972358" sldId="670"/>
            <ac:picMk id="11" creationId="{508BA443-1A42-0124-0E1F-C4A1E5975978}"/>
          </ac:picMkLst>
        </pc:picChg>
        <pc:picChg chg="mod">
          <ac:chgData name="Manuel Gonzalez" userId="9a07629e-acde-4607-a382-401b05389f3f" providerId="ADAL" clId="{576E4C2E-8C6C-4236-92A3-16430793C938}" dt="2023-02-16T17:24:20.732" v="2396" actId="1076"/>
          <ac:picMkLst>
            <pc:docMk/>
            <pc:sldMk cId="1909972358" sldId="670"/>
            <ac:picMk id="13" creationId="{B7019795-F501-A763-6AB6-87F4B7A9C22E}"/>
          </ac:picMkLst>
        </pc:picChg>
        <pc:picChg chg="add mod">
          <ac:chgData name="Manuel Gonzalez" userId="9a07629e-acde-4607-a382-401b05389f3f" providerId="ADAL" clId="{576E4C2E-8C6C-4236-92A3-16430793C938}" dt="2023-02-16T17:24:23.607" v="2398" actId="1076"/>
          <ac:picMkLst>
            <pc:docMk/>
            <pc:sldMk cId="1909972358" sldId="670"/>
            <ac:picMk id="14" creationId="{86283F40-75E0-DE19-73D6-23753E1FC356}"/>
          </ac:picMkLst>
        </pc:picChg>
        <pc:picChg chg="mod">
          <ac:chgData name="Manuel Gonzalez" userId="9a07629e-acde-4607-a382-401b05389f3f" providerId="ADAL" clId="{576E4C2E-8C6C-4236-92A3-16430793C938}" dt="2023-02-16T17:24:26.834" v="2400" actId="1076"/>
          <ac:picMkLst>
            <pc:docMk/>
            <pc:sldMk cId="1909972358" sldId="670"/>
            <ac:picMk id="15" creationId="{F608C52F-9AE0-053C-6F4A-0FB4CF867F74}"/>
          </ac:picMkLst>
        </pc:picChg>
        <pc:picChg chg="add mod">
          <ac:chgData name="Manuel Gonzalez" userId="9a07629e-acde-4607-a382-401b05389f3f" providerId="ADAL" clId="{576E4C2E-8C6C-4236-92A3-16430793C938}" dt="2023-02-16T16:59:31.519" v="2350" actId="14100"/>
          <ac:picMkLst>
            <pc:docMk/>
            <pc:sldMk cId="1909972358" sldId="670"/>
            <ac:picMk id="16" creationId="{01EE0099-2766-2383-7C55-FB22937CF97A}"/>
          </ac:picMkLst>
        </pc:picChg>
        <pc:picChg chg="del">
          <ac:chgData name="Manuel Gonzalez" userId="9a07629e-acde-4607-a382-401b05389f3f" providerId="ADAL" clId="{576E4C2E-8C6C-4236-92A3-16430793C938}" dt="2023-02-16T16:31:56.623" v="2281" actId="478"/>
          <ac:picMkLst>
            <pc:docMk/>
            <pc:sldMk cId="1909972358" sldId="670"/>
            <ac:picMk id="17" creationId="{9CD9CE06-CD96-4E8A-42D6-59FD471989AB}"/>
          </ac:picMkLst>
        </pc:picChg>
        <pc:picChg chg="add mod">
          <ac:chgData name="Manuel Gonzalez" userId="9a07629e-acde-4607-a382-401b05389f3f" providerId="ADAL" clId="{576E4C2E-8C6C-4236-92A3-16430793C938}" dt="2023-02-16T16:59:39.747" v="2353" actId="1076"/>
          <ac:picMkLst>
            <pc:docMk/>
            <pc:sldMk cId="1909972358" sldId="670"/>
            <ac:picMk id="18" creationId="{EB7E4B7C-9A98-3EDA-E58A-D075766B270E}"/>
          </ac:picMkLst>
        </pc:picChg>
        <pc:picChg chg="add mod">
          <ac:chgData name="Manuel Gonzalez" userId="9a07629e-acde-4607-a382-401b05389f3f" providerId="ADAL" clId="{576E4C2E-8C6C-4236-92A3-16430793C938}" dt="2023-02-16T18:29:28.379" v="3106" actId="1076"/>
          <ac:picMkLst>
            <pc:docMk/>
            <pc:sldMk cId="1909972358" sldId="670"/>
            <ac:picMk id="19" creationId="{BC1E04D3-FBC2-A2EA-8570-4DBD562AD2FB}"/>
          </ac:picMkLst>
        </pc:picChg>
        <pc:picChg chg="add del mod">
          <ac:chgData name="Manuel Gonzalez" userId="9a07629e-acde-4607-a382-401b05389f3f" providerId="ADAL" clId="{576E4C2E-8C6C-4236-92A3-16430793C938}" dt="2023-02-16T16:56:45.349" v="2320" actId="478"/>
          <ac:picMkLst>
            <pc:docMk/>
            <pc:sldMk cId="1909972358" sldId="670"/>
            <ac:picMk id="20" creationId="{2033FFCF-D21A-F565-3C7C-C317B9B1228E}"/>
          </ac:picMkLst>
        </pc:picChg>
        <pc:picChg chg="add mod">
          <ac:chgData name="Manuel Gonzalez" userId="9a07629e-acde-4607-a382-401b05389f3f" providerId="ADAL" clId="{576E4C2E-8C6C-4236-92A3-16430793C938}" dt="2023-02-16T17:24:22.538" v="2397" actId="1076"/>
          <ac:picMkLst>
            <pc:docMk/>
            <pc:sldMk cId="1909972358" sldId="670"/>
            <ac:picMk id="21" creationId="{723DAED3-0BA9-DDDD-8A7E-32F699C71EFA}"/>
          </ac:picMkLst>
        </pc:picChg>
        <pc:picChg chg="add mod">
          <ac:chgData name="Manuel Gonzalez" userId="9a07629e-acde-4607-a382-401b05389f3f" providerId="ADAL" clId="{576E4C2E-8C6C-4236-92A3-16430793C938}" dt="2023-02-16T16:59:34.059" v="2351" actId="1076"/>
          <ac:picMkLst>
            <pc:docMk/>
            <pc:sldMk cId="1909972358" sldId="670"/>
            <ac:picMk id="22" creationId="{6B00D2EE-E69E-B549-2457-2AC71D92B393}"/>
          </ac:picMkLst>
        </pc:picChg>
        <pc:picChg chg="add mod">
          <ac:chgData name="Manuel Gonzalez" userId="9a07629e-acde-4607-a382-401b05389f3f" providerId="ADAL" clId="{576E4C2E-8C6C-4236-92A3-16430793C938}" dt="2023-02-16T18:29:17.723" v="3104" actId="1076"/>
          <ac:picMkLst>
            <pc:docMk/>
            <pc:sldMk cId="1909972358" sldId="670"/>
            <ac:picMk id="23" creationId="{DCE959A0-9D34-598C-618D-2BE4B797C611}"/>
          </ac:picMkLst>
        </pc:picChg>
        <pc:picChg chg="add mod">
          <ac:chgData name="Manuel Gonzalez" userId="9a07629e-acde-4607-a382-401b05389f3f" providerId="ADAL" clId="{576E4C2E-8C6C-4236-92A3-16430793C938}" dt="2023-02-16T18:15:51.012" v="2686" actId="1076"/>
          <ac:picMkLst>
            <pc:docMk/>
            <pc:sldMk cId="1909972358" sldId="670"/>
            <ac:picMk id="24" creationId="{EA2C7714-649A-FA10-EEAB-A0F312A82926}"/>
          </ac:picMkLst>
        </pc:picChg>
        <pc:picChg chg="add mod">
          <ac:chgData name="Manuel Gonzalez" userId="9a07629e-acde-4607-a382-401b05389f3f" providerId="ADAL" clId="{576E4C2E-8C6C-4236-92A3-16430793C938}" dt="2023-02-16T18:29:19.193" v="3105" actId="1076"/>
          <ac:picMkLst>
            <pc:docMk/>
            <pc:sldMk cId="1909972358" sldId="670"/>
            <ac:picMk id="27" creationId="{A00BD542-485A-C88E-19D0-A2ABC3EF4C9F}"/>
          </ac:picMkLst>
        </pc:picChg>
        <pc:picChg chg="add mod">
          <ac:chgData name="Manuel Gonzalez" userId="9a07629e-acde-4607-a382-401b05389f3f" providerId="ADAL" clId="{576E4C2E-8C6C-4236-92A3-16430793C938}" dt="2023-02-16T17:24:25.560" v="2399" actId="1076"/>
          <ac:picMkLst>
            <pc:docMk/>
            <pc:sldMk cId="1909972358" sldId="670"/>
            <ac:picMk id="28" creationId="{596BEFD2-1AAA-75FE-7719-88C37396361A}"/>
          </ac:picMkLst>
        </pc:picChg>
        <pc:picChg chg="add mod">
          <ac:chgData name="Manuel Gonzalez" userId="9a07629e-acde-4607-a382-401b05389f3f" providerId="ADAL" clId="{576E4C2E-8C6C-4236-92A3-16430793C938}" dt="2023-02-16T16:59:19.933" v="2344" actId="14100"/>
          <ac:picMkLst>
            <pc:docMk/>
            <pc:sldMk cId="1909972358" sldId="670"/>
            <ac:picMk id="30" creationId="{C61F2321-5227-431A-F683-63B7B26AA7C1}"/>
          </ac:picMkLst>
        </pc:picChg>
        <pc:picChg chg="add mod">
          <ac:chgData name="Manuel Gonzalez" userId="9a07629e-acde-4607-a382-401b05389f3f" providerId="ADAL" clId="{576E4C2E-8C6C-4236-92A3-16430793C938}" dt="2023-02-16T17:24:29.481" v="2401" actId="1076"/>
          <ac:picMkLst>
            <pc:docMk/>
            <pc:sldMk cId="1909972358" sldId="670"/>
            <ac:picMk id="31" creationId="{3792F305-0D22-2844-F9CF-59C73275BA7D}"/>
          </ac:picMkLst>
        </pc:picChg>
        <pc:picChg chg="add mod">
          <ac:chgData name="Manuel Gonzalez" userId="9a07629e-acde-4607-a382-401b05389f3f" providerId="ADAL" clId="{576E4C2E-8C6C-4236-92A3-16430793C938}" dt="2023-02-16T17:02:55.613" v="2370" actId="1076"/>
          <ac:picMkLst>
            <pc:docMk/>
            <pc:sldMk cId="1909972358" sldId="670"/>
            <ac:picMk id="32" creationId="{693926FF-13BC-583D-D0C7-F9B62C333C08}"/>
          </ac:picMkLst>
        </pc:picChg>
        <pc:picChg chg="add mod">
          <ac:chgData name="Manuel Gonzalez" userId="9a07629e-acde-4607-a382-401b05389f3f" providerId="ADAL" clId="{576E4C2E-8C6C-4236-92A3-16430793C938}" dt="2023-02-16T17:24:33.141" v="2402" actId="1076"/>
          <ac:picMkLst>
            <pc:docMk/>
            <pc:sldMk cId="1909972358" sldId="670"/>
            <ac:picMk id="34" creationId="{BD2B5CF6-53EB-7681-C2CA-2E237B36DD61}"/>
          </ac:picMkLst>
        </pc:picChg>
        <pc:picChg chg="add mod">
          <ac:chgData name="Manuel Gonzalez" userId="9a07629e-acde-4607-a382-401b05389f3f" providerId="ADAL" clId="{576E4C2E-8C6C-4236-92A3-16430793C938}" dt="2023-02-16T17:24:18.053" v="2395" actId="1076"/>
          <ac:picMkLst>
            <pc:docMk/>
            <pc:sldMk cId="1909972358" sldId="670"/>
            <ac:picMk id="36" creationId="{64A72E27-84CD-94D8-21D8-29582340DDB8}"/>
          </ac:picMkLst>
        </pc:picChg>
        <pc:picChg chg="add mod">
          <ac:chgData name="Manuel Gonzalez" userId="9a07629e-acde-4607-a382-401b05389f3f" providerId="ADAL" clId="{576E4C2E-8C6C-4236-92A3-16430793C938}" dt="2023-02-16T18:15:55.802" v="2689" actId="1076"/>
          <ac:picMkLst>
            <pc:docMk/>
            <pc:sldMk cId="1909972358" sldId="670"/>
            <ac:picMk id="38" creationId="{111B9483-840F-1FDD-6388-E8FEB0E59D6C}"/>
          </ac:picMkLst>
        </pc:picChg>
        <pc:picChg chg="add mod">
          <ac:chgData name="Manuel Gonzalez" userId="9a07629e-acde-4607-a382-401b05389f3f" providerId="ADAL" clId="{576E4C2E-8C6C-4236-92A3-16430793C938}" dt="2023-02-16T18:17:31.637" v="2694" actId="1076"/>
          <ac:picMkLst>
            <pc:docMk/>
            <pc:sldMk cId="1909972358" sldId="670"/>
            <ac:picMk id="41" creationId="{DAB6B955-1C96-DA30-7006-24AF108E68C8}"/>
          </ac:picMkLst>
        </pc:picChg>
      </pc:sldChg>
      <pc:sldChg chg="addSp delSp modSp add mod">
        <pc:chgData name="Manuel Gonzalez" userId="9a07629e-acde-4607-a382-401b05389f3f" providerId="ADAL" clId="{576E4C2E-8C6C-4236-92A3-16430793C938}" dt="2023-02-17T08:44:51.635" v="3906" actId="1076"/>
        <pc:sldMkLst>
          <pc:docMk/>
          <pc:sldMk cId="2004602474" sldId="671"/>
        </pc:sldMkLst>
        <pc:spChg chg="mod">
          <ac:chgData name="Manuel Gonzalez" userId="9a07629e-acde-4607-a382-401b05389f3f" providerId="ADAL" clId="{576E4C2E-8C6C-4236-92A3-16430793C938}" dt="2023-02-16T19:03:52.772" v="3868" actId="1076"/>
          <ac:spMkLst>
            <pc:docMk/>
            <pc:sldMk cId="2004602474" sldId="671"/>
            <ac:spMk id="6" creationId="{3D5F1E2B-2A45-69CF-15D3-CAF685C87F0F}"/>
          </ac:spMkLst>
        </pc:spChg>
        <pc:spChg chg="mod">
          <ac:chgData name="Manuel Gonzalez" userId="9a07629e-acde-4607-a382-401b05389f3f" providerId="ADAL" clId="{576E4C2E-8C6C-4236-92A3-16430793C938}" dt="2023-02-16T18:24:09.137" v="3073" actId="20577"/>
          <ac:spMkLst>
            <pc:docMk/>
            <pc:sldMk cId="2004602474" sldId="671"/>
            <ac:spMk id="12" creationId="{A6BCB326-80D0-E778-2D51-53484D8E691C}"/>
          </ac:spMkLst>
        </pc:spChg>
        <pc:grpChg chg="del">
          <ac:chgData name="Manuel Gonzalez" userId="9a07629e-acde-4607-a382-401b05389f3f" providerId="ADAL" clId="{576E4C2E-8C6C-4236-92A3-16430793C938}" dt="2023-02-16T18:24:31.460" v="3074" actId="478"/>
          <ac:grpSpMkLst>
            <pc:docMk/>
            <pc:sldMk cId="2004602474" sldId="671"/>
            <ac:grpSpMk id="39" creationId="{56CCF860-B009-18C2-A88F-AF097DBC7FA9}"/>
          </ac:grpSpMkLst>
        </pc:grpChg>
        <pc:picChg chg="add mod">
          <ac:chgData name="Manuel Gonzalez" userId="9a07629e-acde-4607-a382-401b05389f3f" providerId="ADAL" clId="{576E4C2E-8C6C-4236-92A3-16430793C938}" dt="2023-02-16T18:36:10.516" v="3149" actId="1076"/>
          <ac:picMkLst>
            <pc:docMk/>
            <pc:sldMk cId="2004602474" sldId="671"/>
            <ac:picMk id="7" creationId="{28CE584C-E915-2239-E099-C6BD15E3761D}"/>
          </ac:picMkLst>
        </pc:picChg>
        <pc:picChg chg="add mod">
          <ac:chgData name="Manuel Gonzalez" userId="9a07629e-acde-4607-a382-401b05389f3f" providerId="ADAL" clId="{576E4C2E-8C6C-4236-92A3-16430793C938}" dt="2023-02-16T18:39:23.431" v="3176" actId="1076"/>
          <ac:picMkLst>
            <pc:docMk/>
            <pc:sldMk cId="2004602474" sldId="671"/>
            <ac:picMk id="8" creationId="{A0804872-44BE-6571-8C1B-9FF7CED39AD2}"/>
          </ac:picMkLst>
        </pc:picChg>
        <pc:picChg chg="add mod">
          <ac:chgData name="Manuel Gonzalez" userId="9a07629e-acde-4607-a382-401b05389f3f" providerId="ADAL" clId="{576E4C2E-8C6C-4236-92A3-16430793C938}" dt="2023-02-16T18:39:14.102" v="3169" actId="1076"/>
          <ac:picMkLst>
            <pc:docMk/>
            <pc:sldMk cId="2004602474" sldId="671"/>
            <ac:picMk id="9" creationId="{23F24402-B34C-389E-2C72-B70E18F2B5E2}"/>
          </ac:picMkLst>
        </pc:picChg>
        <pc:picChg chg="add mod">
          <ac:chgData name="Manuel Gonzalez" userId="9a07629e-acde-4607-a382-401b05389f3f" providerId="ADAL" clId="{576E4C2E-8C6C-4236-92A3-16430793C938}" dt="2023-02-16T18:26:29.509" v="3094" actId="1076"/>
          <ac:picMkLst>
            <pc:docMk/>
            <pc:sldMk cId="2004602474" sldId="671"/>
            <ac:picMk id="11" creationId="{C410029B-D465-CA4A-A4F1-6035A1AF073E}"/>
          </ac:picMkLst>
        </pc:picChg>
        <pc:picChg chg="del">
          <ac:chgData name="Manuel Gonzalez" userId="9a07629e-acde-4607-a382-401b05389f3f" providerId="ADAL" clId="{576E4C2E-8C6C-4236-92A3-16430793C938}" dt="2023-02-16T18:24:31.460" v="3074" actId="478"/>
          <ac:picMkLst>
            <pc:docMk/>
            <pc:sldMk cId="2004602474" sldId="671"/>
            <ac:picMk id="13" creationId="{B7019795-F501-A763-6AB6-87F4B7A9C22E}"/>
          </ac:picMkLst>
        </pc:picChg>
        <pc:picChg chg="del">
          <ac:chgData name="Manuel Gonzalez" userId="9a07629e-acde-4607-a382-401b05389f3f" providerId="ADAL" clId="{576E4C2E-8C6C-4236-92A3-16430793C938}" dt="2023-02-16T18:24:31.460" v="3074" actId="478"/>
          <ac:picMkLst>
            <pc:docMk/>
            <pc:sldMk cId="2004602474" sldId="671"/>
            <ac:picMk id="14" creationId="{86283F40-75E0-DE19-73D6-23753E1FC356}"/>
          </ac:picMkLst>
        </pc:picChg>
        <pc:picChg chg="del">
          <ac:chgData name="Manuel Gonzalez" userId="9a07629e-acde-4607-a382-401b05389f3f" providerId="ADAL" clId="{576E4C2E-8C6C-4236-92A3-16430793C938}" dt="2023-02-16T18:24:31.460" v="3074" actId="478"/>
          <ac:picMkLst>
            <pc:docMk/>
            <pc:sldMk cId="2004602474" sldId="671"/>
            <ac:picMk id="15" creationId="{F608C52F-9AE0-053C-6F4A-0FB4CF867F74}"/>
          </ac:picMkLst>
        </pc:picChg>
        <pc:picChg chg="del">
          <ac:chgData name="Manuel Gonzalez" userId="9a07629e-acde-4607-a382-401b05389f3f" providerId="ADAL" clId="{576E4C2E-8C6C-4236-92A3-16430793C938}" dt="2023-02-16T18:24:31.460" v="3074" actId="478"/>
          <ac:picMkLst>
            <pc:docMk/>
            <pc:sldMk cId="2004602474" sldId="671"/>
            <ac:picMk id="16" creationId="{01EE0099-2766-2383-7C55-FB22937CF97A}"/>
          </ac:picMkLst>
        </pc:picChg>
        <pc:picChg chg="add mod">
          <ac:chgData name="Manuel Gonzalez" userId="9a07629e-acde-4607-a382-401b05389f3f" providerId="ADAL" clId="{576E4C2E-8C6C-4236-92A3-16430793C938}" dt="2023-02-16T18:39:22.337" v="3175" actId="1076"/>
          <ac:picMkLst>
            <pc:docMk/>
            <pc:sldMk cId="2004602474" sldId="671"/>
            <ac:picMk id="17" creationId="{61A80EBF-0698-3145-5752-1C8E67DA98CC}"/>
          </ac:picMkLst>
        </pc:picChg>
        <pc:picChg chg="del">
          <ac:chgData name="Manuel Gonzalez" userId="9a07629e-acde-4607-a382-401b05389f3f" providerId="ADAL" clId="{576E4C2E-8C6C-4236-92A3-16430793C938}" dt="2023-02-16T18:24:36.088" v="3076" actId="478"/>
          <ac:picMkLst>
            <pc:docMk/>
            <pc:sldMk cId="2004602474" sldId="671"/>
            <ac:picMk id="18" creationId="{EB7E4B7C-9A98-3EDA-E58A-D075766B270E}"/>
          </ac:picMkLst>
        </pc:picChg>
        <pc:picChg chg="del">
          <ac:chgData name="Manuel Gonzalez" userId="9a07629e-acde-4607-a382-401b05389f3f" providerId="ADAL" clId="{576E4C2E-8C6C-4236-92A3-16430793C938}" dt="2023-02-16T18:24:31.460" v="3074" actId="478"/>
          <ac:picMkLst>
            <pc:docMk/>
            <pc:sldMk cId="2004602474" sldId="671"/>
            <ac:picMk id="19" creationId="{BC1E04D3-FBC2-A2EA-8570-4DBD562AD2FB}"/>
          </ac:picMkLst>
        </pc:picChg>
        <pc:picChg chg="add mod">
          <ac:chgData name="Manuel Gonzalez" userId="9a07629e-acde-4607-a382-401b05389f3f" providerId="ADAL" clId="{576E4C2E-8C6C-4236-92A3-16430793C938}" dt="2023-02-16T18:39:16.524" v="3171" actId="1076"/>
          <ac:picMkLst>
            <pc:docMk/>
            <pc:sldMk cId="2004602474" sldId="671"/>
            <ac:picMk id="20" creationId="{97DC40E8-A557-549A-1248-5666D9EE7AB7}"/>
          </ac:picMkLst>
        </pc:picChg>
        <pc:picChg chg="del">
          <ac:chgData name="Manuel Gonzalez" userId="9a07629e-acde-4607-a382-401b05389f3f" providerId="ADAL" clId="{576E4C2E-8C6C-4236-92A3-16430793C938}" dt="2023-02-16T18:24:31.460" v="3074" actId="478"/>
          <ac:picMkLst>
            <pc:docMk/>
            <pc:sldMk cId="2004602474" sldId="671"/>
            <ac:picMk id="21" creationId="{723DAED3-0BA9-DDDD-8A7E-32F699C71EFA}"/>
          </ac:picMkLst>
        </pc:picChg>
        <pc:picChg chg="del">
          <ac:chgData name="Manuel Gonzalez" userId="9a07629e-acde-4607-a382-401b05389f3f" providerId="ADAL" clId="{576E4C2E-8C6C-4236-92A3-16430793C938}" dt="2023-02-16T18:24:31.460" v="3074" actId="478"/>
          <ac:picMkLst>
            <pc:docMk/>
            <pc:sldMk cId="2004602474" sldId="671"/>
            <ac:picMk id="22" creationId="{6B00D2EE-E69E-B549-2457-2AC71D92B393}"/>
          </ac:picMkLst>
        </pc:picChg>
        <pc:picChg chg="del">
          <ac:chgData name="Manuel Gonzalez" userId="9a07629e-acde-4607-a382-401b05389f3f" providerId="ADAL" clId="{576E4C2E-8C6C-4236-92A3-16430793C938}" dt="2023-02-16T18:24:34.926" v="3075" actId="478"/>
          <ac:picMkLst>
            <pc:docMk/>
            <pc:sldMk cId="2004602474" sldId="671"/>
            <ac:picMk id="23" creationId="{DCE959A0-9D34-598C-618D-2BE4B797C611}"/>
          </ac:picMkLst>
        </pc:picChg>
        <pc:picChg chg="add mod">
          <ac:chgData name="Manuel Gonzalez" userId="9a07629e-acde-4607-a382-401b05389f3f" providerId="ADAL" clId="{576E4C2E-8C6C-4236-92A3-16430793C938}" dt="2023-02-16T18:32:29.253" v="3142" actId="1076"/>
          <ac:picMkLst>
            <pc:docMk/>
            <pc:sldMk cId="2004602474" sldId="671"/>
            <ac:picMk id="26" creationId="{C703732A-25B8-6CF5-2875-5E18D2A0EB2A}"/>
          </ac:picMkLst>
        </pc:picChg>
        <pc:picChg chg="del">
          <ac:chgData name="Manuel Gonzalez" userId="9a07629e-acde-4607-a382-401b05389f3f" providerId="ADAL" clId="{576E4C2E-8C6C-4236-92A3-16430793C938}" dt="2023-02-16T18:24:31.460" v="3074" actId="478"/>
          <ac:picMkLst>
            <pc:docMk/>
            <pc:sldMk cId="2004602474" sldId="671"/>
            <ac:picMk id="27" creationId="{A00BD542-485A-C88E-19D0-A2ABC3EF4C9F}"/>
          </ac:picMkLst>
        </pc:picChg>
        <pc:picChg chg="del">
          <ac:chgData name="Manuel Gonzalez" userId="9a07629e-acde-4607-a382-401b05389f3f" providerId="ADAL" clId="{576E4C2E-8C6C-4236-92A3-16430793C938}" dt="2023-02-16T18:24:31.460" v="3074" actId="478"/>
          <ac:picMkLst>
            <pc:docMk/>
            <pc:sldMk cId="2004602474" sldId="671"/>
            <ac:picMk id="28" creationId="{596BEFD2-1AAA-75FE-7719-88C37396361A}"/>
          </ac:picMkLst>
        </pc:picChg>
        <pc:picChg chg="add mod">
          <ac:chgData name="Manuel Gonzalez" userId="9a07629e-acde-4607-a382-401b05389f3f" providerId="ADAL" clId="{576E4C2E-8C6C-4236-92A3-16430793C938}" dt="2023-02-16T18:39:12.955" v="3168" actId="1076"/>
          <ac:picMkLst>
            <pc:docMk/>
            <pc:sldMk cId="2004602474" sldId="671"/>
            <ac:picMk id="29" creationId="{0BF4D700-DCB5-870C-E2DD-CC7F3D5F9BAD}"/>
          </ac:picMkLst>
        </pc:picChg>
        <pc:picChg chg="del">
          <ac:chgData name="Manuel Gonzalez" userId="9a07629e-acde-4607-a382-401b05389f3f" providerId="ADAL" clId="{576E4C2E-8C6C-4236-92A3-16430793C938}" dt="2023-02-16T18:24:31.460" v="3074" actId="478"/>
          <ac:picMkLst>
            <pc:docMk/>
            <pc:sldMk cId="2004602474" sldId="671"/>
            <ac:picMk id="30" creationId="{C61F2321-5227-431A-F683-63B7B26AA7C1}"/>
          </ac:picMkLst>
        </pc:picChg>
        <pc:picChg chg="del">
          <ac:chgData name="Manuel Gonzalez" userId="9a07629e-acde-4607-a382-401b05389f3f" providerId="ADAL" clId="{576E4C2E-8C6C-4236-92A3-16430793C938}" dt="2023-02-16T18:24:31.460" v="3074" actId="478"/>
          <ac:picMkLst>
            <pc:docMk/>
            <pc:sldMk cId="2004602474" sldId="671"/>
            <ac:picMk id="31" creationId="{3792F305-0D22-2844-F9CF-59C73275BA7D}"/>
          </ac:picMkLst>
        </pc:picChg>
        <pc:picChg chg="del">
          <ac:chgData name="Manuel Gonzalez" userId="9a07629e-acde-4607-a382-401b05389f3f" providerId="ADAL" clId="{576E4C2E-8C6C-4236-92A3-16430793C938}" dt="2023-02-16T18:24:31.460" v="3074" actId="478"/>
          <ac:picMkLst>
            <pc:docMk/>
            <pc:sldMk cId="2004602474" sldId="671"/>
            <ac:picMk id="32" creationId="{693926FF-13BC-583D-D0C7-F9B62C333C08}"/>
          </ac:picMkLst>
        </pc:picChg>
        <pc:picChg chg="add mod">
          <ac:chgData name="Manuel Gonzalez" userId="9a07629e-acde-4607-a382-401b05389f3f" providerId="ADAL" clId="{576E4C2E-8C6C-4236-92A3-16430793C938}" dt="2023-02-16T18:39:15.344" v="3170" actId="1076"/>
          <ac:picMkLst>
            <pc:docMk/>
            <pc:sldMk cId="2004602474" sldId="671"/>
            <ac:picMk id="33" creationId="{A87FF1DD-62AB-D6EF-43CE-4AC83D791A43}"/>
          </ac:picMkLst>
        </pc:picChg>
        <pc:picChg chg="del">
          <ac:chgData name="Manuel Gonzalez" userId="9a07629e-acde-4607-a382-401b05389f3f" providerId="ADAL" clId="{576E4C2E-8C6C-4236-92A3-16430793C938}" dt="2023-02-16T18:24:31.460" v="3074" actId="478"/>
          <ac:picMkLst>
            <pc:docMk/>
            <pc:sldMk cId="2004602474" sldId="671"/>
            <ac:picMk id="34" creationId="{BD2B5CF6-53EB-7681-C2CA-2E237B36DD61}"/>
          </ac:picMkLst>
        </pc:picChg>
        <pc:picChg chg="add mod">
          <ac:chgData name="Manuel Gonzalez" userId="9a07629e-acde-4607-a382-401b05389f3f" providerId="ADAL" clId="{576E4C2E-8C6C-4236-92A3-16430793C938}" dt="2023-02-16T18:36:00.648" v="3146" actId="1076"/>
          <ac:picMkLst>
            <pc:docMk/>
            <pc:sldMk cId="2004602474" sldId="671"/>
            <ac:picMk id="35" creationId="{32DAEDE1-BE6B-5524-5285-DF80492D1912}"/>
          </ac:picMkLst>
        </pc:picChg>
        <pc:picChg chg="del">
          <ac:chgData name="Manuel Gonzalez" userId="9a07629e-acde-4607-a382-401b05389f3f" providerId="ADAL" clId="{576E4C2E-8C6C-4236-92A3-16430793C938}" dt="2023-02-16T18:24:31.460" v="3074" actId="478"/>
          <ac:picMkLst>
            <pc:docMk/>
            <pc:sldMk cId="2004602474" sldId="671"/>
            <ac:picMk id="36" creationId="{64A72E27-84CD-94D8-21D8-29582340DDB8}"/>
          </ac:picMkLst>
        </pc:picChg>
        <pc:picChg chg="add mod">
          <ac:chgData name="Manuel Gonzalez" userId="9a07629e-acde-4607-a382-401b05389f3f" providerId="ADAL" clId="{576E4C2E-8C6C-4236-92A3-16430793C938}" dt="2023-02-16T18:39:19.822" v="3173" actId="1076"/>
          <ac:picMkLst>
            <pc:docMk/>
            <pc:sldMk cId="2004602474" sldId="671"/>
            <ac:picMk id="37" creationId="{C673010B-DF85-DD77-AD47-43AC3FDE55D4}"/>
          </ac:picMkLst>
        </pc:picChg>
        <pc:picChg chg="del">
          <ac:chgData name="Manuel Gonzalez" userId="9a07629e-acde-4607-a382-401b05389f3f" providerId="ADAL" clId="{576E4C2E-8C6C-4236-92A3-16430793C938}" dt="2023-02-16T18:24:36.921" v="3077" actId="478"/>
          <ac:picMkLst>
            <pc:docMk/>
            <pc:sldMk cId="2004602474" sldId="671"/>
            <ac:picMk id="38" creationId="{111B9483-840F-1FDD-6388-E8FEB0E59D6C}"/>
          </ac:picMkLst>
        </pc:picChg>
        <pc:picChg chg="add mod">
          <ac:chgData name="Manuel Gonzalez" userId="9a07629e-acde-4607-a382-401b05389f3f" providerId="ADAL" clId="{576E4C2E-8C6C-4236-92A3-16430793C938}" dt="2023-02-16T18:39:25.369" v="3177" actId="1076"/>
          <ac:picMkLst>
            <pc:docMk/>
            <pc:sldMk cId="2004602474" sldId="671"/>
            <ac:picMk id="40" creationId="{067945B5-D965-9E57-568C-0710869A418F}"/>
          </ac:picMkLst>
        </pc:picChg>
        <pc:picChg chg="del">
          <ac:chgData name="Manuel Gonzalez" userId="9a07629e-acde-4607-a382-401b05389f3f" providerId="ADAL" clId="{576E4C2E-8C6C-4236-92A3-16430793C938}" dt="2023-02-16T18:24:31.460" v="3074" actId="478"/>
          <ac:picMkLst>
            <pc:docMk/>
            <pc:sldMk cId="2004602474" sldId="671"/>
            <ac:picMk id="41" creationId="{DAB6B955-1C96-DA30-7006-24AF108E68C8}"/>
          </ac:picMkLst>
        </pc:picChg>
        <pc:picChg chg="add mod">
          <ac:chgData name="Manuel Gonzalez" userId="9a07629e-acde-4607-a382-401b05389f3f" providerId="ADAL" clId="{576E4C2E-8C6C-4236-92A3-16430793C938}" dt="2023-02-16T18:31:16.872" v="3116" actId="1076"/>
          <ac:picMkLst>
            <pc:docMk/>
            <pc:sldMk cId="2004602474" sldId="671"/>
            <ac:picMk id="44" creationId="{5021E5E5-5D4C-457C-6E88-D3066D22B3B8}"/>
          </ac:picMkLst>
        </pc:picChg>
        <pc:picChg chg="add del mod">
          <ac:chgData name="Manuel Gonzalez" userId="9a07629e-acde-4607-a382-401b05389f3f" providerId="ADAL" clId="{576E4C2E-8C6C-4236-92A3-16430793C938}" dt="2023-02-17T08:44:48.590" v="3905" actId="478"/>
          <ac:picMkLst>
            <pc:docMk/>
            <pc:sldMk cId="2004602474" sldId="671"/>
            <ac:picMk id="46" creationId="{496C312C-9570-52A0-FBC0-B2FE2D08AACB}"/>
          </ac:picMkLst>
        </pc:picChg>
        <pc:picChg chg="add mod">
          <ac:chgData name="Manuel Gonzalez" userId="9a07629e-acde-4607-a382-401b05389f3f" providerId="ADAL" clId="{576E4C2E-8C6C-4236-92A3-16430793C938}" dt="2023-02-16T18:30:44.888" v="3108" actId="1076"/>
          <ac:picMkLst>
            <pc:docMk/>
            <pc:sldMk cId="2004602474" sldId="671"/>
            <ac:picMk id="48" creationId="{8525E5E5-C449-C6B9-A062-A51B9EBFE729}"/>
          </ac:picMkLst>
        </pc:picChg>
        <pc:picChg chg="add mod">
          <ac:chgData name="Manuel Gonzalez" userId="9a07629e-acde-4607-a382-401b05389f3f" providerId="ADAL" clId="{576E4C2E-8C6C-4236-92A3-16430793C938}" dt="2023-02-16T18:31:22.893" v="3119" actId="1076"/>
          <ac:picMkLst>
            <pc:docMk/>
            <pc:sldMk cId="2004602474" sldId="671"/>
            <ac:picMk id="50" creationId="{58B80174-6A85-15F5-5F71-AA5AAE4C2F7C}"/>
          </ac:picMkLst>
        </pc:picChg>
        <pc:picChg chg="add mod">
          <ac:chgData name="Manuel Gonzalez" userId="9a07629e-acde-4607-a382-401b05389f3f" providerId="ADAL" clId="{576E4C2E-8C6C-4236-92A3-16430793C938}" dt="2023-02-16T18:32:12.941" v="3131" actId="1076"/>
          <ac:picMkLst>
            <pc:docMk/>
            <pc:sldMk cId="2004602474" sldId="671"/>
            <ac:picMk id="52" creationId="{61AD991A-0FB9-F735-14DF-BC7B66D2982E}"/>
          </ac:picMkLst>
        </pc:picChg>
        <pc:picChg chg="add mod">
          <ac:chgData name="Manuel Gonzalez" userId="9a07629e-acde-4607-a382-401b05389f3f" providerId="ADAL" clId="{576E4C2E-8C6C-4236-92A3-16430793C938}" dt="2023-02-16T18:39:06.947" v="3166" actId="1076"/>
          <ac:picMkLst>
            <pc:docMk/>
            <pc:sldMk cId="2004602474" sldId="671"/>
            <ac:picMk id="54" creationId="{380EDD9C-55F4-4A7C-45AA-96AC0410AB30}"/>
          </ac:picMkLst>
        </pc:picChg>
        <pc:picChg chg="add mod">
          <ac:chgData name="Manuel Gonzalez" userId="9a07629e-acde-4607-a382-401b05389f3f" providerId="ADAL" clId="{576E4C2E-8C6C-4236-92A3-16430793C938}" dt="2023-02-16T18:39:09.508" v="3167" actId="1076"/>
          <ac:picMkLst>
            <pc:docMk/>
            <pc:sldMk cId="2004602474" sldId="671"/>
            <ac:picMk id="56" creationId="{C249238A-8D0B-7F96-AB41-A9EBB43B1DFD}"/>
          </ac:picMkLst>
        </pc:picChg>
        <pc:picChg chg="add del mod">
          <ac:chgData name="Manuel Gonzalez" userId="9a07629e-acde-4607-a382-401b05389f3f" providerId="ADAL" clId="{576E4C2E-8C6C-4236-92A3-16430793C938}" dt="2023-02-16T18:41:17.354" v="3182"/>
          <ac:picMkLst>
            <pc:docMk/>
            <pc:sldMk cId="2004602474" sldId="671"/>
            <ac:picMk id="58" creationId="{224055B8-8861-0916-329E-727CC01064EF}"/>
          </ac:picMkLst>
        </pc:picChg>
        <pc:picChg chg="add mod">
          <ac:chgData name="Manuel Gonzalez" userId="9a07629e-acde-4607-a382-401b05389f3f" providerId="ADAL" clId="{576E4C2E-8C6C-4236-92A3-16430793C938}" dt="2023-02-16T18:42:04.054" v="3189" actId="1076"/>
          <ac:picMkLst>
            <pc:docMk/>
            <pc:sldMk cId="2004602474" sldId="671"/>
            <ac:picMk id="60" creationId="{9B3608A1-3574-1C3D-F1C3-4D119AC3CEBD}"/>
          </ac:picMkLst>
        </pc:picChg>
        <pc:picChg chg="add mod">
          <ac:chgData name="Manuel Gonzalez" userId="9a07629e-acde-4607-a382-401b05389f3f" providerId="ADAL" clId="{576E4C2E-8C6C-4236-92A3-16430793C938}" dt="2023-02-16T18:44:09.968" v="3201" actId="14100"/>
          <ac:picMkLst>
            <pc:docMk/>
            <pc:sldMk cId="2004602474" sldId="671"/>
            <ac:picMk id="62" creationId="{303A2FE1-1E18-0806-6848-F463E31FED9E}"/>
          </ac:picMkLst>
        </pc:picChg>
        <pc:picChg chg="add mod">
          <ac:chgData name="Manuel Gonzalez" userId="9a07629e-acde-4607-a382-401b05389f3f" providerId="ADAL" clId="{576E4C2E-8C6C-4236-92A3-16430793C938}" dt="2023-02-17T08:44:51.635" v="3906" actId="1076"/>
          <ac:picMkLst>
            <pc:docMk/>
            <pc:sldMk cId="2004602474" sldId="671"/>
            <ac:picMk id="64" creationId="{E5E22B18-7DAC-A790-83BF-3DA16B46754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75DE0-1806-43C7-9299-EE9FCBB8B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3A0DA1-DA0F-40CE-93BC-8CC07FC79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E272F0-A3F0-4A10-BB2B-7191A630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17/02/2023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223D8A-7FA5-4EFA-85FD-E97613FF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4DED49-708F-4D83-BF97-9FE47DF4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21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86771-A5E7-40C9-B74E-0F82E32F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82E868-FDCC-46B9-B132-3AF20ADC8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7C5815-3011-4BDF-9D99-600DBD25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17/02/2023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50D997-7F18-49EB-94CD-37075C67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A88B4F-867C-47CA-AEE7-892AFDE9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48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A27722-11B0-46E4-BF2C-3FFE0707C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81C1EE-C632-4C82-AB3C-7C6A0CEA6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00EAA2-A157-43DF-A212-CF4FB097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17/02/2023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1A7AFD-1A3B-4FAC-BF5D-D027237F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045B02-DB1D-4857-97E1-996F427B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166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DCB02-7AC8-4323-B7BD-41EE2361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B2D99E-090B-431D-B9C5-166B700B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FE1BE6-E20A-40B5-883A-5FC05D37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17/02/2023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877253-C72B-4F22-91C9-048001D9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7F3B81-BA33-47FC-96A5-98BDF87A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502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4E8CA-412D-47B2-8F95-BC8CD5F6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22FEC5-6136-4E09-9173-5888F5BAD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B3DE01-5CB4-4E3B-AD3A-F38BBED1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17/02/2023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543C6C-1E0D-484E-BE20-B2B1C624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875058-621E-450E-80FD-E2E46395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45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B896E-DEE6-4E77-866C-DD1D73A1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D99A9-6F03-4D1F-B19D-38116C4A8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9FA586-D279-4924-B09F-03A2A054A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40D57B-BE46-4F7D-AF3D-5F787071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17/02/2023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9F685F-D7E8-4302-A99F-8EDEE836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56108D-3841-4082-8E56-CA38E9B8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871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F3458-3D0E-432A-99B4-BDB3ECEA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235A39-5A50-45E4-BDBD-B7DF6AF8D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EBA3C3-FEFF-41DF-81C2-7F232917E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9C592C-8838-4511-A830-3F4B655DE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5B60DE-95A9-4358-AE25-80B84A710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904FFB-5951-434D-983D-76AB8118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17/02/2023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992BEE-78AF-4F41-BB31-6A1CF9F3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4E8CB8-E62E-4BC7-9B17-1982FDA6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26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E3CF2-59AA-44A4-B4D8-96A0C5FB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683AC2-009D-457A-8C9C-A0E24EC1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17/02/2023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3F1488-9F94-4557-9214-7853C62F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3AAC2C-ECFE-4ACE-B5D0-BE9E15D7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684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C9621-968C-4B39-AA8D-FE9E94D2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17/02/2023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EEE3D1-6179-48AD-97B9-2F42F138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4EF3DC-961F-4980-8613-BBCAE2DF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10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3406A-BD69-4D11-9DA3-B84482A1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047F9C-E887-470C-AAA9-22591159C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FBC0A1-52E2-40BE-8E5C-805C51F2F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107E6C-21D3-40CD-BBD4-11D65E2C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17/02/2023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5B2FFF-0050-41DD-BDCC-0A9FC3EF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4285B8-DDF5-46B8-9B65-27945DC7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776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40293-283E-4776-93AB-0BD0D159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0A8EEF2-6AAA-4F08-9C2A-C949D2E7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AE51E6-A589-4E09-BD49-354940196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F17DB1-7752-45B9-B316-9C8EA284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17/02/2023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525E06-B407-4DF0-A033-5D236DD9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DED1A6-8700-4B17-B310-B0D97979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35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36877D-140D-4CDD-87BB-9D4DFA95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8BB5A7-0D7D-4162-B67D-CEAA0FA8C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4C5E2F-DD97-4D4C-9AFF-08D08005D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6EC51-0378-420E-A0D7-3D2ECF773326}" type="datetimeFigureOut">
              <a:rPr lang="es-ES" smtClean="0"/>
              <a:t>17/02/2023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7CCF4-2839-4747-A6C5-A8C5A3235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9FF24A-0043-4E38-AA53-4E2CA22BB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496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microsoft.com/office/2007/relationships/hdphoto" Target="../media/hdphoto1.wdp"/><Relationship Id="rId26" Type="http://schemas.openxmlformats.org/officeDocument/2006/relationships/image" Target="../media/image34.png"/><Relationship Id="rId3" Type="http://schemas.openxmlformats.org/officeDocument/2006/relationships/image" Target="../media/image2.png"/><Relationship Id="rId21" Type="http://schemas.openxmlformats.org/officeDocument/2006/relationships/image" Target="../media/image29.pn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3.svg"/><Relationship Id="rId2" Type="http://schemas.openxmlformats.org/officeDocument/2006/relationships/image" Target="../media/image1.jpg"/><Relationship Id="rId16" Type="http://schemas.openxmlformats.org/officeDocument/2006/relationships/image" Target="../media/image25.png"/><Relationship Id="rId20" Type="http://schemas.openxmlformats.org/officeDocument/2006/relationships/image" Target="../media/image28.png"/><Relationship Id="rId29" Type="http://schemas.openxmlformats.org/officeDocument/2006/relationships/image" Target="../media/image3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2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9.jpeg"/><Relationship Id="rId19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30.jpeg"/><Relationship Id="rId27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" Type="http://schemas.openxmlformats.org/officeDocument/2006/relationships/image" Target="../media/image2.png"/><Relationship Id="rId21" Type="http://schemas.openxmlformats.org/officeDocument/2006/relationships/image" Target="../media/image52.svg"/><Relationship Id="rId7" Type="http://schemas.openxmlformats.org/officeDocument/2006/relationships/image" Target="../media/image38.png"/><Relationship Id="rId12" Type="http://schemas.openxmlformats.org/officeDocument/2006/relationships/image" Target="../media/image43.webp"/><Relationship Id="rId17" Type="http://schemas.openxmlformats.org/officeDocument/2006/relationships/image" Target="../media/image48.png"/><Relationship Id="rId25" Type="http://schemas.openxmlformats.org/officeDocument/2006/relationships/image" Target="../media/image56.jpg"/><Relationship Id="rId2" Type="http://schemas.openxmlformats.org/officeDocument/2006/relationships/image" Target="../media/image1.jp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5" Type="http://schemas.openxmlformats.org/officeDocument/2006/relationships/image" Target="../media/image4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10" Type="http://schemas.openxmlformats.org/officeDocument/2006/relationships/image" Target="../media/image41.png"/><Relationship Id="rId19" Type="http://schemas.openxmlformats.org/officeDocument/2006/relationships/image" Target="../media/image50.svg"/><Relationship Id="rId4" Type="http://schemas.openxmlformats.org/officeDocument/2006/relationships/image" Target="../media/image3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ventana, exterior, cielo&#10;&#10;Descripción generada con confianza muy alta">
            <a:extLst>
              <a:ext uri="{FF2B5EF4-FFF2-40B4-BE49-F238E27FC236}">
                <a16:creationId xmlns:a16="http://schemas.microsoft.com/office/drawing/2014/main" id="{84BB6350-E164-4AD4-AC82-146EAF494A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0" t="10153" r="5159" b="75641"/>
          <a:stretch/>
        </p:blipFill>
        <p:spPr>
          <a:xfrm>
            <a:off x="0" y="0"/>
            <a:ext cx="12192000" cy="9742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930881-B1F3-4B8F-9510-7AE266855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36" y="221322"/>
            <a:ext cx="2016155" cy="5315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B2EE530-A3EA-4E3B-8A3D-AB2522896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422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3CCC8B3-C227-42B9-9183-968AB905E226}"/>
              </a:ext>
            </a:extLst>
          </p:cNvPr>
          <p:cNvSpPr/>
          <p:nvPr/>
        </p:nvSpPr>
        <p:spPr>
          <a:xfrm>
            <a:off x="2057399" y="1076609"/>
            <a:ext cx="2514600" cy="1215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5F1E2B-2A45-69CF-15D3-CAF685C87F0F}"/>
              </a:ext>
            </a:extLst>
          </p:cNvPr>
          <p:cNvSpPr txBox="1"/>
          <p:nvPr/>
        </p:nvSpPr>
        <p:spPr>
          <a:xfrm>
            <a:off x="5795744" y="2201246"/>
            <a:ext cx="57408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anose="02070606080606020203" pitchFamily="18" charset="0"/>
                <a:cs typeface="Aparajita" panose="020B0502040204020203" pitchFamily="18" charset="0"/>
              </a:rPr>
              <a:t>Suinsit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anose="02070606080606020203" pitchFamily="18" charset="0"/>
                <a:cs typeface="Aparajita" panose="020B0502040204020203" pitchFamily="18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anose="02070606080606020203" pitchFamily="18" charset="0"/>
                <a:cs typeface="Aparajita" panose="020B0502040204020203" pitchFamily="18" charset="0"/>
              </a:rPr>
              <a:t>Architecture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anose="02070606080606020203" pitchFamily="18" charset="0"/>
                <a:cs typeface="Aparajita" panose="020B0502040204020203" pitchFamily="18" charset="0"/>
              </a:rPr>
              <a:t> </a:t>
            </a:r>
          </a:p>
          <a:p>
            <a:r>
              <a:rPr lang="es-ES" dirty="0"/>
              <a:t>Una plataforma tecnológica pensada para evolucionar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D31F5F18-76B1-17EA-AE40-098F0B0F23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0" y="158805"/>
            <a:ext cx="2308013" cy="57774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936E9E4-9725-20CD-0141-E747DC148215}"/>
              </a:ext>
            </a:extLst>
          </p:cNvPr>
          <p:cNvSpPr txBox="1"/>
          <p:nvPr/>
        </p:nvSpPr>
        <p:spPr>
          <a:xfrm>
            <a:off x="5795744" y="3289901"/>
            <a:ext cx="62130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La arquitectura de </a:t>
            </a:r>
            <a:r>
              <a:rPr lang="es-ES" b="1" dirty="0" err="1"/>
              <a:t>Suinsit</a:t>
            </a:r>
            <a:r>
              <a:rPr lang="es-ES" dirty="0"/>
              <a:t> ha sido diseñada y creada para dar cabida a multiples soluciones tecnológicas con el fin de permitir un crecimiento y evolución tanto de las aplicaciones a las que da cobertura como soluciones de terceros. 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CEF7D432-D460-373B-9F8F-449B7BDD30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7" y="2129274"/>
            <a:ext cx="5280884" cy="313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0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ventana, exterior, cielo&#10;&#10;Descripción generada con confianza muy alta">
            <a:extLst>
              <a:ext uri="{FF2B5EF4-FFF2-40B4-BE49-F238E27FC236}">
                <a16:creationId xmlns:a16="http://schemas.microsoft.com/office/drawing/2014/main" id="{84BB6350-E164-4AD4-AC82-146EAF494A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0" t="10153" r="5159" b="75641"/>
          <a:stretch/>
        </p:blipFill>
        <p:spPr>
          <a:xfrm>
            <a:off x="0" y="0"/>
            <a:ext cx="12192000" cy="9742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930881-B1F3-4B8F-9510-7AE266855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36" y="221322"/>
            <a:ext cx="2016155" cy="5315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B2EE530-A3EA-4E3B-8A3D-AB2522896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422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3CCC8B3-C227-42B9-9183-968AB905E226}"/>
              </a:ext>
            </a:extLst>
          </p:cNvPr>
          <p:cNvSpPr/>
          <p:nvPr/>
        </p:nvSpPr>
        <p:spPr>
          <a:xfrm>
            <a:off x="2057399" y="1076609"/>
            <a:ext cx="2514600" cy="1215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5F1E2B-2A45-69CF-15D3-CAF685C87F0F}"/>
              </a:ext>
            </a:extLst>
          </p:cNvPr>
          <p:cNvSpPr txBox="1"/>
          <p:nvPr/>
        </p:nvSpPr>
        <p:spPr>
          <a:xfrm>
            <a:off x="771787" y="4589950"/>
            <a:ext cx="101297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Suinsit</a:t>
            </a:r>
            <a:r>
              <a:rPr lang="es-ES" dirty="0"/>
              <a:t> utiliza tecnologia de </a:t>
            </a:r>
            <a:r>
              <a:rPr lang="es-ES"/>
              <a:t>contenedores Docker conjuntamente </a:t>
            </a:r>
            <a:r>
              <a:rPr lang="es-ES" dirty="0"/>
              <a:t>con el orquestador de </a:t>
            </a:r>
            <a:r>
              <a:rPr lang="es-ES" dirty="0" err="1"/>
              <a:t>kubernetes</a:t>
            </a:r>
            <a:r>
              <a:rPr lang="es-ES" dirty="0"/>
              <a:t> creando proyectos  independientes para cada cliente, pero aprovechando una infraestructura de hardware común y escalable (PaaS) </a:t>
            </a:r>
          </a:p>
          <a:p>
            <a:endParaRPr lang="es-ES" dirty="0"/>
          </a:p>
          <a:p>
            <a:r>
              <a:rPr lang="es-ES" dirty="0"/>
              <a:t>Esta arquitectura también nos permite poder escalar cada proyecto a su propio cloud privado o hibrido 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6BCB326-80D0-E778-2D51-53484D8E691C}"/>
              </a:ext>
            </a:extLst>
          </p:cNvPr>
          <p:cNvSpPr txBox="1"/>
          <p:nvPr/>
        </p:nvSpPr>
        <p:spPr>
          <a:xfrm>
            <a:off x="4603397" y="172676"/>
            <a:ext cx="259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Arquitectura Cloud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C4785C8B-0925-85EF-C038-BB55B03CAB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0" y="158805"/>
            <a:ext cx="2308013" cy="577740"/>
          </a:xfrm>
          <a:prstGeom prst="rect">
            <a:avLst/>
          </a:prstGeom>
        </p:spPr>
      </p:pic>
      <p:pic>
        <p:nvPicPr>
          <p:cNvPr id="7" name="Picture 21" descr="Resultado de imagen de kubernetes logo">
            <a:extLst>
              <a:ext uri="{FF2B5EF4-FFF2-40B4-BE49-F238E27FC236}">
                <a16:creationId xmlns:a16="http://schemas.microsoft.com/office/drawing/2014/main" id="{CB956F8D-1F1D-9557-3104-34809D890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388" y="2204148"/>
            <a:ext cx="1356552" cy="6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 descr="Imagen que contiene Texto&#10;&#10;Descripción generada automáticamente">
            <a:extLst>
              <a:ext uri="{FF2B5EF4-FFF2-40B4-BE49-F238E27FC236}">
                <a16:creationId xmlns:a16="http://schemas.microsoft.com/office/drawing/2014/main" id="{D8B36133-A4B3-1333-5C2D-DD3471F9DC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366" y="981925"/>
            <a:ext cx="5572125" cy="3048000"/>
          </a:xfrm>
          <a:prstGeom prst="rect">
            <a:avLst/>
          </a:prstGeom>
        </p:spPr>
      </p:pic>
      <p:grpSp>
        <p:nvGrpSpPr>
          <p:cNvPr id="21" name="Grupo 20">
            <a:extLst>
              <a:ext uri="{FF2B5EF4-FFF2-40B4-BE49-F238E27FC236}">
                <a16:creationId xmlns:a16="http://schemas.microsoft.com/office/drawing/2014/main" id="{F129938D-1DE7-F47C-920E-59A4819A40AA}"/>
              </a:ext>
            </a:extLst>
          </p:cNvPr>
          <p:cNvGrpSpPr/>
          <p:nvPr/>
        </p:nvGrpSpPr>
        <p:grpSpPr>
          <a:xfrm>
            <a:off x="164962" y="1300396"/>
            <a:ext cx="2350796" cy="2265194"/>
            <a:chOff x="2580073" y="1968106"/>
            <a:chExt cx="2023323" cy="2023323"/>
          </a:xfrm>
        </p:grpSpPr>
        <p:pic>
          <p:nvPicPr>
            <p:cNvPr id="18" name="Gráfico 17" descr="Nube contorno">
              <a:extLst>
                <a:ext uri="{FF2B5EF4-FFF2-40B4-BE49-F238E27FC236}">
                  <a16:creationId xmlns:a16="http://schemas.microsoft.com/office/drawing/2014/main" id="{AEC8FFC0-435B-5482-67F7-67FA4C237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80073" y="1968106"/>
              <a:ext cx="2023323" cy="2023323"/>
            </a:xfrm>
            <a:prstGeom prst="rect">
              <a:avLst/>
            </a:prstGeom>
          </p:spPr>
        </p:pic>
        <p:pic>
          <p:nvPicPr>
            <p:cNvPr id="19" name="Picture 27" descr="Resultado de imagen de ovh cloud logo">
              <a:extLst>
                <a:ext uri="{FF2B5EF4-FFF2-40B4-BE49-F238E27FC236}">
                  <a16:creationId xmlns:a16="http://schemas.microsoft.com/office/drawing/2014/main" id="{173801DB-5B71-6B66-2A75-823B1E9643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2907" y="3023292"/>
              <a:ext cx="1471773" cy="309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2" descr="Resultado de imagen de DOCKER">
            <a:extLst>
              <a:ext uri="{FF2B5EF4-FFF2-40B4-BE49-F238E27FC236}">
                <a16:creationId xmlns:a16="http://schemas.microsoft.com/office/drawing/2014/main" id="{79B97C5C-21D5-CF48-49D2-3A7E4609C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710" y="1236153"/>
            <a:ext cx="999687" cy="85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lecha: hacia arriba 21">
            <a:extLst>
              <a:ext uri="{FF2B5EF4-FFF2-40B4-BE49-F238E27FC236}">
                <a16:creationId xmlns:a16="http://schemas.microsoft.com/office/drawing/2014/main" id="{2AF3B91F-2A4D-3872-604E-BAB60850D69A}"/>
              </a:ext>
            </a:extLst>
          </p:cNvPr>
          <p:cNvSpPr/>
          <p:nvPr/>
        </p:nvSpPr>
        <p:spPr>
          <a:xfrm rot="16200000">
            <a:off x="8276416" y="2184303"/>
            <a:ext cx="787965" cy="5948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" name="Imagen 22" descr="Texto&#10;&#10;Descripción generada automáticamente">
            <a:extLst>
              <a:ext uri="{FF2B5EF4-FFF2-40B4-BE49-F238E27FC236}">
                <a16:creationId xmlns:a16="http://schemas.microsoft.com/office/drawing/2014/main" id="{9999934E-BB91-CDFF-D6C3-77CB6CE090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414" y="3214130"/>
            <a:ext cx="1541599" cy="38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6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ventana, exterior, cielo&#10;&#10;Descripción generada con confianza muy alta">
            <a:extLst>
              <a:ext uri="{FF2B5EF4-FFF2-40B4-BE49-F238E27FC236}">
                <a16:creationId xmlns:a16="http://schemas.microsoft.com/office/drawing/2014/main" id="{84BB6350-E164-4AD4-AC82-146EAF494A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0" t="10153" r="5159" b="75641"/>
          <a:stretch/>
        </p:blipFill>
        <p:spPr>
          <a:xfrm>
            <a:off x="0" y="0"/>
            <a:ext cx="12192000" cy="9742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930881-B1F3-4B8F-9510-7AE266855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36" y="221322"/>
            <a:ext cx="2016155" cy="5315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B2EE530-A3EA-4E3B-8A3D-AB2522896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422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3CCC8B3-C227-42B9-9183-968AB905E226}"/>
              </a:ext>
            </a:extLst>
          </p:cNvPr>
          <p:cNvSpPr/>
          <p:nvPr/>
        </p:nvSpPr>
        <p:spPr>
          <a:xfrm>
            <a:off x="2057399" y="1076609"/>
            <a:ext cx="2514600" cy="1215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5F1E2B-2A45-69CF-15D3-CAF685C87F0F}"/>
              </a:ext>
            </a:extLst>
          </p:cNvPr>
          <p:cNvSpPr txBox="1"/>
          <p:nvPr/>
        </p:nvSpPr>
        <p:spPr>
          <a:xfrm>
            <a:off x="5264092" y="1951593"/>
            <a:ext cx="63235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Una de las funcionalidades más características de una solución cloud es poder interactuar con otras aplicaciones externas, por ello las aplicaciones desarrolladas bajo la tecnología de </a:t>
            </a:r>
            <a:r>
              <a:rPr lang="es-ES" b="1" dirty="0" err="1"/>
              <a:t>suinsit</a:t>
            </a:r>
            <a:r>
              <a:rPr lang="es-ES" dirty="0"/>
              <a:t> , permiten que puedan ser integradas con otras aplicaciones a través de su </a:t>
            </a:r>
            <a:r>
              <a:rPr lang="es-ES" b="1" dirty="0"/>
              <a:t>API</a:t>
            </a:r>
            <a:r>
              <a:rPr lang="es-ES" dirty="0"/>
              <a:t> (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programming</a:t>
            </a:r>
            <a:r>
              <a:rPr lang="es-ES" dirty="0"/>
              <a:t> interface) .</a:t>
            </a:r>
          </a:p>
          <a:p>
            <a:endParaRPr lang="es-ES" dirty="0"/>
          </a:p>
          <a:p>
            <a:r>
              <a:rPr lang="es-ES" dirty="0"/>
              <a:t>Para garantizar la integración se utiliza la especificación estándar a nivel mundial </a:t>
            </a:r>
            <a:r>
              <a:rPr lang="es-ES" b="1" dirty="0"/>
              <a:t>Open Api </a:t>
            </a:r>
            <a:r>
              <a:rPr lang="es-ES" dirty="0"/>
              <a:t>versión 3.</a:t>
            </a:r>
          </a:p>
          <a:p>
            <a:endParaRPr lang="es-ES" dirty="0"/>
          </a:p>
          <a:p>
            <a:r>
              <a:rPr lang="es-ES" dirty="0"/>
              <a:t>El acceso a los servicios expuestos , se realiza a través de un api manager que gestiona tanto el acceso de esas aplicaciones , como la seguridad de acceso a los mismos.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6BCB326-80D0-E778-2D51-53484D8E691C}"/>
              </a:ext>
            </a:extLst>
          </p:cNvPr>
          <p:cNvSpPr txBox="1"/>
          <p:nvPr/>
        </p:nvSpPr>
        <p:spPr>
          <a:xfrm>
            <a:off x="4603397" y="172676"/>
            <a:ext cx="280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Arquitectura de Apis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C58F240C-CC82-9C04-AF47-367641FD0C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0" y="158805"/>
            <a:ext cx="2308013" cy="577740"/>
          </a:xfrm>
          <a:prstGeom prst="rect">
            <a:avLst/>
          </a:prstGeom>
        </p:spPr>
      </p:pic>
      <p:pic>
        <p:nvPicPr>
          <p:cNvPr id="7" name="Picture 10" descr="Resultado de imagen de microservicios icon">
            <a:extLst>
              <a:ext uri="{FF2B5EF4-FFF2-40B4-BE49-F238E27FC236}">
                <a16:creationId xmlns:a16="http://schemas.microsoft.com/office/drawing/2014/main" id="{9B2B8B7B-C253-A410-6668-8AD324DE5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862" y="2478947"/>
            <a:ext cx="974221" cy="97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8342921-0585-E52B-25E9-0F06328DC329}"/>
              </a:ext>
            </a:extLst>
          </p:cNvPr>
          <p:cNvSpPr/>
          <p:nvPr/>
        </p:nvSpPr>
        <p:spPr>
          <a:xfrm>
            <a:off x="1529649" y="3419154"/>
            <a:ext cx="16335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Micro Services / API</a:t>
            </a:r>
            <a:endParaRPr lang="es-ES" sz="12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4DDC8C-4236-A9F2-3310-AD7FCA2991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0499" y="3773601"/>
            <a:ext cx="1111803" cy="369332"/>
          </a:xfrm>
          <a:prstGeom prst="rect">
            <a:avLst/>
          </a:prstGeom>
        </p:spPr>
      </p:pic>
      <p:pic>
        <p:nvPicPr>
          <p:cNvPr id="11" name="Picture 12" descr="Resultado de imagen de spring boot logo">
            <a:extLst>
              <a:ext uri="{FF2B5EF4-FFF2-40B4-BE49-F238E27FC236}">
                <a16:creationId xmlns:a16="http://schemas.microsoft.com/office/drawing/2014/main" id="{508BA443-1A42-0124-0E1F-C4A1E5975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50" y="3702784"/>
            <a:ext cx="971777" cy="51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7019795-F501-A763-6AB6-87F4B7A9C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449" y="4353059"/>
            <a:ext cx="1676400" cy="28575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F608C52F-9AE0-053C-6F4A-0FB4CF867F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49293" y="4353059"/>
            <a:ext cx="1676400" cy="285750"/>
          </a:xfrm>
          <a:prstGeom prst="rect">
            <a:avLst/>
          </a:prstGeom>
        </p:spPr>
      </p:pic>
      <p:pic>
        <p:nvPicPr>
          <p:cNvPr id="17" name="Gráfico 16" descr="Nube contorno">
            <a:extLst>
              <a:ext uri="{FF2B5EF4-FFF2-40B4-BE49-F238E27FC236}">
                <a16:creationId xmlns:a16="http://schemas.microsoft.com/office/drawing/2014/main" id="{9CD9CE06-CD96-4E8A-42D6-59FD471989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35000" y="1021061"/>
            <a:ext cx="5399092" cy="520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5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ventana, exterior, cielo&#10;&#10;Descripción generada con confianza muy alta">
            <a:extLst>
              <a:ext uri="{FF2B5EF4-FFF2-40B4-BE49-F238E27FC236}">
                <a16:creationId xmlns:a16="http://schemas.microsoft.com/office/drawing/2014/main" id="{84BB6350-E164-4AD4-AC82-146EAF494A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0" t="10153" r="5159" b="75641"/>
          <a:stretch/>
        </p:blipFill>
        <p:spPr>
          <a:xfrm>
            <a:off x="0" y="0"/>
            <a:ext cx="12192000" cy="9742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930881-B1F3-4B8F-9510-7AE266855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36" y="221322"/>
            <a:ext cx="2016155" cy="5315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B2EE530-A3EA-4E3B-8A3D-AB2522896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422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3CCC8B3-C227-42B9-9183-968AB905E226}"/>
              </a:ext>
            </a:extLst>
          </p:cNvPr>
          <p:cNvSpPr/>
          <p:nvPr/>
        </p:nvSpPr>
        <p:spPr>
          <a:xfrm>
            <a:off x="2066133" y="1163988"/>
            <a:ext cx="2514600" cy="1215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5F1E2B-2A45-69CF-15D3-CAF685C87F0F}"/>
              </a:ext>
            </a:extLst>
          </p:cNvPr>
          <p:cNvSpPr txBox="1"/>
          <p:nvPr/>
        </p:nvSpPr>
        <p:spPr>
          <a:xfrm>
            <a:off x="6157378" y="1344322"/>
            <a:ext cx="564912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err="1"/>
              <a:t>Suinsit</a:t>
            </a:r>
            <a:r>
              <a:rPr lang="es-ES" b="1" dirty="0"/>
              <a:t> PaaS  </a:t>
            </a:r>
            <a:r>
              <a:rPr lang="es-ES" dirty="0"/>
              <a:t>integra una serie de tecnologías  bajo licencia open </a:t>
            </a:r>
            <a:r>
              <a:rPr lang="es-ES" dirty="0" err="1"/>
              <a:t>source</a:t>
            </a:r>
            <a:r>
              <a:rPr lang="es-ES" dirty="0"/>
              <a:t> que son integradas en las aplicaciones desarrolladas con  la arquitectura de aplicaciones de </a:t>
            </a:r>
            <a:r>
              <a:rPr lang="es-ES" b="1" dirty="0" err="1"/>
              <a:t>suinsit</a:t>
            </a:r>
            <a:r>
              <a:rPr lang="es-ES" dirty="0"/>
              <a:t> </a:t>
            </a:r>
            <a:r>
              <a:rPr lang="es-ES" b="1" dirty="0"/>
              <a:t>. </a:t>
            </a:r>
          </a:p>
          <a:p>
            <a:pPr algn="just"/>
            <a:endParaRPr lang="es-ES" b="1" dirty="0"/>
          </a:p>
          <a:p>
            <a:pPr algn="just"/>
            <a:r>
              <a:rPr lang="es-ES" b="1" dirty="0"/>
              <a:t>Funcionalidades más relevantes :</a:t>
            </a:r>
          </a:p>
          <a:p>
            <a:pPr algn="just"/>
            <a:endParaRPr lang="es-E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Inteligencia artificial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Bases de datos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Firma digital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Reglas de negocio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Procesos de negocio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Business Intelligence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Gestión documental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Gestión de eventos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Mensajería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Monitorización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Seguridad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6BCB326-80D0-E778-2D51-53484D8E691C}"/>
              </a:ext>
            </a:extLst>
          </p:cNvPr>
          <p:cNvSpPr txBox="1"/>
          <p:nvPr/>
        </p:nvSpPr>
        <p:spPr>
          <a:xfrm>
            <a:off x="4603397" y="172676"/>
            <a:ext cx="4260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PaaS   Plataforma como Servicio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C58F240C-CC82-9C04-AF47-367641FD0C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0" y="158805"/>
            <a:ext cx="2308013" cy="57774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7019795-F501-A763-6AB6-87F4B7A9C2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012" y="2625521"/>
            <a:ext cx="1676397" cy="28575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F608C52F-9AE0-053C-6F4A-0FB4CF867F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1262" y="3337475"/>
            <a:ext cx="1676400" cy="285750"/>
          </a:xfrm>
          <a:prstGeom prst="rect">
            <a:avLst/>
          </a:prstGeom>
        </p:spPr>
      </p:pic>
      <p:pic>
        <p:nvPicPr>
          <p:cNvPr id="14" name="Picture 2" descr="Resultado de imagen de postgresql">
            <a:extLst>
              <a:ext uri="{FF2B5EF4-FFF2-40B4-BE49-F238E27FC236}">
                <a16:creationId xmlns:a16="http://schemas.microsoft.com/office/drawing/2014/main" id="{86283F40-75E0-DE19-73D6-23753E1FC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341" y="3333438"/>
            <a:ext cx="1192279" cy="59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sultado de imagen de apache solr logo">
            <a:extLst>
              <a:ext uri="{FF2B5EF4-FFF2-40B4-BE49-F238E27FC236}">
                <a16:creationId xmlns:a16="http://schemas.microsoft.com/office/drawing/2014/main" id="{01EE0099-2766-2383-7C55-FB22937CF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8" y="3774529"/>
            <a:ext cx="888563" cy="45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B7E4B7C-9A98-3EDA-E58A-D075766B27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8529" y="4858792"/>
            <a:ext cx="1676400" cy="54605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C1E04D3-FBC2-A2EA-8570-4DBD562AD2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94816" y="1604648"/>
            <a:ext cx="1284101" cy="36101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723DAED3-0BA9-DDDD-8A7E-32F699C71EF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37334" y="2713551"/>
            <a:ext cx="629050" cy="405294"/>
          </a:xfrm>
          <a:prstGeom prst="rect">
            <a:avLst/>
          </a:prstGeom>
        </p:spPr>
      </p:pic>
      <p:pic>
        <p:nvPicPr>
          <p:cNvPr id="22" name="Picture 8" descr="Emanuel Goette, alias Crespo: Que es Apache Kafka?">
            <a:extLst>
              <a:ext uri="{FF2B5EF4-FFF2-40B4-BE49-F238E27FC236}">
                <a16:creationId xmlns:a16="http://schemas.microsoft.com/office/drawing/2014/main" id="{6B00D2EE-E69E-B549-2457-2AC71D92B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126" y="3820771"/>
            <a:ext cx="1118220" cy="111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DCE959A0-9D34-598C-618D-2BE4B797C61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2" y="1171767"/>
            <a:ext cx="1226772" cy="1226772"/>
          </a:xfrm>
          <a:prstGeom prst="rect">
            <a:avLst/>
          </a:prstGeom>
        </p:spPr>
      </p:pic>
      <p:grpSp>
        <p:nvGrpSpPr>
          <p:cNvPr id="39" name="Grupo 38">
            <a:extLst>
              <a:ext uri="{FF2B5EF4-FFF2-40B4-BE49-F238E27FC236}">
                <a16:creationId xmlns:a16="http://schemas.microsoft.com/office/drawing/2014/main" id="{56CCF860-B009-18C2-A88F-AF097DBC7FA9}"/>
              </a:ext>
            </a:extLst>
          </p:cNvPr>
          <p:cNvGrpSpPr/>
          <p:nvPr/>
        </p:nvGrpSpPr>
        <p:grpSpPr>
          <a:xfrm>
            <a:off x="2353876" y="4875717"/>
            <a:ext cx="1352067" cy="450689"/>
            <a:chOff x="2894383" y="4954161"/>
            <a:chExt cx="1352067" cy="450689"/>
          </a:xfrm>
        </p:grpSpPr>
        <p:pic>
          <p:nvPicPr>
            <p:cNvPr id="24" name="Picture 16" descr="Redis">
              <a:extLst>
                <a:ext uri="{FF2B5EF4-FFF2-40B4-BE49-F238E27FC236}">
                  <a16:creationId xmlns:a16="http://schemas.microsoft.com/office/drawing/2014/main" id="{EA2C7714-649A-FA10-EEAB-A0F312A82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4383" y="4954161"/>
              <a:ext cx="1352067" cy="450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673B9FE-4AA2-A346-EB90-0A32B524EF7E}"/>
                </a:ext>
              </a:extLst>
            </p:cNvPr>
            <p:cNvSpPr txBox="1"/>
            <p:nvPr/>
          </p:nvSpPr>
          <p:spPr>
            <a:xfrm>
              <a:off x="3415653" y="4989912"/>
              <a:ext cx="6040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Redis</a:t>
              </a:r>
            </a:p>
          </p:txBody>
        </p:sp>
      </p:grpSp>
      <p:pic>
        <p:nvPicPr>
          <p:cNvPr id="27" name="Imagen 26">
            <a:extLst>
              <a:ext uri="{FF2B5EF4-FFF2-40B4-BE49-F238E27FC236}">
                <a16:creationId xmlns:a16="http://schemas.microsoft.com/office/drawing/2014/main" id="{A00BD542-485A-C88E-19D0-A2ABC3EF4C9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66122" y="2026633"/>
            <a:ext cx="1401277" cy="33662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596BEFD2-1AAA-75FE-7719-88C37396361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94382" y="4227178"/>
            <a:ext cx="1756661" cy="311276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C61F2321-5227-431A-F683-63B7B26AA7C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664" y="2441601"/>
            <a:ext cx="1520617" cy="361010"/>
          </a:xfrm>
          <a:prstGeom prst="rect">
            <a:avLst/>
          </a:prstGeom>
        </p:spPr>
      </p:pic>
      <p:pic>
        <p:nvPicPr>
          <p:cNvPr id="31" name="Picture 6" descr="Monitorizando con Elasticsearch, Logstash, Kibana, Grafana, Beats ...">
            <a:extLst>
              <a:ext uri="{FF2B5EF4-FFF2-40B4-BE49-F238E27FC236}">
                <a16:creationId xmlns:a16="http://schemas.microsoft.com/office/drawing/2014/main" id="{3792F305-0D22-2844-F9CF-59C73275B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9" y="5725302"/>
            <a:ext cx="981824" cy="50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693926FF-13BC-583D-D0C7-F9B62C333C0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417" y="5614554"/>
            <a:ext cx="889931" cy="699985"/>
          </a:xfrm>
          <a:prstGeom prst="rect">
            <a:avLst/>
          </a:prstGeom>
        </p:spPr>
      </p:pic>
      <p:pic>
        <p:nvPicPr>
          <p:cNvPr id="34" name="Gráfico 33">
            <a:extLst>
              <a:ext uri="{FF2B5EF4-FFF2-40B4-BE49-F238E27FC236}">
                <a16:creationId xmlns:a16="http://schemas.microsoft.com/office/drawing/2014/main" id="{BD2B5CF6-53EB-7681-C2CA-2E237B36DD6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772712" y="5639667"/>
            <a:ext cx="1233907" cy="311276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4A72E27-84CD-94D8-21D8-29582340DDB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908930" y="1344322"/>
            <a:ext cx="1285875" cy="447675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111B9483-840F-1FDD-6388-E8FEB0E59D6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865829" y="4800864"/>
            <a:ext cx="1429807" cy="474094"/>
          </a:xfrm>
          <a:prstGeom prst="rect">
            <a:avLst/>
          </a:prstGeom>
        </p:spPr>
      </p:pic>
      <p:pic>
        <p:nvPicPr>
          <p:cNvPr id="41" name="Gráfico 40">
            <a:extLst>
              <a:ext uri="{FF2B5EF4-FFF2-40B4-BE49-F238E27FC236}">
                <a16:creationId xmlns:a16="http://schemas.microsoft.com/office/drawing/2014/main" id="{DAB6B955-1C96-DA30-7006-24AF108E68C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416769" y="6256169"/>
            <a:ext cx="1381126" cy="342900"/>
          </a:xfrm>
          <a:prstGeom prst="rect">
            <a:avLst/>
          </a:prstGeom>
        </p:spPr>
      </p:pic>
      <p:sp>
        <p:nvSpPr>
          <p:cNvPr id="42" name="Flecha: hacia la izquierda 41">
            <a:extLst>
              <a:ext uri="{FF2B5EF4-FFF2-40B4-BE49-F238E27FC236}">
                <a16:creationId xmlns:a16="http://schemas.microsoft.com/office/drawing/2014/main" id="{B8AA6E71-A9F5-DAA3-4B7D-01169F6AD10A}"/>
              </a:ext>
            </a:extLst>
          </p:cNvPr>
          <p:cNvSpPr/>
          <p:nvPr/>
        </p:nvSpPr>
        <p:spPr>
          <a:xfrm>
            <a:off x="5324376" y="3555050"/>
            <a:ext cx="610353" cy="5961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97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ventana, exterior, cielo&#10;&#10;Descripción generada con confianza muy alta">
            <a:extLst>
              <a:ext uri="{FF2B5EF4-FFF2-40B4-BE49-F238E27FC236}">
                <a16:creationId xmlns:a16="http://schemas.microsoft.com/office/drawing/2014/main" id="{84BB6350-E164-4AD4-AC82-146EAF494A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0" t="10153" r="5159" b="75641"/>
          <a:stretch/>
        </p:blipFill>
        <p:spPr>
          <a:xfrm>
            <a:off x="0" y="0"/>
            <a:ext cx="12192000" cy="9742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930881-B1F3-4B8F-9510-7AE266855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36" y="221322"/>
            <a:ext cx="2016155" cy="5315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B2EE530-A3EA-4E3B-8A3D-AB2522896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422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3CCC8B3-C227-42B9-9183-968AB905E226}"/>
              </a:ext>
            </a:extLst>
          </p:cNvPr>
          <p:cNvSpPr/>
          <p:nvPr/>
        </p:nvSpPr>
        <p:spPr>
          <a:xfrm>
            <a:off x="2066133" y="1163988"/>
            <a:ext cx="2514600" cy="1215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5F1E2B-2A45-69CF-15D3-CAF685C87F0F}"/>
              </a:ext>
            </a:extLst>
          </p:cNvPr>
          <p:cNvSpPr txBox="1"/>
          <p:nvPr/>
        </p:nvSpPr>
        <p:spPr>
          <a:xfrm>
            <a:off x="6144222" y="2131930"/>
            <a:ext cx="56491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La arquitectura de aplicaciones que integra </a:t>
            </a:r>
            <a:r>
              <a:rPr lang="es-ES" b="1" dirty="0" err="1"/>
              <a:t>Suinsit</a:t>
            </a:r>
            <a:r>
              <a:rPr lang="es-ES" dirty="0"/>
              <a:t> integra multiples tecnologías de vanguardia en continua evolución.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Las nuevas aplicaciones requieren de diferentes soluciones y de tecnologías mas apropiadas.</a:t>
            </a:r>
          </a:p>
          <a:p>
            <a:pPr algn="just"/>
            <a:endParaRPr lang="es-ES" dirty="0"/>
          </a:p>
          <a:p>
            <a:pPr algn="just"/>
            <a:r>
              <a:rPr lang="es-ES" b="1" dirty="0" err="1"/>
              <a:t>Suinsit</a:t>
            </a:r>
            <a:r>
              <a:rPr lang="es-ES" dirty="0"/>
              <a:t> integra diferentes tecnologías con el fin de crear aplicaciones mas avanzadas y resilientes.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6BCB326-80D0-E778-2D51-53484D8E691C}"/>
              </a:ext>
            </a:extLst>
          </p:cNvPr>
          <p:cNvSpPr txBox="1"/>
          <p:nvPr/>
        </p:nvSpPr>
        <p:spPr>
          <a:xfrm>
            <a:off x="4603397" y="172676"/>
            <a:ext cx="381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Arquitectura de aplicaciones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C58F240C-CC82-9C04-AF47-367641FD0C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0" y="158805"/>
            <a:ext cx="2308013" cy="577740"/>
          </a:xfrm>
          <a:prstGeom prst="rect">
            <a:avLst/>
          </a:prstGeom>
        </p:spPr>
      </p:pic>
      <p:sp>
        <p:nvSpPr>
          <p:cNvPr id="42" name="Flecha: hacia la izquierda 41">
            <a:extLst>
              <a:ext uri="{FF2B5EF4-FFF2-40B4-BE49-F238E27FC236}">
                <a16:creationId xmlns:a16="http://schemas.microsoft.com/office/drawing/2014/main" id="{B8AA6E71-A9F5-DAA3-4B7D-01169F6AD10A}"/>
              </a:ext>
            </a:extLst>
          </p:cNvPr>
          <p:cNvSpPr/>
          <p:nvPr/>
        </p:nvSpPr>
        <p:spPr>
          <a:xfrm>
            <a:off x="5324376" y="3555050"/>
            <a:ext cx="610353" cy="5961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Picture 12" descr="Resultado de imagen de spring boot logo">
            <a:extLst>
              <a:ext uri="{FF2B5EF4-FFF2-40B4-BE49-F238E27FC236}">
                <a16:creationId xmlns:a16="http://schemas.microsoft.com/office/drawing/2014/main" id="{28CE584C-E915-2239-E099-C6BD15E37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93" y="2553986"/>
            <a:ext cx="952297" cy="50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java logo">
            <a:extLst>
              <a:ext uri="{FF2B5EF4-FFF2-40B4-BE49-F238E27FC236}">
                <a16:creationId xmlns:a16="http://schemas.microsoft.com/office/drawing/2014/main" id="{A0804872-44BE-6571-8C1B-9FF7CED39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5" y="4532546"/>
            <a:ext cx="402977" cy="73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ntroducción y ejemplo básico sobre Vert.x">
            <a:extLst>
              <a:ext uri="{FF2B5EF4-FFF2-40B4-BE49-F238E27FC236}">
                <a16:creationId xmlns:a16="http://schemas.microsoft.com/office/drawing/2014/main" id="{23F24402-B34C-389E-2C72-B70E18F2B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13" y="2668714"/>
            <a:ext cx="1142592" cy="50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Spring Cloud Config with HashiCorp Vault Backend | by Furkan ...">
            <a:extLst>
              <a:ext uri="{FF2B5EF4-FFF2-40B4-BE49-F238E27FC236}">
                <a16:creationId xmlns:a16="http://schemas.microsoft.com/office/drawing/2014/main" id="{C410029B-D465-CA4A-A4F1-6035A1AF0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5" y="3169580"/>
            <a:ext cx="1470981" cy="86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1A80EBF-0698-3145-5752-1C8E67DA98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34" y="5187284"/>
            <a:ext cx="590858" cy="59085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7DC40E8-A557-549A-1248-5666D9EE7A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95" y="4273599"/>
            <a:ext cx="419827" cy="477076"/>
          </a:xfrm>
          <a:prstGeom prst="rect">
            <a:avLst/>
          </a:prstGeom>
        </p:spPr>
      </p:pic>
      <p:pic>
        <p:nvPicPr>
          <p:cNvPr id="26" name="Imagen 25" descr="Imagen que contiene señal, objeto, reloj&#10;&#10;Descripción generada automáticamente">
            <a:extLst>
              <a:ext uri="{FF2B5EF4-FFF2-40B4-BE49-F238E27FC236}">
                <a16:creationId xmlns:a16="http://schemas.microsoft.com/office/drawing/2014/main" id="{C703732A-25B8-6CF5-2875-5E18D2A0EB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69" y="4238597"/>
            <a:ext cx="547080" cy="54708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0BF4D700-DCB5-870C-E2DD-CC7F3D5F9B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65801" y="3172986"/>
            <a:ext cx="666549" cy="507637"/>
          </a:xfrm>
          <a:prstGeom prst="rect">
            <a:avLst/>
          </a:prstGeom>
        </p:spPr>
      </p:pic>
      <p:pic>
        <p:nvPicPr>
          <p:cNvPr id="33" name="Picture 8" descr="Resultado de imagen de ionic logo">
            <a:extLst>
              <a:ext uri="{FF2B5EF4-FFF2-40B4-BE49-F238E27FC236}">
                <a16:creationId xmlns:a16="http://schemas.microsoft.com/office/drawing/2014/main" id="{A87FF1DD-62AB-D6EF-43CE-4AC83D791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66" y="3451246"/>
            <a:ext cx="439441" cy="48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Imagen 34" descr="Imagen que contiene señal, exterior, texto&#10;&#10;Descripción generada automáticamente">
            <a:extLst>
              <a:ext uri="{FF2B5EF4-FFF2-40B4-BE49-F238E27FC236}">
                <a16:creationId xmlns:a16="http://schemas.microsoft.com/office/drawing/2014/main" id="{32DAEDE1-BE6B-5524-5285-DF80492D191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226" y="4601888"/>
            <a:ext cx="488957" cy="488957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C673010B-DF85-DD77-AD47-43AC3FDE55D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1590" y="5755382"/>
            <a:ext cx="743451" cy="654237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067945B5-D965-9E57-568C-0710869A41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65714" y="5654168"/>
            <a:ext cx="689123" cy="466594"/>
          </a:xfrm>
          <a:prstGeom prst="rect">
            <a:avLst/>
          </a:prstGeom>
        </p:spPr>
      </p:pic>
      <p:pic>
        <p:nvPicPr>
          <p:cNvPr id="44" name="Gráfico 43">
            <a:extLst>
              <a:ext uri="{FF2B5EF4-FFF2-40B4-BE49-F238E27FC236}">
                <a16:creationId xmlns:a16="http://schemas.microsoft.com/office/drawing/2014/main" id="{5021E5E5-5D4C-457C-6E88-D3066D22B3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3953" y="1821618"/>
            <a:ext cx="691106" cy="345553"/>
          </a:xfrm>
          <a:prstGeom prst="rect">
            <a:avLst/>
          </a:prstGeom>
        </p:spPr>
      </p:pic>
      <p:pic>
        <p:nvPicPr>
          <p:cNvPr id="48" name="Gráfico 47">
            <a:extLst>
              <a:ext uri="{FF2B5EF4-FFF2-40B4-BE49-F238E27FC236}">
                <a16:creationId xmlns:a16="http://schemas.microsoft.com/office/drawing/2014/main" id="{8525E5E5-C449-C6B9-A062-A51B9EBFE72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21616" y="1754825"/>
            <a:ext cx="1800225" cy="1800225"/>
          </a:xfrm>
          <a:prstGeom prst="rect">
            <a:avLst/>
          </a:prstGeom>
        </p:spPr>
      </p:pic>
      <p:pic>
        <p:nvPicPr>
          <p:cNvPr id="50" name="Imagen 49" descr="Logotipo, Icono&#10;&#10;Descripción generada automáticamente">
            <a:extLst>
              <a:ext uri="{FF2B5EF4-FFF2-40B4-BE49-F238E27FC236}">
                <a16:creationId xmlns:a16="http://schemas.microsoft.com/office/drawing/2014/main" id="{58B80174-6A85-15F5-5F71-AA5AAE4C2F7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789" y="1763866"/>
            <a:ext cx="466432" cy="466432"/>
          </a:xfrm>
          <a:prstGeom prst="rect">
            <a:avLst/>
          </a:prstGeom>
        </p:spPr>
      </p:pic>
      <p:pic>
        <p:nvPicPr>
          <p:cNvPr id="52" name="Imagen 5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1AD991A-0FB9-F735-14DF-BC7B66D2982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954" y="1579145"/>
            <a:ext cx="1105571" cy="1105571"/>
          </a:xfrm>
          <a:prstGeom prst="rect">
            <a:avLst/>
          </a:prstGeom>
        </p:spPr>
      </p:pic>
      <p:pic>
        <p:nvPicPr>
          <p:cNvPr id="54" name="Imagen 53" descr="Imagen que contiene reloj&#10;&#10;Descripción generada automáticamente">
            <a:extLst>
              <a:ext uri="{FF2B5EF4-FFF2-40B4-BE49-F238E27FC236}">
                <a16:creationId xmlns:a16="http://schemas.microsoft.com/office/drawing/2014/main" id="{380EDD9C-55F4-4A7C-45AA-96AC0410AB3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479" y="5006788"/>
            <a:ext cx="1533532" cy="1075713"/>
          </a:xfrm>
          <a:prstGeom prst="rect">
            <a:avLst/>
          </a:prstGeom>
        </p:spPr>
      </p:pic>
      <p:pic>
        <p:nvPicPr>
          <p:cNvPr id="56" name="Imagen 55" descr="Diagrama&#10;&#10;Descripción generada automáticamente">
            <a:extLst>
              <a:ext uri="{FF2B5EF4-FFF2-40B4-BE49-F238E27FC236}">
                <a16:creationId xmlns:a16="http://schemas.microsoft.com/office/drawing/2014/main" id="{C249238A-8D0B-7F96-AB41-A9EBB43B1D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29" y="4129655"/>
            <a:ext cx="1256229" cy="924506"/>
          </a:xfrm>
          <a:prstGeom prst="rect">
            <a:avLst/>
          </a:prstGeom>
        </p:spPr>
      </p:pic>
      <p:pic>
        <p:nvPicPr>
          <p:cNvPr id="60" name="Imagen 59" descr="Icono&#10;&#10;Descripción generada automáticamente">
            <a:extLst>
              <a:ext uri="{FF2B5EF4-FFF2-40B4-BE49-F238E27FC236}">
                <a16:creationId xmlns:a16="http://schemas.microsoft.com/office/drawing/2014/main" id="{9B3608A1-3574-1C3D-F1C3-4D119AC3CEB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616" y="2220061"/>
            <a:ext cx="834649" cy="834649"/>
          </a:xfrm>
          <a:prstGeom prst="rect">
            <a:avLst/>
          </a:prstGeom>
        </p:spPr>
      </p:pic>
      <p:pic>
        <p:nvPicPr>
          <p:cNvPr id="62" name="Imagen 61" descr="Icono&#10;&#10;Descripción generada automáticamente">
            <a:extLst>
              <a:ext uri="{FF2B5EF4-FFF2-40B4-BE49-F238E27FC236}">
                <a16:creationId xmlns:a16="http://schemas.microsoft.com/office/drawing/2014/main" id="{303A2FE1-1E18-0806-6848-F463E31FED9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81" y="6002696"/>
            <a:ext cx="466594" cy="466594"/>
          </a:xfrm>
          <a:prstGeom prst="rect">
            <a:avLst/>
          </a:prstGeom>
        </p:spPr>
      </p:pic>
      <p:pic>
        <p:nvPicPr>
          <p:cNvPr id="64" name="Imagen 63" descr="Logotipo&#10;&#10;Descripción generada automáticamente">
            <a:extLst>
              <a:ext uri="{FF2B5EF4-FFF2-40B4-BE49-F238E27FC236}">
                <a16:creationId xmlns:a16="http://schemas.microsoft.com/office/drawing/2014/main" id="{E5E22B18-7DAC-A790-83BF-3DA16B46754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46" y="1233115"/>
            <a:ext cx="1340026" cy="56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0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ventana, exterior, cielo&#10;&#10;Descripción generada con confianza muy alta">
            <a:extLst>
              <a:ext uri="{FF2B5EF4-FFF2-40B4-BE49-F238E27FC236}">
                <a16:creationId xmlns:a16="http://schemas.microsoft.com/office/drawing/2014/main" id="{84BB6350-E164-4AD4-AC82-146EAF494A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0" t="10153" r="5159" b="75641"/>
          <a:stretch/>
        </p:blipFill>
        <p:spPr>
          <a:xfrm>
            <a:off x="0" y="0"/>
            <a:ext cx="12192000" cy="9742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930881-B1F3-4B8F-9510-7AE266855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36" y="221322"/>
            <a:ext cx="2016155" cy="5315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B2EE530-A3EA-4E3B-8A3D-AB2522896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422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3CCC8B3-C227-42B9-9183-968AB905E226}"/>
              </a:ext>
            </a:extLst>
          </p:cNvPr>
          <p:cNvSpPr/>
          <p:nvPr/>
        </p:nvSpPr>
        <p:spPr>
          <a:xfrm>
            <a:off x="2057399" y="1076609"/>
            <a:ext cx="2514600" cy="1215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5F1E2B-2A45-69CF-15D3-CAF685C87F0F}"/>
              </a:ext>
            </a:extLst>
          </p:cNvPr>
          <p:cNvSpPr txBox="1"/>
          <p:nvPr/>
        </p:nvSpPr>
        <p:spPr>
          <a:xfrm>
            <a:off x="5835181" y="1622784"/>
            <a:ext cx="5935426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ES" dirty="0"/>
              <a:t>Nuestra plataforma de desarrollo es </a:t>
            </a:r>
            <a:r>
              <a:rPr lang="es-ES" b="1" dirty="0" err="1"/>
              <a:t>Suincode</a:t>
            </a:r>
            <a:r>
              <a:rPr lang="es-ES" dirty="0"/>
              <a:t> , una herramienta de tecnología No-Code y Low-Code con mas de 16 años de experiencia en grandes equipo de desarrollo de proyectos de tecnología.</a:t>
            </a:r>
          </a:p>
          <a:p>
            <a:endParaRPr lang="es-ES" dirty="0"/>
          </a:p>
          <a:p>
            <a:pPr algn="just"/>
            <a:r>
              <a:rPr lang="es-ES" dirty="0"/>
              <a:t>Gracias a ella podemos crear nuevas aplicaciones en apenas unos días , donde el desarrollo tradicional tarda meses e incluso años, también prácticamente en tiempo real permite modificar pantallas existentes de las aplicaciones de </a:t>
            </a:r>
            <a:r>
              <a:rPr lang="es-ES" b="1" dirty="0" err="1"/>
              <a:t>suinsit</a:t>
            </a:r>
            <a:r>
              <a:rPr lang="es-ES" dirty="0"/>
              <a:t>.</a:t>
            </a:r>
          </a:p>
          <a:p>
            <a:endParaRPr lang="es-ES" dirty="0"/>
          </a:p>
          <a:p>
            <a:pPr algn="just"/>
            <a:r>
              <a:rPr lang="es-ES" dirty="0">
                <a:cs typeface="Calibri"/>
              </a:rPr>
              <a:t>Nuestra plataforma unida a nuestra metodología nos permite </a:t>
            </a:r>
            <a:r>
              <a:rPr lang="es-ES" b="1" dirty="0">
                <a:cs typeface="Calibri"/>
              </a:rPr>
              <a:t>ahorrar</a:t>
            </a:r>
            <a:r>
              <a:rPr lang="es-ES" dirty="0">
                <a:cs typeface="Calibri"/>
              </a:rPr>
              <a:t> hasta un </a:t>
            </a:r>
            <a:r>
              <a:rPr lang="es-ES" b="1" dirty="0">
                <a:cs typeface="Calibri"/>
              </a:rPr>
              <a:t>80% - 90% </a:t>
            </a:r>
            <a:r>
              <a:rPr lang="es-ES" dirty="0">
                <a:cs typeface="Calibri"/>
              </a:rPr>
              <a:t>los costes directos de desarrollo a nuestros clientes , tanto a nivel económico como a nivel de puesta en producción, permitiéndole siempre que sus aplicaciones evoluciones a sus necesidades.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882CED1-F719-6F4E-878F-B235D5433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99" y="1214948"/>
            <a:ext cx="4686573" cy="235970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A0D890C-FA0F-1BEE-DBF4-5EE6AD8D8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393" y="4379126"/>
            <a:ext cx="4762279" cy="23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E6D5BF2E-1BE6-66E9-C9E8-F21E83294E58}"/>
              </a:ext>
            </a:extLst>
          </p:cNvPr>
          <p:cNvSpPr/>
          <p:nvPr/>
        </p:nvSpPr>
        <p:spPr>
          <a:xfrm rot="16200000">
            <a:off x="2464564" y="3774317"/>
            <a:ext cx="490558" cy="434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E05B42E5-F7C9-FD09-011E-1D24C63B9F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4" y="277276"/>
            <a:ext cx="2308013" cy="57774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8FC1B5A-42CC-A5AC-85C1-9E52B546D5D7}"/>
              </a:ext>
            </a:extLst>
          </p:cNvPr>
          <p:cNvSpPr txBox="1"/>
          <p:nvPr/>
        </p:nvSpPr>
        <p:spPr>
          <a:xfrm>
            <a:off x="4603397" y="172676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Plataforma de desarrollo</a:t>
            </a:r>
          </a:p>
        </p:txBody>
      </p:sp>
    </p:spTree>
    <p:extLst>
      <p:ext uri="{BB962C8B-B14F-4D97-AF65-F5344CB8AC3E}">
        <p14:creationId xmlns:p14="http://schemas.microsoft.com/office/powerpoint/2010/main" val="26486708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ab98c40-1ac0-48c9-ad5c-efe9d5b77a58">
      <UserInfo>
        <DisplayName>María  Roldán Morales</DisplayName>
        <AccountId>13</AccountId>
        <AccountType/>
      </UserInfo>
      <UserInfo>
        <DisplayName>Almudena del rey pagador</DisplayName>
        <AccountId>14</AccountId>
        <AccountType/>
      </UserInfo>
    </SharedWithUsers>
    <lcf76f155ced4ddcb4097134ff3c332f xmlns="fd1e0065-fd2f-48b5-bd2a-64460df06554">
      <Terms xmlns="http://schemas.microsoft.com/office/infopath/2007/PartnerControls"/>
    </lcf76f155ced4ddcb4097134ff3c332f>
    <TaxCatchAll xmlns="9ab98c40-1ac0-48c9-ad5c-efe9d5b77a5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5DB4BDE82E534A93BC923AD3C307B1" ma:contentTypeVersion="13" ma:contentTypeDescription="Crear nuevo documento." ma:contentTypeScope="" ma:versionID="f3f8a5234f6abcd52d05913155a47952">
  <xsd:schema xmlns:xsd="http://www.w3.org/2001/XMLSchema" xmlns:xs="http://www.w3.org/2001/XMLSchema" xmlns:p="http://schemas.microsoft.com/office/2006/metadata/properties" xmlns:ns2="fd1e0065-fd2f-48b5-bd2a-64460df06554" xmlns:ns3="9ab98c40-1ac0-48c9-ad5c-efe9d5b77a58" targetNamespace="http://schemas.microsoft.com/office/2006/metadata/properties" ma:root="true" ma:fieldsID="e6a899341f654e16ee25feab9098bf78" ns2:_="" ns3:_="">
    <xsd:import namespace="fd1e0065-fd2f-48b5-bd2a-64460df06554"/>
    <xsd:import namespace="9ab98c40-1ac0-48c9-ad5c-efe9d5b77a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1e0065-fd2f-48b5-bd2a-64460df065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quetas de imagen" ma:readOnly="false" ma:fieldId="{5cf76f15-5ced-4ddc-b409-7134ff3c332f}" ma:taxonomyMulti="true" ma:sspId="bf2984f8-6f94-4af6-9388-8922f2b042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b98c40-1ac0-48c9-ad5c-efe9d5b77a5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0b3d7b8-c253-4e22-8341-809009bd28d3}" ma:internalName="TaxCatchAll" ma:showField="CatchAllData" ma:web="9ab98c40-1ac0-48c9-ad5c-efe9d5b77a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D6393B-045E-43EF-BE4C-5C98F32AB5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51D8F-779D-491A-81E8-47E2A0881687}">
  <ds:schemaRefs>
    <ds:schemaRef ds:uri="713c2eb7-4d38-4809-af2c-1b61593171ec"/>
    <ds:schemaRef ds:uri="a6bfdc13-e103-4961-9677-45d3c8f0ab92"/>
    <ds:schemaRef ds:uri="f17212b7-7a7f-4a63-b30a-d27bea7cacd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9ab98c40-1ac0-48c9-ad5c-efe9d5b77a58"/>
    <ds:schemaRef ds:uri="fd1e0065-fd2f-48b5-bd2a-64460df06554"/>
  </ds:schemaRefs>
</ds:datastoreItem>
</file>

<file path=customXml/itemProps3.xml><?xml version="1.0" encoding="utf-8"?>
<ds:datastoreItem xmlns:ds="http://schemas.openxmlformats.org/officeDocument/2006/customXml" ds:itemID="{0F7C85E8-A412-45D9-82B2-80E30B5C7DB4}"/>
</file>

<file path=docProps/app.xml><?xml version="1.0" encoding="utf-8"?>
<Properties xmlns="http://schemas.openxmlformats.org/officeDocument/2006/extended-properties" xmlns:vt="http://schemas.openxmlformats.org/officeDocument/2006/docPropsVTypes">
  <TotalTime>73071</TotalTime>
  <Words>424</Words>
  <Application>Microsoft Office PowerPoint</Application>
  <PresentationFormat>Panorámica</PresentationFormat>
  <Paragraphs>52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Bodoni MT Condensed</vt:lpstr>
      <vt:lpstr>Calibri</vt:lpstr>
      <vt:lpstr>Calibri Light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Naveros</dc:creator>
  <cp:lastModifiedBy>Manuel Gonzalez</cp:lastModifiedBy>
  <cp:revision>233</cp:revision>
  <dcterms:created xsi:type="dcterms:W3CDTF">2018-10-26T10:46:20Z</dcterms:created>
  <dcterms:modified xsi:type="dcterms:W3CDTF">2023-02-17T17:33:33Z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0x010100755DB4BDE82E534A93BC923AD3C307B1</vt:lpwstr>
  </property>
  <property fmtid="{D5CDD505-2E9C-101B-9397-08002B2CF9AE}" pid="3" name="MediaServiceImageTags">
    <vt:lpwstr/>
  </property>
</Properties>
</file>