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2AE"/>
    <a:srgbClr val="E5F5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9D715-DC89-4E0B-9BC9-9908D00CA8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F3D6FC-8C34-4CFA-9DA0-303AA88BB9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1- XML Parser</a:t>
          </a:r>
        </a:p>
      </dgm:t>
    </dgm:pt>
    <dgm:pt modelId="{DA474195-31F4-4023-BFED-00056539ED50}" type="parTrans" cxnId="{92563295-54E6-45C9-999F-17AE7502E883}">
      <dgm:prSet/>
      <dgm:spPr/>
      <dgm:t>
        <a:bodyPr/>
        <a:lstStyle/>
        <a:p>
          <a:endParaRPr lang="en-US"/>
        </a:p>
      </dgm:t>
    </dgm:pt>
    <dgm:pt modelId="{4617C8B7-C92A-4302-A0BC-DD4DC45FF042}" type="sibTrans" cxnId="{92563295-54E6-45C9-999F-17AE7502E883}">
      <dgm:prSet/>
      <dgm:spPr/>
      <dgm:t>
        <a:bodyPr/>
        <a:lstStyle/>
        <a:p>
          <a:endParaRPr lang="en-US"/>
        </a:p>
      </dgm:t>
    </dgm:pt>
    <dgm:pt modelId="{F7B09A76-83E1-4FB1-A234-CD64F00C9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2- BALLAST</a:t>
          </a:r>
        </a:p>
      </dgm:t>
    </dgm:pt>
    <dgm:pt modelId="{682189F0-4B94-4BCC-BD14-93F99D72F708}" type="parTrans" cxnId="{BC6D020A-E3B5-4DA3-BDA6-4A1D08F70DC6}">
      <dgm:prSet/>
      <dgm:spPr/>
      <dgm:t>
        <a:bodyPr/>
        <a:lstStyle/>
        <a:p>
          <a:endParaRPr lang="en-US"/>
        </a:p>
      </dgm:t>
    </dgm:pt>
    <dgm:pt modelId="{1A236BEB-230A-4BB6-B25F-90D1170C9217}" type="sibTrans" cxnId="{BC6D020A-E3B5-4DA3-BDA6-4A1D08F70DC6}">
      <dgm:prSet/>
      <dgm:spPr/>
      <dgm:t>
        <a:bodyPr/>
        <a:lstStyle/>
        <a:p>
          <a:endParaRPr lang="en-US"/>
        </a:p>
      </dgm:t>
    </dgm:pt>
    <dgm:pt modelId="{F50F684E-0A10-440B-8A6E-4C3E8DA695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3- Jeu de test pour l’orthologie des protéomes</a:t>
          </a:r>
        </a:p>
      </dgm:t>
    </dgm:pt>
    <dgm:pt modelId="{42350A5B-85BB-4F0C-82AE-82EF76E59BA9}" type="parTrans" cxnId="{7BDE4D51-BBA1-4CE4-9699-8DF9C5923A8E}">
      <dgm:prSet/>
      <dgm:spPr/>
      <dgm:t>
        <a:bodyPr/>
        <a:lstStyle/>
        <a:p>
          <a:endParaRPr lang="en-US"/>
        </a:p>
      </dgm:t>
    </dgm:pt>
    <dgm:pt modelId="{59287B12-3610-4DCB-ADF8-889E16776530}" type="sibTrans" cxnId="{7BDE4D51-BBA1-4CE4-9699-8DF9C5923A8E}">
      <dgm:prSet/>
      <dgm:spPr/>
      <dgm:t>
        <a:bodyPr/>
        <a:lstStyle/>
        <a:p>
          <a:endParaRPr lang="en-US"/>
        </a:p>
      </dgm:t>
    </dgm:pt>
    <dgm:pt modelId="{42B176F3-0D11-4974-ACC3-58C22BDF8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4- Webservices</a:t>
          </a:r>
          <a:endParaRPr lang="en-US" dirty="0"/>
        </a:p>
      </dgm:t>
    </dgm:pt>
    <dgm:pt modelId="{EFB8B78A-85F7-48F6-AA87-1C5BE5E8B631}" type="parTrans" cxnId="{73B8D71C-8C0D-4680-9480-29C5BD0351E5}">
      <dgm:prSet/>
      <dgm:spPr/>
      <dgm:t>
        <a:bodyPr/>
        <a:lstStyle/>
        <a:p>
          <a:endParaRPr lang="en-US"/>
        </a:p>
      </dgm:t>
    </dgm:pt>
    <dgm:pt modelId="{E7D9D94C-868F-4223-AD32-4767EACFE3E7}" type="sibTrans" cxnId="{73B8D71C-8C0D-4680-9480-29C5BD0351E5}">
      <dgm:prSet/>
      <dgm:spPr/>
      <dgm:t>
        <a:bodyPr/>
        <a:lstStyle/>
        <a:p>
          <a:endParaRPr lang="en-US"/>
        </a:p>
      </dgm:t>
    </dgm:pt>
    <dgm:pt modelId="{98B3566B-09E8-439B-8064-F2D620E38B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 – Objectif final</a:t>
          </a:r>
          <a:endParaRPr lang="en-US" dirty="0"/>
        </a:p>
      </dgm:t>
    </dgm:pt>
    <dgm:pt modelId="{046F31FF-7ED4-43AB-A0C3-E0A188C22014}" type="parTrans" cxnId="{37DA2BD3-9A04-46FA-B059-0260F15FBEED}">
      <dgm:prSet/>
      <dgm:spPr/>
      <dgm:t>
        <a:bodyPr/>
        <a:lstStyle/>
        <a:p>
          <a:endParaRPr lang="en-US"/>
        </a:p>
      </dgm:t>
    </dgm:pt>
    <dgm:pt modelId="{41AD0AB6-FC4B-4242-8700-99657ADC5D2D}" type="sibTrans" cxnId="{37DA2BD3-9A04-46FA-B059-0260F15FBEED}">
      <dgm:prSet/>
      <dgm:spPr/>
      <dgm:t>
        <a:bodyPr/>
        <a:lstStyle/>
        <a:p>
          <a:endParaRPr lang="en-US"/>
        </a:p>
      </dgm:t>
    </dgm:pt>
    <dgm:pt modelId="{CAE9EBA7-7025-4ED1-A3B6-7ADFF8D4BD11}" type="pres">
      <dgm:prSet presAssocID="{24A9D715-DC89-4E0B-9BC9-9908D00CA8C7}" presName="root" presStyleCnt="0">
        <dgm:presLayoutVars>
          <dgm:dir/>
          <dgm:resizeHandles val="exact"/>
        </dgm:presLayoutVars>
      </dgm:prSet>
      <dgm:spPr/>
    </dgm:pt>
    <dgm:pt modelId="{5F991312-E54E-439D-921B-4F2E33134D75}" type="pres">
      <dgm:prSet presAssocID="{AEF3D6FC-8C34-4CFA-9DA0-303AA88BB965}" presName="compNode" presStyleCnt="0"/>
      <dgm:spPr/>
    </dgm:pt>
    <dgm:pt modelId="{4E563026-8474-4BA1-9692-6089AC3FE6AF}" type="pres">
      <dgm:prSet presAssocID="{AEF3D6FC-8C34-4CFA-9DA0-303AA88BB965}" presName="bgRect" presStyleLbl="bgShp" presStyleIdx="0" presStyleCnt="5"/>
      <dgm:spPr/>
    </dgm:pt>
    <dgm:pt modelId="{BD77E32D-CB0E-401F-B341-1CFDD753A8E1}" type="pres">
      <dgm:prSet presAssocID="{AEF3D6FC-8C34-4CFA-9DA0-303AA88BB9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F80345-FCB0-4190-9737-DBCF2CDE095D}" type="pres">
      <dgm:prSet presAssocID="{AEF3D6FC-8C34-4CFA-9DA0-303AA88BB965}" presName="spaceRect" presStyleCnt="0"/>
      <dgm:spPr/>
    </dgm:pt>
    <dgm:pt modelId="{CAF662FC-4BE6-4C82-BB1E-DB6277A2F3D4}" type="pres">
      <dgm:prSet presAssocID="{AEF3D6FC-8C34-4CFA-9DA0-303AA88BB965}" presName="parTx" presStyleLbl="revTx" presStyleIdx="0" presStyleCnt="5">
        <dgm:presLayoutVars>
          <dgm:chMax val="0"/>
          <dgm:chPref val="0"/>
        </dgm:presLayoutVars>
      </dgm:prSet>
      <dgm:spPr/>
    </dgm:pt>
    <dgm:pt modelId="{A9E011F3-C223-4162-B02E-F9977961B9A3}" type="pres">
      <dgm:prSet presAssocID="{4617C8B7-C92A-4302-A0BC-DD4DC45FF042}" presName="sibTrans" presStyleCnt="0"/>
      <dgm:spPr/>
    </dgm:pt>
    <dgm:pt modelId="{D90B9143-034A-42E6-8696-E0F6BFB81DB3}" type="pres">
      <dgm:prSet presAssocID="{F7B09A76-83E1-4FB1-A234-CD64F00C9E56}" presName="compNode" presStyleCnt="0"/>
      <dgm:spPr/>
    </dgm:pt>
    <dgm:pt modelId="{54274CC5-47BD-4355-BD47-99A226829579}" type="pres">
      <dgm:prSet presAssocID="{F7B09A76-83E1-4FB1-A234-CD64F00C9E56}" presName="bgRect" presStyleLbl="bgShp" presStyleIdx="1" presStyleCnt="5"/>
      <dgm:spPr/>
    </dgm:pt>
    <dgm:pt modelId="{9FA9F3AD-E8E4-4A17-8080-BF7B02359304}" type="pres">
      <dgm:prSet presAssocID="{F7B09A76-83E1-4FB1-A234-CD64F00C9E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 avec un remplissage uni"/>
        </a:ext>
      </dgm:extLst>
    </dgm:pt>
    <dgm:pt modelId="{6C0A3C8D-7E22-4A12-B94E-954C69540E39}" type="pres">
      <dgm:prSet presAssocID="{F7B09A76-83E1-4FB1-A234-CD64F00C9E56}" presName="spaceRect" presStyleCnt="0"/>
      <dgm:spPr/>
    </dgm:pt>
    <dgm:pt modelId="{956EC690-F5C6-4D85-A341-F79AD9CFB035}" type="pres">
      <dgm:prSet presAssocID="{F7B09A76-83E1-4FB1-A234-CD64F00C9E56}" presName="parTx" presStyleLbl="revTx" presStyleIdx="1" presStyleCnt="5">
        <dgm:presLayoutVars>
          <dgm:chMax val="0"/>
          <dgm:chPref val="0"/>
        </dgm:presLayoutVars>
      </dgm:prSet>
      <dgm:spPr/>
    </dgm:pt>
    <dgm:pt modelId="{A10D443F-D5A1-4FD2-A7AB-BF512DD98898}" type="pres">
      <dgm:prSet presAssocID="{1A236BEB-230A-4BB6-B25F-90D1170C9217}" presName="sibTrans" presStyleCnt="0"/>
      <dgm:spPr/>
    </dgm:pt>
    <dgm:pt modelId="{0A970FC8-2D94-4DBF-BF1D-7F74559772B2}" type="pres">
      <dgm:prSet presAssocID="{F50F684E-0A10-440B-8A6E-4C3E8DA69535}" presName="compNode" presStyleCnt="0"/>
      <dgm:spPr/>
    </dgm:pt>
    <dgm:pt modelId="{AA64A13C-DD6E-4BEE-BEF5-631786941967}" type="pres">
      <dgm:prSet presAssocID="{F50F684E-0A10-440B-8A6E-4C3E8DA69535}" presName="bgRect" presStyleLbl="bgShp" presStyleIdx="2" presStyleCnt="5"/>
      <dgm:spPr/>
    </dgm:pt>
    <dgm:pt modelId="{2ABDAB26-55F4-4ADD-9851-DCAA25C93938}" type="pres">
      <dgm:prSet presAssocID="{F50F684E-0A10-440B-8A6E-4C3E8DA695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se-papiers mixte avec un remplissage uni"/>
        </a:ext>
      </dgm:extLst>
    </dgm:pt>
    <dgm:pt modelId="{876E195D-2797-4427-B95A-F4EE1709F065}" type="pres">
      <dgm:prSet presAssocID="{F50F684E-0A10-440B-8A6E-4C3E8DA69535}" presName="spaceRect" presStyleCnt="0"/>
      <dgm:spPr/>
    </dgm:pt>
    <dgm:pt modelId="{C0EB6D4E-D560-4193-8731-A4DC9B2C4ADE}" type="pres">
      <dgm:prSet presAssocID="{F50F684E-0A10-440B-8A6E-4C3E8DA69535}" presName="parTx" presStyleLbl="revTx" presStyleIdx="2" presStyleCnt="5">
        <dgm:presLayoutVars>
          <dgm:chMax val="0"/>
          <dgm:chPref val="0"/>
        </dgm:presLayoutVars>
      </dgm:prSet>
      <dgm:spPr/>
    </dgm:pt>
    <dgm:pt modelId="{0F8AF7C0-B490-4AE2-9080-7B9A32AFDA61}" type="pres">
      <dgm:prSet presAssocID="{59287B12-3610-4DCB-ADF8-889E16776530}" presName="sibTrans" presStyleCnt="0"/>
      <dgm:spPr/>
    </dgm:pt>
    <dgm:pt modelId="{36EB9EC3-C04A-4312-9DBC-E31C5E1199D2}" type="pres">
      <dgm:prSet presAssocID="{42B176F3-0D11-4974-ACC3-58C22BDF8FE7}" presName="compNode" presStyleCnt="0"/>
      <dgm:spPr/>
    </dgm:pt>
    <dgm:pt modelId="{0F93DDA0-EDF9-46EC-BE84-AF296F63CD8C}" type="pres">
      <dgm:prSet presAssocID="{42B176F3-0D11-4974-ACC3-58C22BDF8FE7}" presName="bgRect" presStyleLbl="bgShp" presStyleIdx="3" presStyleCnt="5"/>
      <dgm:spPr/>
    </dgm:pt>
    <dgm:pt modelId="{3D679002-1F26-4276-AAFD-BF95EA14F42C}" type="pres">
      <dgm:prSet presAssocID="{42B176F3-0D11-4974-ACC3-58C22BDF8F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avec un remplissage uni"/>
        </a:ext>
      </dgm:extLst>
    </dgm:pt>
    <dgm:pt modelId="{68DA4A53-F95E-4F8C-8D32-52387B201056}" type="pres">
      <dgm:prSet presAssocID="{42B176F3-0D11-4974-ACC3-58C22BDF8FE7}" presName="spaceRect" presStyleCnt="0"/>
      <dgm:spPr/>
    </dgm:pt>
    <dgm:pt modelId="{862617EC-15A4-436C-A3D4-5E1CAC7E8E75}" type="pres">
      <dgm:prSet presAssocID="{42B176F3-0D11-4974-ACC3-58C22BDF8FE7}" presName="parTx" presStyleLbl="revTx" presStyleIdx="3" presStyleCnt="5">
        <dgm:presLayoutVars>
          <dgm:chMax val="0"/>
          <dgm:chPref val="0"/>
        </dgm:presLayoutVars>
      </dgm:prSet>
      <dgm:spPr/>
    </dgm:pt>
    <dgm:pt modelId="{54C692C2-01AF-4053-B22A-0C1D380920A9}" type="pres">
      <dgm:prSet presAssocID="{E7D9D94C-868F-4223-AD32-4767EACFE3E7}" presName="sibTrans" presStyleCnt="0"/>
      <dgm:spPr/>
    </dgm:pt>
    <dgm:pt modelId="{0C0FAFAF-900D-4D48-B483-BAD141AFEB94}" type="pres">
      <dgm:prSet presAssocID="{98B3566B-09E8-439B-8064-F2D620E38B2D}" presName="compNode" presStyleCnt="0"/>
      <dgm:spPr/>
    </dgm:pt>
    <dgm:pt modelId="{DE138668-E6C6-4D12-815D-D55F6002EC49}" type="pres">
      <dgm:prSet presAssocID="{98B3566B-09E8-439B-8064-F2D620E38B2D}" presName="bgRect" presStyleLbl="bgShp" presStyleIdx="4" presStyleCnt="5"/>
      <dgm:spPr/>
    </dgm:pt>
    <dgm:pt modelId="{5DA940BE-3D62-4CE6-A9D3-B18C626FF882}" type="pres">
      <dgm:prSet presAssocID="{98B3566B-09E8-439B-8064-F2D620E38B2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ing de groupe avec un remplissage uni"/>
        </a:ext>
      </dgm:extLst>
    </dgm:pt>
    <dgm:pt modelId="{B4D4756E-3F06-445C-851C-E2BC84BC68D9}" type="pres">
      <dgm:prSet presAssocID="{98B3566B-09E8-439B-8064-F2D620E38B2D}" presName="spaceRect" presStyleCnt="0"/>
      <dgm:spPr/>
    </dgm:pt>
    <dgm:pt modelId="{0AEE58BA-C3C1-40B9-A900-E5CE31E3B675}" type="pres">
      <dgm:prSet presAssocID="{98B3566B-09E8-439B-8064-F2D620E38B2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6D020A-E3B5-4DA3-BDA6-4A1D08F70DC6}" srcId="{24A9D715-DC89-4E0B-9BC9-9908D00CA8C7}" destId="{F7B09A76-83E1-4FB1-A234-CD64F00C9E56}" srcOrd="1" destOrd="0" parTransId="{682189F0-4B94-4BCC-BD14-93F99D72F708}" sibTransId="{1A236BEB-230A-4BB6-B25F-90D1170C9217}"/>
    <dgm:cxn modelId="{73B8D71C-8C0D-4680-9480-29C5BD0351E5}" srcId="{24A9D715-DC89-4E0B-9BC9-9908D00CA8C7}" destId="{42B176F3-0D11-4974-ACC3-58C22BDF8FE7}" srcOrd="3" destOrd="0" parTransId="{EFB8B78A-85F7-48F6-AA87-1C5BE5E8B631}" sibTransId="{E7D9D94C-868F-4223-AD32-4767EACFE3E7}"/>
    <dgm:cxn modelId="{69649335-0980-4055-AC76-AC43B46935DD}" type="presOf" srcId="{AEF3D6FC-8C34-4CFA-9DA0-303AA88BB965}" destId="{CAF662FC-4BE6-4C82-BB1E-DB6277A2F3D4}" srcOrd="0" destOrd="0" presId="urn:microsoft.com/office/officeart/2018/2/layout/IconVerticalSolidList"/>
    <dgm:cxn modelId="{7718805D-DFD8-4C5D-9933-2577B1025746}" type="presOf" srcId="{F50F684E-0A10-440B-8A6E-4C3E8DA69535}" destId="{C0EB6D4E-D560-4193-8731-A4DC9B2C4ADE}" srcOrd="0" destOrd="0" presId="urn:microsoft.com/office/officeart/2018/2/layout/IconVerticalSolidList"/>
    <dgm:cxn modelId="{D8E6AE41-039C-4DD5-B4D8-0F615C1AAB4B}" type="presOf" srcId="{24A9D715-DC89-4E0B-9BC9-9908D00CA8C7}" destId="{CAE9EBA7-7025-4ED1-A3B6-7ADFF8D4BD11}" srcOrd="0" destOrd="0" presId="urn:microsoft.com/office/officeart/2018/2/layout/IconVerticalSolidList"/>
    <dgm:cxn modelId="{7BDE4D51-BBA1-4CE4-9699-8DF9C5923A8E}" srcId="{24A9D715-DC89-4E0B-9BC9-9908D00CA8C7}" destId="{F50F684E-0A10-440B-8A6E-4C3E8DA69535}" srcOrd="2" destOrd="0" parTransId="{42350A5B-85BB-4F0C-82AE-82EF76E59BA9}" sibTransId="{59287B12-3610-4DCB-ADF8-889E16776530}"/>
    <dgm:cxn modelId="{F8076E57-302D-4ACE-9B80-97347639A159}" type="presOf" srcId="{42B176F3-0D11-4974-ACC3-58C22BDF8FE7}" destId="{862617EC-15A4-436C-A3D4-5E1CAC7E8E75}" srcOrd="0" destOrd="0" presId="urn:microsoft.com/office/officeart/2018/2/layout/IconVerticalSolidList"/>
    <dgm:cxn modelId="{92563295-54E6-45C9-999F-17AE7502E883}" srcId="{24A9D715-DC89-4E0B-9BC9-9908D00CA8C7}" destId="{AEF3D6FC-8C34-4CFA-9DA0-303AA88BB965}" srcOrd="0" destOrd="0" parTransId="{DA474195-31F4-4023-BFED-00056539ED50}" sibTransId="{4617C8B7-C92A-4302-A0BC-DD4DC45FF042}"/>
    <dgm:cxn modelId="{6069C6AB-FA2A-41C2-A057-E9A19501A33B}" type="presOf" srcId="{F7B09A76-83E1-4FB1-A234-CD64F00C9E56}" destId="{956EC690-F5C6-4D85-A341-F79AD9CFB035}" srcOrd="0" destOrd="0" presId="urn:microsoft.com/office/officeart/2018/2/layout/IconVerticalSolidList"/>
    <dgm:cxn modelId="{2CBFB0BA-89E7-4F01-B1F2-305E01C75A97}" type="presOf" srcId="{98B3566B-09E8-439B-8064-F2D620E38B2D}" destId="{0AEE58BA-C3C1-40B9-A900-E5CE31E3B675}" srcOrd="0" destOrd="0" presId="urn:microsoft.com/office/officeart/2018/2/layout/IconVerticalSolidList"/>
    <dgm:cxn modelId="{37DA2BD3-9A04-46FA-B059-0260F15FBEED}" srcId="{24A9D715-DC89-4E0B-9BC9-9908D00CA8C7}" destId="{98B3566B-09E8-439B-8064-F2D620E38B2D}" srcOrd="4" destOrd="0" parTransId="{046F31FF-7ED4-43AB-A0C3-E0A188C22014}" sibTransId="{41AD0AB6-FC4B-4242-8700-99657ADC5D2D}"/>
    <dgm:cxn modelId="{ACB77C5A-596D-444A-877E-FC312B50A739}" type="presParOf" srcId="{CAE9EBA7-7025-4ED1-A3B6-7ADFF8D4BD11}" destId="{5F991312-E54E-439D-921B-4F2E33134D75}" srcOrd="0" destOrd="0" presId="urn:microsoft.com/office/officeart/2018/2/layout/IconVerticalSolidList"/>
    <dgm:cxn modelId="{6C7B7FA7-5113-422F-9A5D-AD508A92FB28}" type="presParOf" srcId="{5F991312-E54E-439D-921B-4F2E33134D75}" destId="{4E563026-8474-4BA1-9692-6089AC3FE6AF}" srcOrd="0" destOrd="0" presId="urn:microsoft.com/office/officeart/2018/2/layout/IconVerticalSolidList"/>
    <dgm:cxn modelId="{5C19475A-8021-433E-84D7-73944B45EF95}" type="presParOf" srcId="{5F991312-E54E-439D-921B-4F2E33134D75}" destId="{BD77E32D-CB0E-401F-B341-1CFDD753A8E1}" srcOrd="1" destOrd="0" presId="urn:microsoft.com/office/officeart/2018/2/layout/IconVerticalSolidList"/>
    <dgm:cxn modelId="{CED9D91F-BDA3-4AF7-869C-0CA7CBB852B0}" type="presParOf" srcId="{5F991312-E54E-439D-921B-4F2E33134D75}" destId="{85F80345-FCB0-4190-9737-DBCF2CDE095D}" srcOrd="2" destOrd="0" presId="urn:microsoft.com/office/officeart/2018/2/layout/IconVerticalSolidList"/>
    <dgm:cxn modelId="{B98DE892-BB9D-46D9-B181-3D7A5BA01C55}" type="presParOf" srcId="{5F991312-E54E-439D-921B-4F2E33134D75}" destId="{CAF662FC-4BE6-4C82-BB1E-DB6277A2F3D4}" srcOrd="3" destOrd="0" presId="urn:microsoft.com/office/officeart/2018/2/layout/IconVerticalSolidList"/>
    <dgm:cxn modelId="{1D89DEF2-F0DC-4701-92C3-FC3034795BBB}" type="presParOf" srcId="{CAE9EBA7-7025-4ED1-A3B6-7ADFF8D4BD11}" destId="{A9E011F3-C223-4162-B02E-F9977961B9A3}" srcOrd="1" destOrd="0" presId="urn:microsoft.com/office/officeart/2018/2/layout/IconVerticalSolidList"/>
    <dgm:cxn modelId="{7CB58897-AECE-4743-92C4-9CA4BECF708B}" type="presParOf" srcId="{CAE9EBA7-7025-4ED1-A3B6-7ADFF8D4BD11}" destId="{D90B9143-034A-42E6-8696-E0F6BFB81DB3}" srcOrd="2" destOrd="0" presId="urn:microsoft.com/office/officeart/2018/2/layout/IconVerticalSolidList"/>
    <dgm:cxn modelId="{A7306E0B-3BCE-48E2-8766-9FF13C65A8EA}" type="presParOf" srcId="{D90B9143-034A-42E6-8696-E0F6BFB81DB3}" destId="{54274CC5-47BD-4355-BD47-99A226829579}" srcOrd="0" destOrd="0" presId="urn:microsoft.com/office/officeart/2018/2/layout/IconVerticalSolidList"/>
    <dgm:cxn modelId="{00283FD8-4958-42EF-ADEC-E6F80971C293}" type="presParOf" srcId="{D90B9143-034A-42E6-8696-E0F6BFB81DB3}" destId="{9FA9F3AD-E8E4-4A17-8080-BF7B02359304}" srcOrd="1" destOrd="0" presId="urn:microsoft.com/office/officeart/2018/2/layout/IconVerticalSolidList"/>
    <dgm:cxn modelId="{36E048CC-649A-4378-8FEF-45A8F4A93C34}" type="presParOf" srcId="{D90B9143-034A-42E6-8696-E0F6BFB81DB3}" destId="{6C0A3C8D-7E22-4A12-B94E-954C69540E39}" srcOrd="2" destOrd="0" presId="urn:microsoft.com/office/officeart/2018/2/layout/IconVerticalSolidList"/>
    <dgm:cxn modelId="{2F44CB49-B018-4210-808C-17211451D922}" type="presParOf" srcId="{D90B9143-034A-42E6-8696-E0F6BFB81DB3}" destId="{956EC690-F5C6-4D85-A341-F79AD9CFB035}" srcOrd="3" destOrd="0" presId="urn:microsoft.com/office/officeart/2018/2/layout/IconVerticalSolidList"/>
    <dgm:cxn modelId="{7FF52B4C-200D-4AF8-8EF6-741D5B15C3BF}" type="presParOf" srcId="{CAE9EBA7-7025-4ED1-A3B6-7ADFF8D4BD11}" destId="{A10D443F-D5A1-4FD2-A7AB-BF512DD98898}" srcOrd="3" destOrd="0" presId="urn:microsoft.com/office/officeart/2018/2/layout/IconVerticalSolidList"/>
    <dgm:cxn modelId="{58D1B021-F932-43CE-9A5D-1AC11C08E7DC}" type="presParOf" srcId="{CAE9EBA7-7025-4ED1-A3B6-7ADFF8D4BD11}" destId="{0A970FC8-2D94-4DBF-BF1D-7F74559772B2}" srcOrd="4" destOrd="0" presId="urn:microsoft.com/office/officeart/2018/2/layout/IconVerticalSolidList"/>
    <dgm:cxn modelId="{4A412D4F-AC8E-43C1-8D5B-FE783C75D15A}" type="presParOf" srcId="{0A970FC8-2D94-4DBF-BF1D-7F74559772B2}" destId="{AA64A13C-DD6E-4BEE-BEF5-631786941967}" srcOrd="0" destOrd="0" presId="urn:microsoft.com/office/officeart/2018/2/layout/IconVerticalSolidList"/>
    <dgm:cxn modelId="{16815E3A-3CC9-4528-AA1D-F6568AC352AB}" type="presParOf" srcId="{0A970FC8-2D94-4DBF-BF1D-7F74559772B2}" destId="{2ABDAB26-55F4-4ADD-9851-DCAA25C93938}" srcOrd="1" destOrd="0" presId="urn:microsoft.com/office/officeart/2018/2/layout/IconVerticalSolidList"/>
    <dgm:cxn modelId="{E262D3E0-FFE7-4636-BA96-AD20BD348630}" type="presParOf" srcId="{0A970FC8-2D94-4DBF-BF1D-7F74559772B2}" destId="{876E195D-2797-4427-B95A-F4EE1709F065}" srcOrd="2" destOrd="0" presId="urn:microsoft.com/office/officeart/2018/2/layout/IconVerticalSolidList"/>
    <dgm:cxn modelId="{9D3080D7-7941-4332-811E-7013ED07452B}" type="presParOf" srcId="{0A970FC8-2D94-4DBF-BF1D-7F74559772B2}" destId="{C0EB6D4E-D560-4193-8731-A4DC9B2C4ADE}" srcOrd="3" destOrd="0" presId="urn:microsoft.com/office/officeart/2018/2/layout/IconVerticalSolidList"/>
    <dgm:cxn modelId="{B22A52F8-61D1-4C7F-AB35-EA36B6A21883}" type="presParOf" srcId="{CAE9EBA7-7025-4ED1-A3B6-7ADFF8D4BD11}" destId="{0F8AF7C0-B490-4AE2-9080-7B9A32AFDA61}" srcOrd="5" destOrd="0" presId="urn:microsoft.com/office/officeart/2018/2/layout/IconVerticalSolidList"/>
    <dgm:cxn modelId="{E3184416-44D5-4C6E-B93D-87A816208794}" type="presParOf" srcId="{CAE9EBA7-7025-4ED1-A3B6-7ADFF8D4BD11}" destId="{36EB9EC3-C04A-4312-9DBC-E31C5E1199D2}" srcOrd="6" destOrd="0" presId="urn:microsoft.com/office/officeart/2018/2/layout/IconVerticalSolidList"/>
    <dgm:cxn modelId="{A5E3D350-3B28-431D-99FA-73977D1E5717}" type="presParOf" srcId="{36EB9EC3-C04A-4312-9DBC-E31C5E1199D2}" destId="{0F93DDA0-EDF9-46EC-BE84-AF296F63CD8C}" srcOrd="0" destOrd="0" presId="urn:microsoft.com/office/officeart/2018/2/layout/IconVerticalSolidList"/>
    <dgm:cxn modelId="{CD8B1014-B75A-4983-94B4-18FAA4C7C1A9}" type="presParOf" srcId="{36EB9EC3-C04A-4312-9DBC-E31C5E1199D2}" destId="{3D679002-1F26-4276-AAFD-BF95EA14F42C}" srcOrd="1" destOrd="0" presId="urn:microsoft.com/office/officeart/2018/2/layout/IconVerticalSolidList"/>
    <dgm:cxn modelId="{7121E2B3-C8DC-4474-9CD7-428FD64D2F69}" type="presParOf" srcId="{36EB9EC3-C04A-4312-9DBC-E31C5E1199D2}" destId="{68DA4A53-F95E-4F8C-8D32-52387B201056}" srcOrd="2" destOrd="0" presId="urn:microsoft.com/office/officeart/2018/2/layout/IconVerticalSolidList"/>
    <dgm:cxn modelId="{36CB7CE4-37C7-4CD0-B24B-2B452C5714BC}" type="presParOf" srcId="{36EB9EC3-C04A-4312-9DBC-E31C5E1199D2}" destId="{862617EC-15A4-436C-A3D4-5E1CAC7E8E75}" srcOrd="3" destOrd="0" presId="urn:microsoft.com/office/officeart/2018/2/layout/IconVerticalSolidList"/>
    <dgm:cxn modelId="{8CC3A237-8A3F-43CE-9808-C82A5DB1564E}" type="presParOf" srcId="{CAE9EBA7-7025-4ED1-A3B6-7ADFF8D4BD11}" destId="{54C692C2-01AF-4053-B22A-0C1D380920A9}" srcOrd="7" destOrd="0" presId="urn:microsoft.com/office/officeart/2018/2/layout/IconVerticalSolidList"/>
    <dgm:cxn modelId="{96AA3FAE-BE55-48C6-A725-185256B653D7}" type="presParOf" srcId="{CAE9EBA7-7025-4ED1-A3B6-7ADFF8D4BD11}" destId="{0C0FAFAF-900D-4D48-B483-BAD141AFEB94}" srcOrd="8" destOrd="0" presId="urn:microsoft.com/office/officeart/2018/2/layout/IconVerticalSolidList"/>
    <dgm:cxn modelId="{053F024D-9AFA-423A-B280-DD0086D0912B}" type="presParOf" srcId="{0C0FAFAF-900D-4D48-B483-BAD141AFEB94}" destId="{DE138668-E6C6-4D12-815D-D55F6002EC49}" srcOrd="0" destOrd="0" presId="urn:microsoft.com/office/officeart/2018/2/layout/IconVerticalSolidList"/>
    <dgm:cxn modelId="{2EFB2CCC-FFC5-4BE7-AFA2-9C9F72778BEE}" type="presParOf" srcId="{0C0FAFAF-900D-4D48-B483-BAD141AFEB94}" destId="{5DA940BE-3D62-4CE6-A9D3-B18C626FF882}" srcOrd="1" destOrd="0" presId="urn:microsoft.com/office/officeart/2018/2/layout/IconVerticalSolidList"/>
    <dgm:cxn modelId="{84221618-A0CB-4FCA-8D70-3E8209BCAF35}" type="presParOf" srcId="{0C0FAFAF-900D-4D48-B483-BAD141AFEB94}" destId="{B4D4756E-3F06-445C-851C-E2BC84BC68D9}" srcOrd="2" destOrd="0" presId="urn:microsoft.com/office/officeart/2018/2/layout/IconVerticalSolidList"/>
    <dgm:cxn modelId="{7186D29F-EB69-4DC5-89AB-4DD8A878E70C}" type="presParOf" srcId="{0C0FAFAF-900D-4D48-B483-BAD141AFEB94}" destId="{0AEE58BA-C3C1-40B9-A900-E5CE31E3B6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63026-8474-4BA1-9692-6089AC3FE6AF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7E32D-CB0E-401F-B341-1CFDD753A8E1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662FC-4BE6-4C82-BB1E-DB6277A2F3D4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1- XML Parser</a:t>
          </a:r>
        </a:p>
      </dsp:txBody>
      <dsp:txXfrm>
        <a:off x="1094903" y="4450"/>
        <a:ext cx="5022432" cy="947968"/>
      </dsp:txXfrm>
    </dsp:sp>
    <dsp:sp modelId="{54274CC5-47BD-4355-BD47-99A226829579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9F3AD-E8E4-4A17-8080-BF7B02359304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EC690-F5C6-4D85-A341-F79AD9CFB035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2- BALLAST</a:t>
          </a:r>
        </a:p>
      </dsp:txBody>
      <dsp:txXfrm>
        <a:off x="1094903" y="1189411"/>
        <a:ext cx="5022432" cy="947968"/>
      </dsp:txXfrm>
    </dsp:sp>
    <dsp:sp modelId="{AA64A13C-DD6E-4BEE-BEF5-631786941967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DAB26-55F4-4ADD-9851-DCAA25C93938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6D4E-D560-4193-8731-A4DC9B2C4ADE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3- Jeu de test pour l’orthologie des protéomes</a:t>
          </a:r>
        </a:p>
      </dsp:txBody>
      <dsp:txXfrm>
        <a:off x="1094903" y="2374371"/>
        <a:ext cx="5022432" cy="947968"/>
      </dsp:txXfrm>
    </dsp:sp>
    <dsp:sp modelId="{0F93DDA0-EDF9-46EC-BE84-AF296F63CD8C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79002-1F26-4276-AAFD-BF95EA14F42C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17EC-15A4-436C-A3D4-5E1CAC7E8E75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4- Webservices</a:t>
          </a:r>
          <a:endParaRPr lang="en-US" sz="1900" kern="1200" dirty="0"/>
        </a:p>
      </dsp:txBody>
      <dsp:txXfrm>
        <a:off x="1094903" y="3559332"/>
        <a:ext cx="5022432" cy="947968"/>
      </dsp:txXfrm>
    </dsp:sp>
    <dsp:sp modelId="{DE138668-E6C6-4D12-815D-D55F6002EC49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940BE-3D62-4CE6-A9D3-B18C626FF882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E58BA-C3C1-40B9-A900-E5CE31E3B675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 – Objectif final</a:t>
          </a:r>
          <a:endParaRPr lang="en-US" sz="1900" kern="1200" dirty="0"/>
        </a:p>
      </dsp:txBody>
      <dsp:txXfrm>
        <a:off x="1094903" y="4744292"/>
        <a:ext cx="5022432" cy="9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8C052-765A-D467-C8ED-F57A45E6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159A02-0D67-514C-583C-36549348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529B4-C575-5F21-12F5-AF20CA08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BEF51-34A6-348D-8075-93C4C5CE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A9523-E334-C561-78CC-409A8847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DE02E-8333-D819-F723-8B12CCDB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52351-6033-66B2-B721-66353340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AFB4AB-FCF5-B970-CE48-0B138BA7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EC3CBF-6DA8-F79E-D60B-B31F984E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6142F-B877-EC18-2208-5B6C5F1D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7DE32A-C5CE-0DA2-5127-6A0746B59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CD3B00-FC4E-688B-01CF-CAD799F89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F62BB-D1C3-3F27-C579-B0B1F73B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7FA70-FA73-3948-C921-AA5CAC54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88E9D-CC0A-A5B5-EC19-F5C8C1BE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B5508-2884-47E9-7944-0F8EC39D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A90CC-E857-978E-B2D1-0E163B39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CD332-F954-5697-EF47-88E792A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9E01E9-2B6E-E7F2-D76E-8D964B3C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71DF8-EB35-5B3B-AC69-99B9A621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4F2FB-323A-21AB-66F8-755757D5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A7D770-B972-3587-1BE4-FADDE78E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2EA0D-7973-228B-6C90-116BCEB0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3E3C2-982B-8931-8766-6B5349CB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9DC7B-E92C-EA2B-FDBF-C77C96A8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91C03-0D87-C341-4EF9-CB7D4925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AC0BB-026A-BB19-108F-D9DCC09D6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D7B814-3A5C-8A06-327B-FDF33569B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142200-CBD8-6B64-2031-53470CFD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A1FD96-E6C1-4756-B1A3-5EF59D9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14C3E3-8CFD-79E3-8A33-07AFEC62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52345-B010-8769-52C7-E979353D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CC4652-81E0-2AEE-A347-DB364D64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91AE36-407D-9C2E-CB08-C5045C0E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82D516-0904-E634-AC15-EBD169D49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384CCE-0A32-5F35-8D19-05FB291A8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F3C45C-1C9B-F260-CFB2-A03C7351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BDA5EA-6330-6D44-C7CE-061D1C7A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C142EB-E2A6-E7C4-FE8C-7AEDA810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1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A7210-98DC-B726-8E7D-CC56C5EC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8250DC-CD9F-CBD4-7FAA-BD5EB6AF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172B70-6967-494D-F9C4-23FDDEAD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42F42D-76CB-F822-E83C-0C11F18B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961A5E-8049-4D5F-7C91-60F8F8FA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7A286-69CA-A71E-38DC-436ADDBD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2A540F-E512-3DDF-1DDD-3D69D03F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5E1A0-F079-4AD6-407E-380AD64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B6C941-EB76-DF17-8B94-03DFB1E3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6F79C-C586-F4A9-D54E-F1A2D666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EE8CC4-4791-C6FF-E047-2672B4D7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68CDCD-B937-95BA-245A-BF175B50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747811-42D1-D533-948F-6069CC94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DD04-C7D6-1289-9E33-A311694F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4A5F2C-F965-40CE-0DD7-F4B46BF6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CB5268-3B56-3243-982C-D22B31E5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8AEBB1-4E55-9B32-4094-FC7D4FEE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AD97B-E33E-B910-63CF-699237ED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0EC109-4CF9-FDD0-FD36-D8C7CB6D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209B6B-BBFD-6EF2-3258-1DC84109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C371F-A6DA-3C78-BA4F-9F98FB5C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20F3F-3216-285C-8A25-D4A65A3A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8F76-F0AC-4896-B8C5-456895AD07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78A85-3381-C592-B39C-794BD28A7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D4803-FA85-EF89-8CDB-2C2F29BB6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AFF6-8153-4263-986D-6DC023D5C5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ashi04/blast-project/tree/main/XMLPa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enashi04/blast-project/tree/main/BAL-LA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BB8B6-712E-7BC2-764C-5905356A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0" y="2486699"/>
            <a:ext cx="8629358" cy="140323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8800" b="1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BLAST-PROJET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80CA87-26A6-2796-1614-91D93442A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41" y="3889930"/>
            <a:ext cx="8629357" cy="128107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latin typeface="Batang" panose="02030600000101010101" pitchFamily="18" charset="-127"/>
                <a:ea typeface="Batang" panose="02030600000101010101" pitchFamily="18" charset="-127"/>
              </a:rPr>
              <a:t>Ihsane</a:t>
            </a:r>
            <a:r>
              <a:rPr lang="en-US" sz="3200" dirty="0">
                <a:latin typeface="Batang" panose="02030600000101010101" pitchFamily="18" charset="-127"/>
                <a:ea typeface="Batang" panose="02030600000101010101" pitchFamily="18" charset="-127"/>
              </a:rPr>
              <a:t> ERRAMI</a:t>
            </a:r>
          </a:p>
        </p:txBody>
      </p:sp>
      <p:pic>
        <p:nvPicPr>
          <p:cNvPr id="1028" name="Picture 4" descr="CSTB · GitLab">
            <a:extLst>
              <a:ext uri="{FF2B5EF4-FFF2-40B4-BE49-F238E27FC236}">
                <a16:creationId xmlns:a16="http://schemas.microsoft.com/office/drawing/2014/main" id="{B1AFE685-5779-BC8F-BA45-4D9D1726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738436"/>
            <a:ext cx="13716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8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33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F8A35-67FE-6F22-CE08-95509560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Batang" panose="02030600000101010101" pitchFamily="18" charset="-127"/>
                <a:ea typeface="Batang" panose="02030600000101010101" pitchFamily="18" charset="-127"/>
              </a:rPr>
              <a:t>5 – OBJECTIF FINAL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E139FAE5-D3CF-717A-8372-D66D041C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Ballast doit donner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une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info sur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l’isoforme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Score dans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l’orthologue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=&gt; recherche/IA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ambitieuse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Base de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données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des blasts</a:t>
            </a:r>
          </a:p>
          <a:p>
            <a:pPr lvl="1"/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dépend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de la taille de la demi-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fenêtre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…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Upload le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pipeAlign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avec le nouveau Ballast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Webservice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fonctionnel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0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Une image contenant reptile, tortue&#10;&#10;Description générée automatiquement">
            <a:extLst>
              <a:ext uri="{FF2B5EF4-FFF2-40B4-BE49-F238E27FC236}">
                <a16:creationId xmlns:a16="http://schemas.microsoft.com/office/drawing/2014/main" id="{A70C8ADD-961E-39DA-6E75-137BDC39F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66" b="118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B014E9-48CD-945D-62B3-9A673A5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480" y="342900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b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82557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FF42F-2E7A-354B-E8F4-57F9AF50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b="1" dirty="0">
                <a:latin typeface="Batang" panose="02030600000101010101" pitchFamily="18" charset="-127"/>
                <a:ea typeface="Batang" panose="02030600000101010101" pitchFamily="18" charset="-127"/>
              </a:rPr>
              <a:t>SOMMAIRE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C3A4E6-8831-C733-6480-60D3EAD3B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905496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74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C59A9A-056A-2AFC-27DB-B52E2FA4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Batang" panose="02030600000101010101" pitchFamily="18" charset="-127"/>
                <a:ea typeface="Batang" panose="02030600000101010101" pitchFamily="18" charset="-127"/>
              </a:rPr>
              <a:t>1- XML Parser</a:t>
            </a:r>
          </a:p>
        </p:txBody>
      </p:sp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Espace réservé du contenu 2">
            <a:extLst>
              <a:ext uri="{FF2B5EF4-FFF2-40B4-BE49-F238E27FC236}">
                <a16:creationId xmlns:a16="http://schemas.microsoft.com/office/drawing/2014/main" id="{5BF99A02-CA16-7C77-8425-250B76731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Batang" panose="02030600000101010101" pitchFamily="18" charset="-127"/>
                <a:ea typeface="Batang" panose="02030600000101010101" pitchFamily="18" charset="-127"/>
              </a:rPr>
              <a:t>2 XML Parser :</a:t>
            </a:r>
          </a:p>
          <a:p>
            <a:pPr>
              <a:buFontTx/>
              <a:buChar char="-"/>
            </a:pPr>
            <a:r>
              <a:rPr lang="en-US" sz="2000">
                <a:latin typeface="Batang" panose="02030600000101010101" pitchFamily="18" charset="-127"/>
                <a:ea typeface="Batang" panose="02030600000101010101" pitchFamily="18" charset="-127"/>
              </a:rPr>
              <a:t>libxml</a:t>
            </a:r>
          </a:p>
          <a:p>
            <a:pPr>
              <a:buFontTx/>
              <a:buChar char="-"/>
            </a:pPr>
            <a:r>
              <a:rPr lang="en-US" sz="2000">
                <a:latin typeface="Batang" panose="02030600000101010101" pitchFamily="18" charset="-127"/>
                <a:ea typeface="Batang" panose="02030600000101010101" pitchFamily="18" charset="-127"/>
              </a:rPr>
              <a:t>Expat</a:t>
            </a:r>
          </a:p>
          <a:p>
            <a:pPr>
              <a:buFontTx/>
              <a:buChar char="-"/>
            </a:pPr>
            <a:endParaRPr lang="en-US" sz="200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2000">
                <a:latin typeface="Batang" panose="02030600000101010101" pitchFamily="18" charset="-127"/>
                <a:ea typeface="Batang" panose="02030600000101010101" pitchFamily="18" charset="-127"/>
              </a:rPr>
              <a:t>Pourquoi ? </a:t>
            </a:r>
          </a:p>
          <a:p>
            <a:pPr>
              <a:buFontTx/>
              <a:buChar char="-"/>
            </a:pPr>
            <a:r>
              <a:rPr lang="en-US" sz="2000">
                <a:latin typeface="Batang" panose="02030600000101010101" pitchFamily="18" charset="-127"/>
                <a:ea typeface="Batang" panose="02030600000101010101" pitchFamily="18" charset="-127"/>
              </a:rPr>
              <a:t>La première version n’a pas marché avec Arnaud (pb d’installation de la lib certainement)</a:t>
            </a:r>
          </a:p>
          <a:p>
            <a:pPr marL="0" indent="0">
              <a:buNone/>
            </a:pPr>
            <a:r>
              <a:rPr lang="en-US" sz="2000">
                <a:latin typeface="Batang" panose="02030600000101010101" pitchFamily="18" charset="-127"/>
                <a:ea typeface="Batang" panose="02030600000101010101" pitchFamily="18" charset="-127"/>
              </a:rPr>
              <a:t>- La deuxième est fonctionnelle.</a:t>
            </a:r>
          </a:p>
          <a:p>
            <a:pPr marL="0" indent="0">
              <a:buNone/>
            </a:pPr>
            <a:endParaRPr lang="en-US" sz="2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Rectangle 20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2A04A1-59E0-42E1-438D-8E6D31B08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" b="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5518CB-040E-F899-0456-07389C9B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Batang" panose="02030600000101010101" pitchFamily="18" charset="-127"/>
                <a:ea typeface="Batang" panose="02030600000101010101" pitchFamily="18" charset="-127"/>
              </a:rPr>
              <a:t>1- XML Parser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5263B-5D4F-A7F5-C44A-3970AD6B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Parser : 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  <a:hlinkClick r:id="rId2"/>
              </a:rPr>
              <a:t>https://github.com/enashi04/blast-project/tree/main/XMLParse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Après compilation, pour executer : </a:t>
            </a:r>
          </a:p>
          <a:p>
            <a:pPr marL="0" indent="0">
              <a:buNone/>
            </a:pPr>
            <a:r>
              <a:rPr lang="en-US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./parsing [nom du </a:t>
            </a:r>
            <a:r>
              <a:rPr lang="en-US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fichier</a:t>
            </a:r>
            <a:r>
              <a:rPr lang="en-US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 xml] [type de </a:t>
            </a:r>
            <a:r>
              <a:rPr lang="en-US" sz="2400" i="1" dirty="0" err="1">
                <a:latin typeface="Batang" panose="02030600000101010101" pitchFamily="18" charset="-127"/>
                <a:ea typeface="Batang" panose="02030600000101010101" pitchFamily="18" charset="-127"/>
              </a:rPr>
              <a:t>resultat</a:t>
            </a:r>
            <a:r>
              <a:rPr lang="en-US" sz="2400" i="1" dirty="0">
                <a:latin typeface="Batang" panose="02030600000101010101" pitchFamily="18" charset="-127"/>
                <a:ea typeface="Batang" panose="02030600000101010101" pitchFamily="18" charset="-127"/>
              </a:rPr>
              <a:t>] </a:t>
            </a:r>
          </a:p>
          <a:p>
            <a:pPr marL="0" indent="0">
              <a:buNone/>
            </a:pPr>
            <a:endParaRPr lang="en-US" sz="2400" i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Les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résultats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sont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sous format CSV et mis dans le dossier 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results</a:t>
            </a:r>
          </a:p>
          <a:p>
            <a:pPr marL="0" indent="0">
              <a:buNone/>
            </a:pPr>
            <a:endParaRPr lang="en-US" sz="2400" i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2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B094C7E-474B-59B0-B613-D5905424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Exemple</a:t>
            </a:r>
            <a:r>
              <a:rPr lang="en-US" sz="36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6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d’execution</a:t>
            </a:r>
            <a:r>
              <a:rPr lang="en-US" sz="3600" b="1" dirty="0">
                <a:latin typeface="Batang" panose="02030600000101010101" pitchFamily="18" charset="-127"/>
                <a:ea typeface="Batang" panose="02030600000101010101" pitchFamily="18" charset="-127"/>
              </a:rPr>
              <a:t> + </a:t>
            </a:r>
            <a:r>
              <a:rPr lang="en-US" sz="36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résultat</a:t>
            </a:r>
            <a:endParaRPr lang="en-US" sz="3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53A428-1A59-1FD3-BC56-3AEA406B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14" y="908405"/>
            <a:ext cx="4192305" cy="1811997"/>
          </a:xfrm>
          <a:prstGeom prst="rect">
            <a:avLst/>
          </a:prstGeom>
        </p:spPr>
      </p:pic>
      <p:pic>
        <p:nvPicPr>
          <p:cNvPr id="13" name="Image 12" descr="Une image contenant texte, intérieur, capture d’écran&#10;&#10;Description générée automatiquement">
            <a:extLst>
              <a:ext uri="{FF2B5EF4-FFF2-40B4-BE49-F238E27FC236}">
                <a16:creationId xmlns:a16="http://schemas.microsoft.com/office/drawing/2014/main" id="{B7EDC54D-94AF-3464-9E13-FF18601A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30" y="794394"/>
            <a:ext cx="4611571" cy="1926008"/>
          </a:xfrm>
          <a:prstGeom prst="rect">
            <a:avLst/>
          </a:prstGeom>
        </p:spPr>
      </p:pic>
      <p:pic>
        <p:nvPicPr>
          <p:cNvPr id="17" name="Image 16" descr="Une image contenant texte, intérieur, capture d’écran&#10;&#10;Description générée automatiquement">
            <a:extLst>
              <a:ext uri="{FF2B5EF4-FFF2-40B4-BE49-F238E27FC236}">
                <a16:creationId xmlns:a16="http://schemas.microsoft.com/office/drawing/2014/main" id="{2C4D1F71-0DFF-4A5D-CC7D-E65284F06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1"/>
          <a:stretch/>
        </p:blipFill>
        <p:spPr>
          <a:xfrm>
            <a:off x="4768095" y="3930305"/>
            <a:ext cx="7423905" cy="16119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5263B-5D4F-A7F5-C44A-3970AD6B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14" y="2586125"/>
            <a:ext cx="10150223" cy="10972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Batang" panose="02030600000101010101" pitchFamily="18" charset="-127"/>
                <a:ea typeface="Batang" panose="02030600000101010101" pitchFamily="18" charset="-127"/>
              </a:rPr>
              <a:t>Bronze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                                                     </a:t>
            </a:r>
            <a:r>
              <a:rPr lang="en-US" sz="2000" b="1" dirty="0">
                <a:latin typeface="Batang" panose="02030600000101010101" pitchFamily="18" charset="-127"/>
                <a:ea typeface="Batang" panose="02030600000101010101" pitchFamily="18" charset="-127"/>
              </a:rPr>
              <a:t>Silver</a:t>
            </a:r>
            <a:b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./parsing stdin.xml 1                                       parsing stdin.</a:t>
            </a:r>
            <a:r>
              <a:rPr lang="en-US" sz="2000">
                <a:latin typeface="Batang" panose="02030600000101010101" pitchFamily="18" charset="-127"/>
                <a:ea typeface="Batang" panose="02030600000101010101" pitchFamily="18" charset="-127"/>
              </a:rPr>
              <a:t>xml 2 </a:t>
            </a: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F480893-13A6-C42C-CE0B-3021A82EA24E}"/>
              </a:ext>
            </a:extLst>
          </p:cNvPr>
          <p:cNvSpPr txBox="1">
            <a:spLocks/>
          </p:cNvSpPr>
          <p:nvPr/>
        </p:nvSpPr>
        <p:spPr>
          <a:xfrm>
            <a:off x="4925990" y="5407093"/>
            <a:ext cx="10150223" cy="109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Batang" panose="02030600000101010101" pitchFamily="18" charset="-127"/>
                <a:ea typeface="Batang" panose="02030600000101010101" pitchFamily="18" charset="-127"/>
              </a:rPr>
              <a:t>Gold</a:t>
            </a:r>
            <a:b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./parsing stdin.xml 3</a:t>
            </a:r>
          </a:p>
        </p:txBody>
      </p:sp>
      <p:pic>
        <p:nvPicPr>
          <p:cNvPr id="4100" name="Picture 4" descr="t3.ftcdn.net/jpg/01/57/86/44/360_F_157864480_TFm1n...">
            <a:extLst>
              <a:ext uri="{FF2B5EF4-FFF2-40B4-BE49-F238E27FC236}">
                <a16:creationId xmlns:a16="http://schemas.microsoft.com/office/drawing/2014/main" id="{5C135AE9-5D55-7402-DD97-9C86D414C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01" y="5577523"/>
            <a:ext cx="1244599" cy="124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C59A9A-056A-2AFC-27DB-B52E2FA4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Batang" panose="02030600000101010101" pitchFamily="18" charset="-127"/>
                <a:ea typeface="Batang" panose="02030600000101010101" pitchFamily="18" charset="-127"/>
              </a:rPr>
              <a:t>2- BALLAST</a:t>
            </a: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Espace réservé du contenu 2">
            <a:extLst>
              <a:ext uri="{FF2B5EF4-FFF2-40B4-BE49-F238E27FC236}">
                <a16:creationId xmlns:a16="http://schemas.microsoft.com/office/drawing/2014/main" id="{5BF99A02-CA16-7C77-8425-250B76731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Problème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principal:</a:t>
            </a:r>
          </a:p>
          <a:p>
            <a:pPr marL="0" indent="0">
              <a:buNone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-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changement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de la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forme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du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fichier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donc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impossible de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récupérer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un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résultat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loadHSP.h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-&gt;   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profilBuilding.h</a:t>
            </a: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Modification du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parcours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du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fichier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blastp</a:t>
            </a: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Ballast V2 : 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  <a:hlinkClick r:id="rId2"/>
              </a:rPr>
              <a:t>https://github.com/enashi04/blast-project/tree/main/BAL-LAST</a:t>
            </a: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e image contenant hydrozoaire, fond marin&#10;&#10;Description générée automatiquement">
            <a:extLst>
              <a:ext uri="{FF2B5EF4-FFF2-40B4-BE49-F238E27FC236}">
                <a16:creationId xmlns:a16="http://schemas.microsoft.com/office/drawing/2014/main" id="{AC84A185-D1D8-DB5C-991D-DC8C92C86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" r="20668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3.ftcdn.net/jpg/01/57/86/44/360_F_157864480_TFm1n...">
            <a:extLst>
              <a:ext uri="{FF2B5EF4-FFF2-40B4-BE49-F238E27FC236}">
                <a16:creationId xmlns:a16="http://schemas.microsoft.com/office/drawing/2014/main" id="{D80A25C4-A58B-A51B-3725-B9EF321B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981" y="5617958"/>
            <a:ext cx="1244599" cy="124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7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33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F8A35-67FE-6F22-CE08-95509560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Batang" panose="02030600000101010101" pitchFamily="18" charset="-127"/>
                <a:ea typeface="Batang" panose="02030600000101010101" pitchFamily="18" charset="-127"/>
              </a:rPr>
              <a:t>2 – BALLAST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E139FAE5-D3CF-717A-8372-D66D041C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Résultat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différent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de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pipealign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Sampler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avant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que le ballast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soit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réalisé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2">
              <a:buFontTx/>
              <a:buChar char="-"/>
            </a:pP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Choix du hit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délicat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, sur la base des p-values, suppression des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isoformes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? (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en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TCL).</a:t>
            </a:r>
          </a:p>
          <a:p>
            <a:pPr lvl="1">
              <a:buFontTx/>
              <a:buChar char="-"/>
            </a:pP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Lié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aussi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à la taille de la demi-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fenêtre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pPr lvl="2">
              <a:buFontTx/>
              <a:buChar char="-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Plus on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augmente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, plus on a de motifs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Solution(s)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proposée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(s)?</a:t>
            </a:r>
          </a:p>
          <a:p>
            <a:pPr lvl="1">
              <a:buFontTx/>
              <a:buChar char="-"/>
            </a:pP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Faire un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algorithme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optimal qui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permet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de varier la taille de la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fenêtre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et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autres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paramètres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38D80F8-97F5-A3A5-6AD2-6791E916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949" y="1286590"/>
            <a:ext cx="197195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D545E6-40EF-6921-F06C-5327B6E9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799352"/>
            <a:ext cx="4560584" cy="1128068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latin typeface="Batang" panose="02030600000101010101" pitchFamily="18" charset="-127"/>
                <a:ea typeface="Batang" panose="02030600000101010101" pitchFamily="18" charset="-127"/>
              </a:rPr>
              <a:t>3 – Jeu de test pour </a:t>
            </a:r>
            <a:r>
              <a:rPr lang="en-US" sz="32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l’orthologie</a:t>
            </a:r>
            <a:r>
              <a:rPr lang="en-US" sz="3200" b="1" dirty="0">
                <a:latin typeface="Batang" panose="02030600000101010101" pitchFamily="18" charset="-127"/>
                <a:ea typeface="Batang" panose="02030600000101010101" pitchFamily="18" charset="-127"/>
              </a:rPr>
              <a:t> d’un </a:t>
            </a:r>
            <a:r>
              <a:rPr lang="en-US" sz="32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protéome</a:t>
            </a:r>
            <a:r>
              <a:rPr lang="en-US" sz="3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  <p:grpSp>
        <p:nvGrpSpPr>
          <p:cNvPr id="5144" name="Group 514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45" name="Rectangle 51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5146" name="Rectangle 51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761A7-2723-FE2D-C4C2-E9ADF8C1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Query de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réference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d’un proteome ? </a:t>
            </a:r>
          </a:p>
          <a:p>
            <a:pPr>
              <a:buFontTx/>
              <a:buChar char="-"/>
            </a:pP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2000" b="1" u="sng" dirty="0">
                <a:latin typeface="Batang" panose="02030600000101010101" pitchFamily="18" charset="-127"/>
                <a:ea typeface="Batang" panose="02030600000101010101" pitchFamily="18" charset="-127"/>
              </a:rPr>
              <a:t>BUT :</a:t>
            </a:r>
          </a:p>
          <a:p>
            <a:pPr>
              <a:buFontTx/>
              <a:buChar char="-"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Utilisation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d’OrthoInspector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ou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autre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) pour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chaque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proteome</a:t>
            </a:r>
          </a:p>
          <a:p>
            <a:pPr lvl="1">
              <a:buFontTx/>
              <a:buChar char="-"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Récupération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des motifs qui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définissent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l’orthologie</a:t>
            </a: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Attention à ne pas se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diriger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vers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la recherche…</a:t>
            </a:r>
          </a:p>
          <a:p>
            <a:pPr marL="0" indent="0">
              <a:buNone/>
            </a:pP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2" name="Rectangle 51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Test Icon Vector Art, Icons, and Graphics for Free Download">
            <a:extLst>
              <a:ext uri="{FF2B5EF4-FFF2-40B4-BE49-F238E27FC236}">
                <a16:creationId xmlns:a16="http://schemas.microsoft.com/office/drawing/2014/main" id="{6A1EC6DA-B761-02EB-118B-C6FCA2849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" r="4" b="185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4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7" name="Rectangle 61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336CCD-C635-9663-7851-11B2CC55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Batang" panose="02030600000101010101" pitchFamily="18" charset="-127"/>
                <a:ea typeface="Batang" panose="02030600000101010101" pitchFamily="18" charset="-127"/>
              </a:rPr>
              <a:t>4 - WEBSERVICE</a:t>
            </a:r>
          </a:p>
        </p:txBody>
      </p:sp>
      <p:grpSp>
        <p:nvGrpSpPr>
          <p:cNvPr id="6169" name="Group 61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170" name="Rectangle 61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6171" name="Rectangle 61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6173" name="Rectangle 61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0D79E-9437-22A2-5323-62FCAF58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Intégration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des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outils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du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laboratoire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:</a:t>
            </a:r>
          </a:p>
          <a:p>
            <a:pPr lvl="1">
              <a:buFontTx/>
              <a:buChar char="-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Probe</a:t>
            </a:r>
          </a:p>
          <a:p>
            <a:pPr lvl="1">
              <a:buFontTx/>
              <a:buChar char="-"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Orthoinspector</a:t>
            </a: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PipeAlign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…</a:t>
            </a:r>
          </a:p>
          <a:p>
            <a:pPr>
              <a:buFontTx/>
              <a:buChar char="-"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Quels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langages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utilisés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?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Utilisation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de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l’API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Rest ? </a:t>
            </a:r>
          </a:p>
          <a:p>
            <a:pPr lvl="1">
              <a:buFontTx/>
              <a:buChar char="-"/>
            </a:pP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Rendre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interopérable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les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outils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du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laboratoire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  <p:sp>
        <p:nvSpPr>
          <p:cNvPr id="6175" name="Rectangle 61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7" name="Rectangle 61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mployers - Don't Let Your Emojis Get the Best of You | Labor &amp; Employment  Report">
            <a:extLst>
              <a:ext uri="{FF2B5EF4-FFF2-40B4-BE49-F238E27FC236}">
                <a16:creationId xmlns:a16="http://schemas.microsoft.com/office/drawing/2014/main" id="{BAFF6ECD-B273-7E1B-1140-EB9DB035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0901" y="5679629"/>
            <a:ext cx="1178372" cy="117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eb Services: SOAP vs REST | Sorin Mustaca on Cybersecurity">
            <a:extLst>
              <a:ext uri="{FF2B5EF4-FFF2-40B4-BE49-F238E27FC236}">
                <a16:creationId xmlns:a16="http://schemas.microsoft.com/office/drawing/2014/main" id="{CB9C5B91-511F-B8DC-0C71-D5EEBA64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166619"/>
            <a:ext cx="4286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965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374</Words>
  <Application>Microsoft Office PowerPoint</Application>
  <PresentationFormat>Grand écran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Batang</vt:lpstr>
      <vt:lpstr>Arial</vt:lpstr>
      <vt:lpstr>Calibri</vt:lpstr>
      <vt:lpstr>Calibri Light</vt:lpstr>
      <vt:lpstr>Thème Office</vt:lpstr>
      <vt:lpstr>BLAST-PROJET</vt:lpstr>
      <vt:lpstr>SOMMAIRE</vt:lpstr>
      <vt:lpstr>1- XML Parser</vt:lpstr>
      <vt:lpstr>1- XML Parser</vt:lpstr>
      <vt:lpstr>Exemple d’execution + résultat</vt:lpstr>
      <vt:lpstr>2- BALLAST</vt:lpstr>
      <vt:lpstr>2 – BALLAST</vt:lpstr>
      <vt:lpstr>3 – Jeu de test pour l’orthologie d’un protéome </vt:lpstr>
      <vt:lpstr>4 - WEBSERVICE</vt:lpstr>
      <vt:lpstr>5 – OBJECTIF FINAL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BLAST-PROJET</dc:title>
  <dc:creator>ihsane.errami1@gmail.com</dc:creator>
  <cp:lastModifiedBy>ihsane.errami1@gmail.com</cp:lastModifiedBy>
  <cp:revision>5</cp:revision>
  <dcterms:created xsi:type="dcterms:W3CDTF">2022-11-08T12:18:52Z</dcterms:created>
  <dcterms:modified xsi:type="dcterms:W3CDTF">2022-11-10T07:15:54Z</dcterms:modified>
</cp:coreProperties>
</file>