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01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8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1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7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7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7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2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7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36CA137-6587-4440-A716-3D5071FDB30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98A7EC1-4A1E-4843-83E4-BE88D425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5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space.ucbscz.edu.bo/dspace/bitstream/123456789/6130/1/4126.pdf" TargetMode="External"/><Relationship Id="rId2" Type="http://schemas.openxmlformats.org/officeDocument/2006/relationships/hyperlink" Target="https://prezi.com/mm6jlfck-ywp/mapa-conceptual-auditori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bernota.blogspot.com/2013/09/mapa-conceptual-tecnologias-de-la.html" TargetMode="External"/><Relationship Id="rId5" Type="http://schemas.openxmlformats.org/officeDocument/2006/relationships/hyperlink" Target="https://www.emprendepyme.net/auditoria-de-sistemas.html" TargetMode="External"/><Relationship Id="rId4" Type="http://schemas.openxmlformats.org/officeDocument/2006/relationships/hyperlink" Target="https://www.webyempresas.com/tipos-de-auditor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26BA-CB89-C748-B746-0943ED5A0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Auditoria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0591-7548-504D-9BEE-521C63166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5396"/>
          </a:xfrm>
        </p:spPr>
        <p:txBody>
          <a:bodyPr>
            <a:normAutofit/>
          </a:bodyPr>
          <a:lstStyle/>
          <a:p>
            <a:r>
              <a:rPr lang="en-US" dirty="0"/>
              <a:t>Cristopher Orellana</a:t>
            </a:r>
          </a:p>
          <a:p>
            <a:r>
              <a:rPr lang="en-US" dirty="0" err="1"/>
              <a:t>Ingenieria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informatica </a:t>
            </a:r>
          </a:p>
        </p:txBody>
      </p:sp>
    </p:spTree>
    <p:extLst>
      <p:ext uri="{BB962C8B-B14F-4D97-AF65-F5344CB8AC3E}">
        <p14:creationId xmlns:p14="http://schemas.microsoft.com/office/powerpoint/2010/main" val="1517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0944-FB51-3D4F-AF08-01301461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1B13-2182-CA48-8D79-E93C2DCA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de </a:t>
            </a:r>
            <a:r>
              <a:rPr lang="en-US" dirty="0" err="1"/>
              <a:t>validación</a:t>
            </a:r>
            <a:r>
              <a:rPr lang="en-US" dirty="0"/>
              <a:t> o </a:t>
            </a:r>
            <a:r>
              <a:rPr lang="en-US" dirty="0" err="1"/>
              <a:t>certificación</a:t>
            </a:r>
            <a:r>
              <a:rPr lang="en-US" dirty="0"/>
              <a:t> de </a:t>
            </a:r>
            <a:r>
              <a:rPr lang="en-US" dirty="0" err="1"/>
              <a:t>calidad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areas,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se les llama “ Auditoria “</a:t>
            </a:r>
          </a:p>
          <a:p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auditoria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la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recopilada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9A69-2F2C-D847-AFA1-45FE790C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E3E4-11A5-5F4F-BF10-CB382CAB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auditoria se puede definir como la comprobación de la información financiera, administrativa y operacional de una empresa y su veracidad. Además es realizado por un responsable especializado en la materia. Toda auditoría concluye con la elaboración y presentación de un documento, en el cual se recogen los resultados de la misma y que servirá de referencia a terceros agentes, bien sean integrantes de la empresa o a algún organismo oficial.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1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0443-F7F4-9942-A451-AAAFE89C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5728-999E-5A48-9CEA-A2CBE282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La auditoría de sistemas</a:t>
            </a:r>
            <a:r>
              <a:rPr lang="es-CL" dirty="0"/>
              <a:t> supone la revisión y evaluación de los controles y sistemas de informática, así como su utilización, eficiencia y seguridad en la empresa, la cual procesa la información. Gracias a </a:t>
            </a:r>
            <a:r>
              <a:rPr lang="es-CL" b="1" dirty="0"/>
              <a:t>la auditoría de sistemas</a:t>
            </a:r>
            <a:r>
              <a:rPr lang="es-CL" dirty="0"/>
              <a:t> como alternativa de control, seguimiento y revisión, el proceso informático y las tecnologías se emplean de manera más eficiente  y segura, garantizando una adecuada toma de decisiones.</a:t>
            </a:r>
            <a:br>
              <a:rPr lang="es-CL" dirty="0"/>
            </a:br>
            <a:endParaRPr lang="es-C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8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F6F1-241D-3146-BB00-94A2881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Mapa</a:t>
            </a:r>
            <a:r>
              <a:rPr lang="en-US" dirty="0"/>
              <a:t> Conceptual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D329-CBDA-C344-B5D6-E26C615B4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auditorias</a:t>
            </a:r>
            <a:r>
              <a:rPr lang="en-US" dirty="0"/>
              <a:t>, las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explicadas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 conceptual.</a:t>
            </a:r>
          </a:p>
        </p:txBody>
      </p:sp>
    </p:spTree>
    <p:extLst>
      <p:ext uri="{BB962C8B-B14F-4D97-AF65-F5344CB8AC3E}">
        <p14:creationId xmlns:p14="http://schemas.microsoft.com/office/powerpoint/2010/main" val="40679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75D-80C0-0D41-B1B4-E230F637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DCEF-B367-EE4D-AEA9-D6D60CDA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>
                <a:hlinkClick r:id="rId2"/>
              </a:rPr>
              <a:t>https://prezi.com/mm6jlfck-ywp/mapa-conceptual-auditoria/</a:t>
            </a:r>
            <a:endParaRPr lang="es-CL" dirty="0"/>
          </a:p>
          <a:p>
            <a:pPr marL="0" indent="0">
              <a:buNone/>
            </a:pPr>
            <a:r>
              <a:rPr lang="es-CL" dirty="0">
                <a:hlinkClick r:id="rId3"/>
              </a:rPr>
              <a:t>http://dspace.ucbscz.edu.bo/dspace/bitstream/123456789/6130/1/4126.pdf</a:t>
            </a:r>
            <a:endParaRPr lang="es-CL" dirty="0"/>
          </a:p>
          <a:p>
            <a:pPr marL="0" indent="0">
              <a:buNone/>
            </a:pPr>
            <a:r>
              <a:rPr lang="es-CL" dirty="0">
                <a:hlinkClick r:id="rId4"/>
              </a:rPr>
              <a:t>https://www.webyempresas.com/tipos-de-auditoria/</a:t>
            </a:r>
            <a:endParaRPr lang="es-CL" dirty="0">
              <a:hlinkClick r:id="rId5"/>
            </a:endParaRPr>
          </a:p>
          <a:p>
            <a:pPr marL="0" indent="0">
              <a:buNone/>
            </a:pPr>
            <a:r>
              <a:rPr lang="es-CL" dirty="0">
                <a:hlinkClick r:id="rId5"/>
              </a:rPr>
              <a:t>https://www.emprendepyme.net/auditoria-de-sistemas.html</a:t>
            </a:r>
            <a:endParaRPr lang="es-CL" dirty="0"/>
          </a:p>
          <a:p>
            <a:pPr marL="0" indent="0">
              <a:buNone/>
            </a:pPr>
            <a:r>
              <a:rPr lang="es-CL" dirty="0">
                <a:hlinkClick r:id="rId6"/>
              </a:rPr>
              <a:t>http://cibernota.blogspot.com/2013/09/mapa-conceptual-tecnologias-de-la.html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9940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{8E843621-C7FD-9649-ABC9-90063DD154F7}tf10001121</Template>
  <TotalTime>13</TotalTime>
  <Words>218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Auditoria en sistemas.</vt:lpstr>
      <vt:lpstr>Introducción </vt:lpstr>
      <vt:lpstr>Definición</vt:lpstr>
      <vt:lpstr>Definición</vt:lpstr>
      <vt:lpstr>Mapa Conceptual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sistemas.</dc:title>
  <dc:creator>Cristopher Marcelo Orellana Jara</dc:creator>
  <cp:lastModifiedBy>Cristopher Marcelo Orellana Jara</cp:lastModifiedBy>
  <cp:revision>1</cp:revision>
  <dcterms:created xsi:type="dcterms:W3CDTF">2019-04-11T14:02:21Z</dcterms:created>
  <dcterms:modified xsi:type="dcterms:W3CDTF">2019-04-11T14:15:47Z</dcterms:modified>
</cp:coreProperties>
</file>