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FDE6-5D72-DD1D-2073-0E57FFDF5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2B584-E27D-065D-F92D-2DE71B231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AD9D-AB6D-F562-6D4A-31A6FDD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2801-E057-E6CC-A6F7-869265F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9A4A-13FF-39FB-08BF-5EBA0366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AB7A-C2E2-10EC-E158-A4AE83D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C7E4-1DA6-11F3-18EA-0339F771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AA01C-0C32-469A-4104-0A4FD30B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CC61-0498-8ACF-FD0A-4AEB60C1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A6A5-1EA2-44E7-5545-139957E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09FC4-9A93-AC91-CAFE-569ECA3F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84E66-F61D-727E-8734-1E7BEFB84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D02E-25C8-756C-0501-A5C98E70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8E03-EA42-449D-A8F4-BE2DE130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557FA-5070-4B5D-5EA7-85E341A9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52FC-FEB6-6759-55D6-4A7E5BF7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7C3F-842E-CD16-2515-CAEE784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F5FF-D500-90BD-E53F-B417A848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744E-D94C-CCD2-C0C2-3FDDD3A1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0379-A4D1-730B-0B13-CD3401A3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E2B3-A7A7-499A-C1BF-C448D728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3E1B-C0D3-9252-F057-D67A9177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0990-FD5E-15CE-7027-8209B044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A71F2-CFA5-17B2-2347-6AEBFD16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FAC6C-C7B5-4FCA-ED99-4B3919DB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6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4AB5-150D-DA7B-AF57-BE60B22D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0AD6-4A26-D651-7DDE-B976FD1CF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37056-90BD-793B-818E-5A0E9D9C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FE895-30B3-DEA9-4776-0BECD596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0316C-A698-74A9-6A33-D195E33D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55C5E-C189-9418-BC86-9817368A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A8AE-51F8-1C99-0D54-94DF5D7D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6471D-5CF7-8146-6BAF-61CE71C4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CEF0A-ADA1-B24A-1050-29EC300C7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55213-CC18-0536-6277-F9D9FD8B4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D1638-99A0-C979-C1AF-69D6A79AE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2D005-143C-90AB-B302-14E60345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42951-F886-549C-DACE-71E7BE76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B370B-2E17-D8D7-2271-4F7ED5B7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0B98-8C9A-CBF7-8964-17CDEB6D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55F2A-78E1-BB86-7CF3-22CBBC1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147F1-01FB-EC26-725D-86966231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40DC6-DCEC-FED1-4BBA-010455C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6D69C-2BE3-EB59-5FB0-582E705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B77D1-48EC-E9FE-9CA6-2A9AA106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4DF45-DB90-BED1-3881-5A6990B3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48EF-746C-64A9-87C9-3B2477E4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7FDE-FA12-5EE4-BBC8-5E1110E2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0689C-1C53-809C-5334-A69D4976E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15140-B573-A080-7534-ABA77E29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50FF2-CB6B-8FEC-54E0-E01E3D9B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2C44-6DE2-BF5C-A165-77CDBD0D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49E1-DEC8-CBD4-448A-159D43C6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D5A62-0377-982B-9A94-ADD7AAD66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3AEAF-1036-7831-474C-EF4C3DB2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C3AE-17D8-96FC-EE32-1ADD21F7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BD30B-61E8-959A-FC5C-C97BE58C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F743F-92F4-C733-5330-8519A03C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782F5-C3DE-B714-C0F2-FA9F298E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398CF-DF20-1925-53F0-19F8D2E29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6D9D-61AD-4CF2-DA7A-D52194D9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85BB0-45DA-4AB7-9704-91EE62BB14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7100-601C-A6F4-74AF-C1BC089E7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30DA-840E-47DA-05B7-C26EAF736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F6C1F-E3C4-4F2C-B7F0-666C4F9CB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in a lab&#10;&#10;Description automatically generated">
            <a:extLst>
              <a:ext uri="{FF2B5EF4-FFF2-40B4-BE49-F238E27FC236}">
                <a16:creationId xmlns:a16="http://schemas.microsoft.com/office/drawing/2014/main" id="{450DDC71-8263-ACCF-8547-6C9A96970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6" b="304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39E3C-79C2-31CD-3374-8C5CB4A4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Exploración Pokémon: Descifrando Secretos a Través de los Datos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925E9-23A6-99D3-CB80-BB26B959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Emmanuel Collado Marmolejos</a:t>
            </a:r>
          </a:p>
        </p:txBody>
      </p:sp>
    </p:spTree>
    <p:extLst>
      <p:ext uri="{BB962C8B-B14F-4D97-AF65-F5344CB8AC3E}">
        <p14:creationId xmlns:p14="http://schemas.microsoft.com/office/powerpoint/2010/main" val="2642018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4FE-EF16-CA8B-8AA6-57C8C3E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849E-D1C7-AC99-A8DD-47955059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5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FB51-4E45-AA97-DD2B-A96DA1CE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DCF9E-FAA2-1F9F-D8C5-08B3CC82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4" descr="A group of cartoon characters in different poses&#10;&#10;Description automatically generated">
            <a:extLst>
              <a:ext uri="{FF2B5EF4-FFF2-40B4-BE49-F238E27FC236}">
                <a16:creationId xmlns:a16="http://schemas.microsoft.com/office/drawing/2014/main" id="{D70EB508-A3CB-D544-3FF6-B44726C95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9" t="67140" r="29135"/>
          <a:stretch/>
        </p:blipFill>
        <p:spPr>
          <a:xfrm>
            <a:off x="7425532" y="4484450"/>
            <a:ext cx="1592007" cy="14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6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4FE-EF16-CA8B-8AA6-57C8C3E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4" descr="Cartoon characters of a cartoon character&#10;&#10;Description automatically generated">
            <a:extLst>
              <a:ext uri="{FF2B5EF4-FFF2-40B4-BE49-F238E27FC236}">
                <a16:creationId xmlns:a16="http://schemas.microsoft.com/office/drawing/2014/main" id="{DD32F484-69FE-BEE9-A74F-D34B4C6D8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8" b="48062"/>
          <a:stretch/>
        </p:blipFill>
        <p:spPr>
          <a:xfrm>
            <a:off x="0" y="2506662"/>
            <a:ext cx="2796726" cy="4351338"/>
          </a:xfrm>
        </p:spPr>
      </p:pic>
      <p:pic>
        <p:nvPicPr>
          <p:cNvPr id="11" name="Content Placeholder 4" descr="Cartoon characters of a cartoon character&#10;&#10;Description automatically generated">
            <a:extLst>
              <a:ext uri="{FF2B5EF4-FFF2-40B4-BE49-F238E27FC236}">
                <a16:creationId xmlns:a16="http://schemas.microsoft.com/office/drawing/2014/main" id="{36B07C1B-BCC4-B910-1474-A09B4DE6A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47" b="49157"/>
          <a:stretch/>
        </p:blipFill>
        <p:spPr>
          <a:xfrm>
            <a:off x="4614237" y="1552255"/>
            <a:ext cx="1481763" cy="2212349"/>
          </a:xfrm>
          <a:prstGeom prst="rect">
            <a:avLst/>
          </a:prstGeom>
        </p:spPr>
      </p:pic>
      <p:pic>
        <p:nvPicPr>
          <p:cNvPr id="12" name="Content Placeholder 4" descr="Cartoon characters of a cartoon character&#10;&#10;Description automatically generated">
            <a:extLst>
              <a:ext uri="{FF2B5EF4-FFF2-40B4-BE49-F238E27FC236}">
                <a16:creationId xmlns:a16="http://schemas.microsoft.com/office/drawing/2014/main" id="{3C966162-E0BD-F21F-EA30-8A5EC01E0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9" t="58272"/>
          <a:stretch/>
        </p:blipFill>
        <p:spPr>
          <a:xfrm>
            <a:off x="8842442" y="3978612"/>
            <a:ext cx="1157507" cy="18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6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4FE-EF16-CA8B-8AA6-57C8C3E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973DD0-CD56-DEA0-C056-FC19D9C4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76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Content Placeholder 4" descr="Cartoon characters of a cartoon character in different poses&#10;&#10;Description automatically generated">
            <a:extLst>
              <a:ext uri="{FF2B5EF4-FFF2-40B4-BE49-F238E27FC236}">
                <a16:creationId xmlns:a16="http://schemas.microsoft.com/office/drawing/2014/main" id="{EB1E5A28-64BB-CDDB-8535-B5D709DC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30" b="47051"/>
          <a:stretch/>
        </p:blipFill>
        <p:spPr>
          <a:xfrm>
            <a:off x="0" y="4553997"/>
            <a:ext cx="1295400" cy="2304003"/>
          </a:xfrm>
          <a:prstGeom prst="rect">
            <a:avLst/>
          </a:prstGeom>
        </p:spPr>
      </p:pic>
      <p:pic>
        <p:nvPicPr>
          <p:cNvPr id="13" name="Content Placeholder 4" descr="Cartoon characters of a cartoon character in different poses&#10;&#10;Description automatically generated">
            <a:extLst>
              <a:ext uri="{FF2B5EF4-FFF2-40B4-BE49-F238E27FC236}">
                <a16:creationId xmlns:a16="http://schemas.microsoft.com/office/drawing/2014/main" id="{8418C613-F21A-3349-E904-7B580628D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0" r="24740" b="47051"/>
          <a:stretch/>
        </p:blipFill>
        <p:spPr>
          <a:xfrm>
            <a:off x="3468764" y="4289898"/>
            <a:ext cx="1979410" cy="2304003"/>
          </a:xfrm>
          <a:prstGeom prst="rect">
            <a:avLst/>
          </a:prstGeom>
        </p:spPr>
      </p:pic>
      <p:pic>
        <p:nvPicPr>
          <p:cNvPr id="14" name="Content Placeholder 4" descr="Cartoon characters of a cartoon character in different poses&#10;&#10;Description automatically generated">
            <a:extLst>
              <a:ext uri="{FF2B5EF4-FFF2-40B4-BE49-F238E27FC236}">
                <a16:creationId xmlns:a16="http://schemas.microsoft.com/office/drawing/2014/main" id="{D93B5A41-23C0-71AB-75F5-B55103F15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6" b="47051"/>
          <a:stretch/>
        </p:blipFill>
        <p:spPr>
          <a:xfrm>
            <a:off x="2911045" y="1568957"/>
            <a:ext cx="1115438" cy="2304003"/>
          </a:xfrm>
          <a:prstGeom prst="rect">
            <a:avLst/>
          </a:prstGeom>
        </p:spPr>
      </p:pic>
      <p:pic>
        <p:nvPicPr>
          <p:cNvPr id="16" name="Content Placeholder 4" descr="Cartoon characters of a cartoon character in different poses&#10;&#10;Description automatically generated">
            <a:extLst>
              <a:ext uri="{FF2B5EF4-FFF2-40B4-BE49-F238E27FC236}">
                <a16:creationId xmlns:a16="http://schemas.microsoft.com/office/drawing/2014/main" id="{D71E1F74-6BD9-74AD-247D-2C2EC8D7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2" t="50000"/>
          <a:stretch/>
        </p:blipFill>
        <p:spPr>
          <a:xfrm>
            <a:off x="8767816" y="2578893"/>
            <a:ext cx="1573372" cy="2175669"/>
          </a:xfrm>
          <a:prstGeom prst="rect">
            <a:avLst/>
          </a:prstGeom>
        </p:spPr>
      </p:pic>
      <p:pic>
        <p:nvPicPr>
          <p:cNvPr id="17" name="Content Placeholder 4" descr="Cartoon characters of a cartoon character in different poses&#10;&#10;Description automatically generated">
            <a:extLst>
              <a:ext uri="{FF2B5EF4-FFF2-40B4-BE49-F238E27FC236}">
                <a16:creationId xmlns:a16="http://schemas.microsoft.com/office/drawing/2014/main" id="{AE4E0C4A-E4AD-264F-3F75-C90DAC64D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5" r="66334"/>
          <a:stretch/>
        </p:blipFill>
        <p:spPr>
          <a:xfrm>
            <a:off x="7027333" y="4007795"/>
            <a:ext cx="1464914" cy="20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3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4FE-EF16-CA8B-8AA6-57C8C3E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849E-D1C7-AC99-A8DD-47955059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4FE-EF16-CA8B-8AA6-57C8C3E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849E-D1C7-AC99-A8DD-47955059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4FE-EF16-CA8B-8AA6-57C8C3E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849E-D1C7-AC99-A8DD-47955059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4FE-EF16-CA8B-8AA6-57C8C3E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849E-D1C7-AC99-A8DD-47955059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4FE-EF16-CA8B-8AA6-57C8C3E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849E-D1C7-AC99-A8DD-47955059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Exploración Pokémon: Descifrando Secretos a Través de los Datos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Exploración Pokémon: Descifrando Secretos a Través de los Datos</dc:title>
  <dc:creator>Emmanuel Collado Marmolejos</dc:creator>
  <cp:lastModifiedBy>Emmanuel Collado Marmolejos</cp:lastModifiedBy>
  <cp:revision>1</cp:revision>
  <dcterms:created xsi:type="dcterms:W3CDTF">2024-04-18T03:43:11Z</dcterms:created>
  <dcterms:modified xsi:type="dcterms:W3CDTF">2024-04-18T03:55:53Z</dcterms:modified>
</cp:coreProperties>
</file>