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  <p:sldMasterId id="2147483686" r:id="rId2"/>
  </p:sldMasterIdLst>
  <p:notesMasterIdLst>
    <p:notesMasterId r:id="rId9"/>
  </p:notesMasterIdLst>
  <p:sldIdLst>
    <p:sldId id="256" r:id="rId3"/>
    <p:sldId id="258" r:id="rId4"/>
    <p:sldId id="270" r:id="rId5"/>
    <p:sldId id="276" r:id="rId6"/>
    <p:sldId id="307" r:id="rId7"/>
    <p:sldId id="306" r:id="rId8"/>
  </p:sldIdLst>
  <p:sldSz cx="9144000" cy="5143500" type="screen16x9"/>
  <p:notesSz cx="6858000" cy="9144000"/>
  <p:embeddedFontLst>
    <p:embeddedFont>
      <p:font typeface="Abel" panose="02000506030000020004" pitchFamily="2" charset="0"/>
      <p:regular r:id="rId10"/>
    </p:embeddedFont>
    <p:embeddedFont>
      <p:font typeface="Poppins" panose="00000500000000000000" pitchFamily="2" charset="0"/>
      <p:regular r:id="rId11"/>
      <p:bold r:id="rId12"/>
      <p:italic r:id="rId13"/>
      <p:boldItalic r:id="rId14"/>
    </p:embeddedFont>
    <p:embeddedFont>
      <p:font typeface="Proxima Nova" panose="020B0604020202020204" charset="0"/>
      <p:regular r:id="rId15"/>
      <p:bold r:id="rId16"/>
      <p:italic r:id="rId17"/>
      <p:boldItalic r:id="rId18"/>
    </p:embeddedFont>
    <p:embeddedFont>
      <p:font typeface="Proxima Nova Semibold" panose="020B0604020202020204" charset="0"/>
      <p:regular r:id="rId19"/>
      <p:bold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B68C10-190F-49B4-8AD5-E072273A0A84}">
  <a:tblStyle styleId="{DFB68C10-190F-49B4-8AD5-E072273A0A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54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bbc2963555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bbc2963555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bcd4fe9472_0_1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bcd4fe9472_0_1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bcd4fe9472_0_1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6" name="Google Shape;1566;gbcd4fe9472_0_1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bcd4fe9472_0_1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6" name="Google Shape;1566;gbcd4fe9472_0_1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995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9" name="Google Shape;17949;gbc99b2e56c_0_31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50" name="Google Shape;17950;gbc99b2e56c_0_31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892763"/>
            <a:ext cx="4176900" cy="3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6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2886100"/>
            <a:ext cx="41769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713225" y="1402650"/>
            <a:ext cx="4176900" cy="13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4373100"/>
            <a:ext cx="2999813" cy="295452"/>
          </a:xfrm>
          <a:custGeom>
            <a:avLst/>
            <a:gdLst/>
            <a:ahLst/>
            <a:cxnLst/>
            <a:rect l="l" t="t" r="r" b="b"/>
            <a:pathLst>
              <a:path w="45049" h="3952" extrusionOk="0">
                <a:moveTo>
                  <a:pt x="0" y="1"/>
                </a:moveTo>
                <a:lnTo>
                  <a:pt x="0" y="3952"/>
                </a:lnTo>
                <a:cubicBezTo>
                  <a:pt x="1610" y="3513"/>
                  <a:pt x="3220" y="3196"/>
                  <a:pt x="4854" y="3025"/>
                </a:cubicBezTo>
                <a:cubicBezTo>
                  <a:pt x="6659" y="2830"/>
                  <a:pt x="8482" y="2787"/>
                  <a:pt x="10308" y="2787"/>
                </a:cubicBezTo>
                <a:cubicBezTo>
                  <a:pt x="11728" y="2787"/>
                  <a:pt x="13151" y="2813"/>
                  <a:pt x="14567" y="2813"/>
                </a:cubicBezTo>
                <a:cubicBezTo>
                  <a:pt x="14972" y="2813"/>
                  <a:pt x="15377" y="2811"/>
                  <a:pt x="15780" y="2806"/>
                </a:cubicBezTo>
                <a:cubicBezTo>
                  <a:pt x="25609" y="2659"/>
                  <a:pt x="35268" y="586"/>
                  <a:pt x="45048" y="50"/>
                </a:cubicBezTo>
                <a:lnTo>
                  <a:pt x="45048" y="50"/>
                </a:lnTo>
                <a:cubicBezTo>
                  <a:pt x="41999" y="123"/>
                  <a:pt x="38926" y="172"/>
                  <a:pt x="35853" y="245"/>
                </a:cubicBezTo>
                <a:cubicBezTo>
                  <a:pt x="28195" y="391"/>
                  <a:pt x="20561" y="513"/>
                  <a:pt x="12902" y="635"/>
                </a:cubicBezTo>
                <a:cubicBezTo>
                  <a:pt x="11554" y="654"/>
                  <a:pt x="10201" y="673"/>
                  <a:pt x="8849" y="673"/>
                </a:cubicBezTo>
                <a:cubicBezTo>
                  <a:pt x="6754" y="673"/>
                  <a:pt x="4661" y="627"/>
                  <a:pt x="2586" y="464"/>
                </a:cubicBezTo>
                <a:cubicBezTo>
                  <a:pt x="1708" y="391"/>
                  <a:pt x="854" y="245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055400" y="364900"/>
            <a:ext cx="4088602" cy="349204"/>
          </a:xfrm>
          <a:custGeom>
            <a:avLst/>
            <a:gdLst/>
            <a:ahLst/>
            <a:cxnLst/>
            <a:rect l="l" t="t" r="r" b="b"/>
            <a:pathLst>
              <a:path w="74828" h="6391" extrusionOk="0">
                <a:moveTo>
                  <a:pt x="74828" y="0"/>
                </a:moveTo>
                <a:cubicBezTo>
                  <a:pt x="54536" y="1366"/>
                  <a:pt x="34146" y="1586"/>
                  <a:pt x="13756" y="1781"/>
                </a:cubicBezTo>
                <a:lnTo>
                  <a:pt x="27122" y="3098"/>
                </a:lnTo>
                <a:cubicBezTo>
                  <a:pt x="20189" y="3829"/>
                  <a:pt x="13243" y="4199"/>
                  <a:pt x="6292" y="4199"/>
                </a:cubicBezTo>
                <a:cubicBezTo>
                  <a:pt x="4195" y="4199"/>
                  <a:pt x="2098" y="4166"/>
                  <a:pt x="0" y="4098"/>
                </a:cubicBezTo>
                <a:lnTo>
                  <a:pt x="0" y="4098"/>
                </a:lnTo>
                <a:cubicBezTo>
                  <a:pt x="7559" y="5276"/>
                  <a:pt x="15184" y="5861"/>
                  <a:pt x="22816" y="5861"/>
                </a:cubicBezTo>
                <a:cubicBezTo>
                  <a:pt x="26561" y="5861"/>
                  <a:pt x="30307" y="5720"/>
                  <a:pt x="34048" y="5439"/>
                </a:cubicBezTo>
                <a:cubicBezTo>
                  <a:pt x="37487" y="5171"/>
                  <a:pt x="40926" y="4805"/>
                  <a:pt x="44390" y="4659"/>
                </a:cubicBezTo>
                <a:cubicBezTo>
                  <a:pt x="45675" y="4602"/>
                  <a:pt x="46963" y="4578"/>
                  <a:pt x="48252" y="4578"/>
                </a:cubicBezTo>
                <a:cubicBezTo>
                  <a:pt x="51364" y="4578"/>
                  <a:pt x="54480" y="4716"/>
                  <a:pt x="57584" y="4854"/>
                </a:cubicBezTo>
                <a:cubicBezTo>
                  <a:pt x="63340" y="5098"/>
                  <a:pt x="69243" y="5366"/>
                  <a:pt x="74828" y="6390"/>
                </a:cubicBezTo>
                <a:lnTo>
                  <a:pt x="748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812" y="4215775"/>
            <a:ext cx="9145628" cy="2754507"/>
          </a:xfrm>
          <a:custGeom>
            <a:avLst/>
            <a:gdLst/>
            <a:ahLst/>
            <a:cxnLst/>
            <a:rect l="l" t="t" r="r" b="b"/>
            <a:pathLst>
              <a:path w="208483" h="100173" extrusionOk="0">
                <a:moveTo>
                  <a:pt x="0" y="1"/>
                </a:moveTo>
                <a:lnTo>
                  <a:pt x="208482" y="1"/>
                </a:lnTo>
                <a:lnTo>
                  <a:pt x="208482" y="100172"/>
                </a:lnTo>
                <a:lnTo>
                  <a:pt x="0" y="100172"/>
                </a:lnTo>
                <a:close/>
              </a:path>
            </a:pathLst>
          </a:custGeom>
          <a:gradFill>
            <a:gsLst>
              <a:gs pos="0">
                <a:srgbClr val="D0F3FF">
                  <a:alpha val="69411"/>
                </a:srgbClr>
              </a:gs>
              <a:gs pos="2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>
            <a:off x="853363" y="1322613"/>
            <a:ext cx="521100" cy="2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2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title" idx="2"/>
          </p:nvPr>
        </p:nvSpPr>
        <p:spPr>
          <a:xfrm>
            <a:off x="853375" y="1697525"/>
            <a:ext cx="2671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400" b="1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1"/>
          </p:nvPr>
        </p:nvSpPr>
        <p:spPr>
          <a:xfrm>
            <a:off x="853363" y="2164353"/>
            <a:ext cx="2339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>
            <a:off x="3902913" y="1322613"/>
            <a:ext cx="521100" cy="2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2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 idx="4"/>
          </p:nvPr>
        </p:nvSpPr>
        <p:spPr>
          <a:xfrm>
            <a:off x="3902925" y="1697525"/>
            <a:ext cx="2671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4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902913" y="2164353"/>
            <a:ext cx="2339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>
            <a:off x="853363" y="3011938"/>
            <a:ext cx="521100" cy="2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2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idx="7"/>
          </p:nvPr>
        </p:nvSpPr>
        <p:spPr>
          <a:xfrm>
            <a:off x="853375" y="3386850"/>
            <a:ext cx="2671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4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853363" y="3853678"/>
            <a:ext cx="2339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9" hasCustomPrompt="1"/>
          </p:nvPr>
        </p:nvSpPr>
        <p:spPr>
          <a:xfrm>
            <a:off x="3902913" y="3011938"/>
            <a:ext cx="521100" cy="2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2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13"/>
          </p:nvPr>
        </p:nvSpPr>
        <p:spPr>
          <a:xfrm>
            <a:off x="3902925" y="3386850"/>
            <a:ext cx="2671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4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14"/>
          </p:nvPr>
        </p:nvSpPr>
        <p:spPr>
          <a:xfrm>
            <a:off x="3902913" y="3853678"/>
            <a:ext cx="2339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3"/>
          <p:cNvSpPr/>
          <p:nvPr/>
        </p:nvSpPr>
        <p:spPr>
          <a:xfrm>
            <a:off x="-2" y="271525"/>
            <a:ext cx="1995783" cy="175083"/>
          </a:xfrm>
          <a:custGeom>
            <a:avLst/>
            <a:gdLst/>
            <a:ahLst/>
            <a:cxnLst/>
            <a:rect l="l" t="t" r="r" b="b"/>
            <a:pathLst>
              <a:path w="45049" h="3952" extrusionOk="0">
                <a:moveTo>
                  <a:pt x="0" y="1"/>
                </a:moveTo>
                <a:lnTo>
                  <a:pt x="0" y="3952"/>
                </a:lnTo>
                <a:cubicBezTo>
                  <a:pt x="1610" y="3513"/>
                  <a:pt x="3220" y="3196"/>
                  <a:pt x="4854" y="3025"/>
                </a:cubicBezTo>
                <a:cubicBezTo>
                  <a:pt x="6659" y="2830"/>
                  <a:pt x="8482" y="2787"/>
                  <a:pt x="10308" y="2787"/>
                </a:cubicBezTo>
                <a:cubicBezTo>
                  <a:pt x="11728" y="2787"/>
                  <a:pt x="13151" y="2813"/>
                  <a:pt x="14567" y="2813"/>
                </a:cubicBezTo>
                <a:cubicBezTo>
                  <a:pt x="14972" y="2813"/>
                  <a:pt x="15377" y="2811"/>
                  <a:pt x="15780" y="2806"/>
                </a:cubicBezTo>
                <a:cubicBezTo>
                  <a:pt x="25609" y="2659"/>
                  <a:pt x="35268" y="586"/>
                  <a:pt x="45048" y="50"/>
                </a:cubicBezTo>
                <a:lnTo>
                  <a:pt x="45048" y="50"/>
                </a:lnTo>
                <a:cubicBezTo>
                  <a:pt x="41999" y="123"/>
                  <a:pt x="38926" y="172"/>
                  <a:pt x="35853" y="245"/>
                </a:cubicBezTo>
                <a:cubicBezTo>
                  <a:pt x="28195" y="391"/>
                  <a:pt x="20561" y="513"/>
                  <a:pt x="12902" y="635"/>
                </a:cubicBezTo>
                <a:cubicBezTo>
                  <a:pt x="11554" y="654"/>
                  <a:pt x="10201" y="673"/>
                  <a:pt x="8849" y="673"/>
                </a:cubicBezTo>
                <a:cubicBezTo>
                  <a:pt x="6754" y="673"/>
                  <a:pt x="4661" y="627"/>
                  <a:pt x="2586" y="464"/>
                </a:cubicBezTo>
                <a:cubicBezTo>
                  <a:pt x="1708" y="391"/>
                  <a:pt x="854" y="245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3"/>
          <p:cNvSpPr/>
          <p:nvPr/>
        </p:nvSpPr>
        <p:spPr>
          <a:xfrm flipH="1">
            <a:off x="4781533" y="4222101"/>
            <a:ext cx="3005017" cy="921390"/>
          </a:xfrm>
          <a:custGeom>
            <a:avLst/>
            <a:gdLst/>
            <a:ahLst/>
            <a:cxnLst/>
            <a:rect l="l" t="t" r="r" b="b"/>
            <a:pathLst>
              <a:path w="52439" h="16078" extrusionOk="0">
                <a:moveTo>
                  <a:pt x="9459" y="1"/>
                </a:moveTo>
                <a:cubicBezTo>
                  <a:pt x="6308" y="1"/>
                  <a:pt x="3158" y="68"/>
                  <a:pt x="0" y="200"/>
                </a:cubicBezTo>
                <a:lnTo>
                  <a:pt x="0" y="16078"/>
                </a:lnTo>
                <a:lnTo>
                  <a:pt x="2342" y="15736"/>
                </a:lnTo>
                <a:cubicBezTo>
                  <a:pt x="2951" y="15639"/>
                  <a:pt x="3634" y="15517"/>
                  <a:pt x="4000" y="15127"/>
                </a:cubicBezTo>
                <a:cubicBezTo>
                  <a:pt x="4439" y="14639"/>
                  <a:pt x="4244" y="13956"/>
                  <a:pt x="4537" y="13419"/>
                </a:cubicBezTo>
                <a:cubicBezTo>
                  <a:pt x="4961" y="12624"/>
                  <a:pt x="6114" y="12431"/>
                  <a:pt x="7292" y="12431"/>
                </a:cubicBezTo>
                <a:cubicBezTo>
                  <a:pt x="7741" y="12431"/>
                  <a:pt x="8193" y="12459"/>
                  <a:pt x="8610" y="12492"/>
                </a:cubicBezTo>
                <a:cubicBezTo>
                  <a:pt x="9150" y="12528"/>
                  <a:pt x="9691" y="12546"/>
                  <a:pt x="10231" y="12546"/>
                </a:cubicBezTo>
                <a:cubicBezTo>
                  <a:pt x="13350" y="12546"/>
                  <a:pt x="16452" y="11949"/>
                  <a:pt x="19341" y="10785"/>
                </a:cubicBezTo>
                <a:cubicBezTo>
                  <a:pt x="14219" y="10566"/>
                  <a:pt x="9146" y="9956"/>
                  <a:pt x="4122" y="8956"/>
                </a:cubicBezTo>
                <a:lnTo>
                  <a:pt x="6024" y="8249"/>
                </a:lnTo>
                <a:cubicBezTo>
                  <a:pt x="6024" y="7005"/>
                  <a:pt x="7293" y="5932"/>
                  <a:pt x="8781" y="5493"/>
                </a:cubicBezTo>
                <a:cubicBezTo>
                  <a:pt x="10127" y="5073"/>
                  <a:pt x="11612" y="5053"/>
                  <a:pt x="13057" y="5053"/>
                </a:cubicBezTo>
                <a:cubicBezTo>
                  <a:pt x="13210" y="5053"/>
                  <a:pt x="13361" y="5054"/>
                  <a:pt x="13512" y="5054"/>
                </a:cubicBezTo>
                <a:cubicBezTo>
                  <a:pt x="13989" y="5056"/>
                  <a:pt x="14465" y="5058"/>
                  <a:pt x="14942" y="5058"/>
                </a:cubicBezTo>
                <a:cubicBezTo>
                  <a:pt x="27489" y="5058"/>
                  <a:pt x="40032" y="4129"/>
                  <a:pt x="52438" y="2273"/>
                </a:cubicBezTo>
                <a:lnTo>
                  <a:pt x="52438" y="2273"/>
                </a:lnTo>
                <a:lnTo>
                  <a:pt x="33878" y="2395"/>
                </a:lnTo>
                <a:lnTo>
                  <a:pt x="27122" y="2444"/>
                </a:lnTo>
                <a:cubicBezTo>
                  <a:pt x="24756" y="2468"/>
                  <a:pt x="22366" y="2468"/>
                  <a:pt x="19975" y="2468"/>
                </a:cubicBezTo>
                <a:cubicBezTo>
                  <a:pt x="14171" y="2468"/>
                  <a:pt x="8342" y="2371"/>
                  <a:pt x="2537" y="2200"/>
                </a:cubicBezTo>
                <a:cubicBezTo>
                  <a:pt x="7333" y="857"/>
                  <a:pt x="12295" y="151"/>
                  <a:pt x="17283" y="151"/>
                </a:cubicBezTo>
                <a:cubicBezTo>
                  <a:pt x="17367" y="151"/>
                  <a:pt x="17452" y="151"/>
                  <a:pt x="17536" y="151"/>
                </a:cubicBezTo>
                <a:cubicBezTo>
                  <a:pt x="14840" y="50"/>
                  <a:pt x="12149" y="1"/>
                  <a:pt x="94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3"/>
          <p:cNvGrpSpPr/>
          <p:nvPr/>
        </p:nvGrpSpPr>
        <p:grpSpPr>
          <a:xfrm>
            <a:off x="6876900" y="711475"/>
            <a:ext cx="4031600" cy="4461600"/>
            <a:chOff x="7102550" y="711475"/>
            <a:chExt cx="4031600" cy="4461600"/>
          </a:xfrm>
        </p:grpSpPr>
        <p:sp>
          <p:nvSpPr>
            <p:cNvPr id="202" name="Google Shape;202;p13"/>
            <p:cNvSpPr/>
            <p:nvPr/>
          </p:nvSpPr>
          <p:spPr>
            <a:xfrm>
              <a:off x="9055150" y="711475"/>
              <a:ext cx="103200" cy="410125"/>
            </a:xfrm>
            <a:custGeom>
              <a:avLst/>
              <a:gdLst/>
              <a:ahLst/>
              <a:cxnLst/>
              <a:rect l="l" t="t" r="r" b="b"/>
              <a:pathLst>
                <a:path w="4128" h="16405" extrusionOk="0">
                  <a:moveTo>
                    <a:pt x="2064" y="0"/>
                  </a:moveTo>
                  <a:cubicBezTo>
                    <a:pt x="929" y="0"/>
                    <a:pt x="0" y="929"/>
                    <a:pt x="0" y="2064"/>
                  </a:cubicBezTo>
                  <a:lnTo>
                    <a:pt x="0" y="14445"/>
                  </a:lnTo>
                  <a:cubicBezTo>
                    <a:pt x="0" y="15476"/>
                    <a:pt x="929" y="16405"/>
                    <a:pt x="2064" y="16405"/>
                  </a:cubicBezTo>
                  <a:cubicBezTo>
                    <a:pt x="3198" y="16405"/>
                    <a:pt x="4127" y="15476"/>
                    <a:pt x="4127" y="14445"/>
                  </a:cubicBezTo>
                  <a:lnTo>
                    <a:pt x="4127" y="2064"/>
                  </a:lnTo>
                  <a:cubicBezTo>
                    <a:pt x="4127" y="929"/>
                    <a:pt x="3198" y="0"/>
                    <a:pt x="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172975" y="1033450"/>
              <a:ext cx="1973275" cy="265700"/>
            </a:xfrm>
            <a:custGeom>
              <a:avLst/>
              <a:gdLst/>
              <a:ahLst/>
              <a:cxnLst/>
              <a:rect l="l" t="t" r="r" b="b"/>
              <a:pathLst>
                <a:path w="78931" h="10628" extrusionOk="0">
                  <a:moveTo>
                    <a:pt x="9390" y="0"/>
                  </a:moveTo>
                  <a:cubicBezTo>
                    <a:pt x="5676" y="2477"/>
                    <a:pt x="2477" y="5675"/>
                    <a:pt x="1" y="9493"/>
                  </a:cubicBezTo>
                  <a:lnTo>
                    <a:pt x="10628" y="9596"/>
                  </a:lnTo>
                  <a:lnTo>
                    <a:pt x="10628" y="10628"/>
                  </a:lnTo>
                  <a:lnTo>
                    <a:pt x="39414" y="10112"/>
                  </a:lnTo>
                  <a:lnTo>
                    <a:pt x="68200" y="10628"/>
                  </a:lnTo>
                  <a:lnTo>
                    <a:pt x="68200" y="9596"/>
                  </a:lnTo>
                  <a:lnTo>
                    <a:pt x="78930" y="9493"/>
                  </a:lnTo>
                  <a:cubicBezTo>
                    <a:pt x="76454" y="5675"/>
                    <a:pt x="73152" y="2477"/>
                    <a:pt x="694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7437850" y="1241076"/>
              <a:ext cx="1808175" cy="808320"/>
            </a:xfrm>
            <a:custGeom>
              <a:avLst/>
              <a:gdLst/>
              <a:ahLst/>
              <a:cxnLst/>
              <a:rect l="l" t="t" r="r" b="b"/>
              <a:pathLst>
                <a:path w="72327" h="25485" extrusionOk="0">
                  <a:moveTo>
                    <a:pt x="11453" y="0"/>
                  </a:moveTo>
                  <a:lnTo>
                    <a:pt x="1" y="23008"/>
                  </a:lnTo>
                  <a:lnTo>
                    <a:pt x="72327" y="25485"/>
                  </a:lnTo>
                  <a:lnTo>
                    <a:pt x="72327" y="18159"/>
                  </a:lnTo>
                  <a:lnTo>
                    <a:pt x="72327" y="13207"/>
                  </a:lnTo>
                  <a:lnTo>
                    <a:pt x="723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9039650" y="1241076"/>
              <a:ext cx="1810775" cy="808320"/>
            </a:xfrm>
            <a:custGeom>
              <a:avLst/>
              <a:gdLst/>
              <a:ahLst/>
              <a:cxnLst/>
              <a:rect l="l" t="t" r="r" b="b"/>
              <a:pathLst>
                <a:path w="72431" h="25485" extrusionOk="0">
                  <a:moveTo>
                    <a:pt x="3303" y="0"/>
                  </a:moveTo>
                  <a:lnTo>
                    <a:pt x="3303" y="13207"/>
                  </a:lnTo>
                  <a:lnTo>
                    <a:pt x="3303" y="21151"/>
                  </a:lnTo>
                  <a:lnTo>
                    <a:pt x="1" y="25485"/>
                  </a:lnTo>
                  <a:lnTo>
                    <a:pt x="72430" y="23008"/>
                  </a:lnTo>
                  <a:lnTo>
                    <a:pt x="608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7894400" y="1668963"/>
              <a:ext cx="2530425" cy="214125"/>
            </a:xfrm>
            <a:custGeom>
              <a:avLst/>
              <a:gdLst/>
              <a:ahLst/>
              <a:cxnLst/>
              <a:rect l="l" t="t" r="r" b="b"/>
              <a:pathLst>
                <a:path w="101217" h="8565" extrusionOk="0">
                  <a:moveTo>
                    <a:pt x="1" y="1"/>
                  </a:moveTo>
                  <a:lnTo>
                    <a:pt x="1" y="8564"/>
                  </a:lnTo>
                  <a:lnTo>
                    <a:pt x="101216" y="8564"/>
                  </a:lnTo>
                  <a:lnTo>
                    <a:pt x="10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7894400" y="1461375"/>
              <a:ext cx="2530425" cy="154775"/>
            </a:xfrm>
            <a:custGeom>
              <a:avLst/>
              <a:gdLst/>
              <a:ahLst/>
              <a:cxnLst/>
              <a:rect l="l" t="t" r="r" b="b"/>
              <a:pathLst>
                <a:path w="101217" h="6191" extrusionOk="0">
                  <a:moveTo>
                    <a:pt x="1" y="0"/>
                  </a:moveTo>
                  <a:lnTo>
                    <a:pt x="1" y="6191"/>
                  </a:lnTo>
                  <a:lnTo>
                    <a:pt x="101216" y="6191"/>
                  </a:lnTo>
                  <a:lnTo>
                    <a:pt x="10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7363050" y="1935900"/>
              <a:ext cx="3562175" cy="582975"/>
            </a:xfrm>
            <a:custGeom>
              <a:avLst/>
              <a:gdLst/>
              <a:ahLst/>
              <a:cxnLst/>
              <a:rect l="l" t="t" r="r" b="b"/>
              <a:pathLst>
                <a:path w="142487" h="23319" extrusionOk="0">
                  <a:moveTo>
                    <a:pt x="1" y="1"/>
                  </a:moveTo>
                  <a:lnTo>
                    <a:pt x="1" y="23319"/>
                  </a:lnTo>
                  <a:lnTo>
                    <a:pt x="142486" y="23319"/>
                  </a:lnTo>
                  <a:lnTo>
                    <a:pt x="1424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7102550" y="1389075"/>
              <a:ext cx="2014525" cy="3784000"/>
            </a:xfrm>
            <a:custGeom>
              <a:avLst/>
              <a:gdLst/>
              <a:ahLst/>
              <a:cxnLst/>
              <a:rect l="l" t="t" r="r" b="b"/>
              <a:pathLst>
                <a:path w="80581" h="151360" extrusionOk="0">
                  <a:moveTo>
                    <a:pt x="80580" y="1"/>
                  </a:moveTo>
                  <a:cubicBezTo>
                    <a:pt x="41167" y="9080"/>
                    <a:pt x="0" y="50144"/>
                    <a:pt x="0" y="50144"/>
                  </a:cubicBezTo>
                  <a:cubicBezTo>
                    <a:pt x="15683" y="80581"/>
                    <a:pt x="34564" y="150534"/>
                    <a:pt x="34564" y="150534"/>
                  </a:cubicBezTo>
                  <a:lnTo>
                    <a:pt x="36215" y="151360"/>
                  </a:lnTo>
                  <a:lnTo>
                    <a:pt x="80580" y="151360"/>
                  </a:lnTo>
                  <a:lnTo>
                    <a:pt x="8058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9117050" y="1389075"/>
              <a:ext cx="2017100" cy="3784000"/>
            </a:xfrm>
            <a:custGeom>
              <a:avLst/>
              <a:gdLst/>
              <a:ahLst/>
              <a:cxnLst/>
              <a:rect l="l" t="t" r="r" b="b"/>
              <a:pathLst>
                <a:path w="80684" h="151360" extrusionOk="0">
                  <a:moveTo>
                    <a:pt x="0" y="1"/>
                  </a:moveTo>
                  <a:lnTo>
                    <a:pt x="0" y="151360"/>
                  </a:lnTo>
                  <a:lnTo>
                    <a:pt x="44469" y="151360"/>
                  </a:lnTo>
                  <a:lnTo>
                    <a:pt x="46120" y="150534"/>
                  </a:lnTo>
                  <a:cubicBezTo>
                    <a:pt x="46120" y="150534"/>
                    <a:pt x="65001" y="80581"/>
                    <a:pt x="80684" y="50144"/>
                  </a:cubicBezTo>
                  <a:cubicBezTo>
                    <a:pt x="80684" y="50144"/>
                    <a:pt x="39517" y="9080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9126963" y="1941075"/>
              <a:ext cx="1836550" cy="1238125"/>
            </a:xfrm>
            <a:custGeom>
              <a:avLst/>
              <a:gdLst/>
              <a:ahLst/>
              <a:cxnLst/>
              <a:rect l="l" t="t" r="r" b="b"/>
              <a:pathLst>
                <a:path w="73462" h="49525" extrusionOk="0">
                  <a:moveTo>
                    <a:pt x="1" y="0"/>
                  </a:moveTo>
                  <a:lnTo>
                    <a:pt x="1" y="4643"/>
                  </a:lnTo>
                  <a:cubicBezTo>
                    <a:pt x="1" y="4643"/>
                    <a:pt x="43437" y="14548"/>
                    <a:pt x="71811" y="49525"/>
                  </a:cubicBezTo>
                  <a:lnTo>
                    <a:pt x="73462" y="44572"/>
                  </a:lnTo>
                  <a:cubicBezTo>
                    <a:pt x="73462" y="44572"/>
                    <a:pt x="38898" y="681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7288250" y="1940480"/>
              <a:ext cx="1833975" cy="1238125"/>
            </a:xfrm>
            <a:custGeom>
              <a:avLst/>
              <a:gdLst/>
              <a:ahLst/>
              <a:cxnLst/>
              <a:rect l="l" t="t" r="r" b="b"/>
              <a:pathLst>
                <a:path w="73359" h="49525" extrusionOk="0">
                  <a:moveTo>
                    <a:pt x="73359" y="0"/>
                  </a:moveTo>
                  <a:cubicBezTo>
                    <a:pt x="34565" y="6810"/>
                    <a:pt x="1" y="44572"/>
                    <a:pt x="1" y="44572"/>
                  </a:cubicBezTo>
                  <a:lnTo>
                    <a:pt x="1651" y="49525"/>
                  </a:lnTo>
                  <a:cubicBezTo>
                    <a:pt x="30025" y="14548"/>
                    <a:pt x="73359" y="4643"/>
                    <a:pt x="73359" y="4643"/>
                  </a:cubicBezTo>
                  <a:lnTo>
                    <a:pt x="7335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13"/>
          <p:cNvSpPr txBox="1">
            <a:spLocks noGrp="1"/>
          </p:cNvSpPr>
          <p:nvPr>
            <p:ph type="title" idx="15"/>
          </p:nvPr>
        </p:nvSpPr>
        <p:spPr>
          <a:xfrm>
            <a:off x="713225" y="537600"/>
            <a:ext cx="4669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5_1_1_1_1_1_1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>
            <a:spLocks noGrp="1"/>
          </p:cNvSpPr>
          <p:nvPr>
            <p:ph type="title"/>
          </p:nvPr>
        </p:nvSpPr>
        <p:spPr>
          <a:xfrm>
            <a:off x="713225" y="537600"/>
            <a:ext cx="55215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24"/>
          <p:cNvSpPr/>
          <p:nvPr/>
        </p:nvSpPr>
        <p:spPr>
          <a:xfrm flipH="1">
            <a:off x="3" y="4692001"/>
            <a:ext cx="3230542" cy="360205"/>
          </a:xfrm>
          <a:custGeom>
            <a:avLst/>
            <a:gdLst/>
            <a:ahLst/>
            <a:cxnLst/>
            <a:rect l="l" t="t" r="r" b="b"/>
            <a:pathLst>
              <a:path w="100852" h="11245" extrusionOk="0">
                <a:moveTo>
                  <a:pt x="100852" y="1"/>
                </a:moveTo>
                <a:cubicBezTo>
                  <a:pt x="100389" y="220"/>
                  <a:pt x="99876" y="391"/>
                  <a:pt x="99389" y="537"/>
                </a:cubicBezTo>
                <a:cubicBezTo>
                  <a:pt x="96291" y="1415"/>
                  <a:pt x="92316" y="1415"/>
                  <a:pt x="89072" y="1586"/>
                </a:cubicBezTo>
                <a:cubicBezTo>
                  <a:pt x="86497" y="1695"/>
                  <a:pt x="83915" y="1737"/>
                  <a:pt x="81333" y="1737"/>
                </a:cubicBezTo>
                <a:cubicBezTo>
                  <a:pt x="76993" y="1737"/>
                  <a:pt x="72652" y="1620"/>
                  <a:pt x="68341" y="1513"/>
                </a:cubicBezTo>
                <a:cubicBezTo>
                  <a:pt x="66762" y="1493"/>
                  <a:pt x="65184" y="1483"/>
                  <a:pt x="63606" y="1483"/>
                </a:cubicBezTo>
                <a:cubicBezTo>
                  <a:pt x="42340" y="1483"/>
                  <a:pt x="21139" y="3252"/>
                  <a:pt x="1" y="5001"/>
                </a:cubicBezTo>
                <a:cubicBezTo>
                  <a:pt x="1846" y="5266"/>
                  <a:pt x="3703" y="5368"/>
                  <a:pt x="5568" y="5368"/>
                </a:cubicBezTo>
                <a:cubicBezTo>
                  <a:pt x="11591" y="5368"/>
                  <a:pt x="17691" y="4310"/>
                  <a:pt x="23720" y="4310"/>
                </a:cubicBezTo>
                <a:cubicBezTo>
                  <a:pt x="25422" y="4310"/>
                  <a:pt x="27118" y="4394"/>
                  <a:pt x="28805" y="4611"/>
                </a:cubicBezTo>
                <a:cubicBezTo>
                  <a:pt x="32512" y="5074"/>
                  <a:pt x="36000" y="6147"/>
                  <a:pt x="39658" y="6732"/>
                </a:cubicBezTo>
                <a:cubicBezTo>
                  <a:pt x="42421" y="7157"/>
                  <a:pt x="45234" y="7293"/>
                  <a:pt x="48059" y="7293"/>
                </a:cubicBezTo>
                <a:cubicBezTo>
                  <a:pt x="50421" y="7293"/>
                  <a:pt x="52791" y="7198"/>
                  <a:pt x="55146" y="7098"/>
                </a:cubicBezTo>
                <a:lnTo>
                  <a:pt x="96681" y="5342"/>
                </a:lnTo>
                <a:lnTo>
                  <a:pt x="96681" y="5342"/>
                </a:lnTo>
                <a:cubicBezTo>
                  <a:pt x="84023" y="11245"/>
                  <a:pt x="67487" y="7293"/>
                  <a:pt x="53390" y="10684"/>
                </a:cubicBezTo>
                <a:lnTo>
                  <a:pt x="100852" y="11147"/>
                </a:lnTo>
                <a:lnTo>
                  <a:pt x="10085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4"/>
          <p:cNvSpPr/>
          <p:nvPr/>
        </p:nvSpPr>
        <p:spPr>
          <a:xfrm flipH="1">
            <a:off x="7382063" y="397825"/>
            <a:ext cx="2097424" cy="206101"/>
          </a:xfrm>
          <a:custGeom>
            <a:avLst/>
            <a:gdLst/>
            <a:ahLst/>
            <a:cxnLst/>
            <a:rect l="l" t="t" r="r" b="b"/>
            <a:pathLst>
              <a:path w="27537" h="1277" extrusionOk="0">
                <a:moveTo>
                  <a:pt x="17700" y="1"/>
                </a:moveTo>
                <a:cubicBezTo>
                  <a:pt x="17361" y="1"/>
                  <a:pt x="17043" y="52"/>
                  <a:pt x="16757" y="179"/>
                </a:cubicBezTo>
                <a:cubicBezTo>
                  <a:pt x="15931" y="528"/>
                  <a:pt x="13420" y="697"/>
                  <a:pt x="11895" y="697"/>
                </a:cubicBezTo>
                <a:cubicBezTo>
                  <a:pt x="11393" y="697"/>
                  <a:pt x="10999" y="679"/>
                  <a:pt x="10805" y="642"/>
                </a:cubicBezTo>
                <a:cubicBezTo>
                  <a:pt x="10159" y="557"/>
                  <a:pt x="9507" y="514"/>
                  <a:pt x="8854" y="514"/>
                </a:cubicBezTo>
                <a:cubicBezTo>
                  <a:pt x="8202" y="514"/>
                  <a:pt x="7549" y="557"/>
                  <a:pt x="6903" y="642"/>
                </a:cubicBezTo>
                <a:cubicBezTo>
                  <a:pt x="6702" y="673"/>
                  <a:pt x="6467" y="685"/>
                  <a:pt x="6212" y="685"/>
                </a:cubicBezTo>
                <a:cubicBezTo>
                  <a:pt x="5513" y="685"/>
                  <a:pt x="4659" y="600"/>
                  <a:pt x="3912" y="600"/>
                </a:cubicBezTo>
                <a:cubicBezTo>
                  <a:pt x="3638" y="600"/>
                  <a:pt x="3379" y="611"/>
                  <a:pt x="3147" y="642"/>
                </a:cubicBezTo>
                <a:cubicBezTo>
                  <a:pt x="2050" y="789"/>
                  <a:pt x="1" y="1277"/>
                  <a:pt x="1" y="1277"/>
                </a:cubicBezTo>
                <a:lnTo>
                  <a:pt x="27537" y="1277"/>
                </a:lnTo>
                <a:cubicBezTo>
                  <a:pt x="27537" y="1277"/>
                  <a:pt x="22220" y="959"/>
                  <a:pt x="20830" y="642"/>
                </a:cubicBezTo>
                <a:cubicBezTo>
                  <a:pt x="19784" y="408"/>
                  <a:pt x="18659" y="1"/>
                  <a:pt x="177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_1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2"/>
          <p:cNvSpPr txBox="1">
            <a:spLocks noGrp="1"/>
          </p:cNvSpPr>
          <p:nvPr>
            <p:ph type="title"/>
          </p:nvPr>
        </p:nvSpPr>
        <p:spPr>
          <a:xfrm>
            <a:off x="2098350" y="2044563"/>
            <a:ext cx="49473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2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1" name="Google Shape;441;p32"/>
          <p:cNvSpPr txBox="1">
            <a:spLocks noGrp="1"/>
          </p:cNvSpPr>
          <p:nvPr>
            <p:ph type="subTitle" idx="1"/>
          </p:nvPr>
        </p:nvSpPr>
        <p:spPr>
          <a:xfrm>
            <a:off x="2098350" y="838488"/>
            <a:ext cx="4947300" cy="11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2"/>
          <p:cNvSpPr/>
          <p:nvPr/>
        </p:nvSpPr>
        <p:spPr>
          <a:xfrm>
            <a:off x="7262675" y="2570550"/>
            <a:ext cx="1526400" cy="1526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32"/>
          <p:cNvGrpSpPr/>
          <p:nvPr/>
        </p:nvGrpSpPr>
        <p:grpSpPr>
          <a:xfrm>
            <a:off x="-556900" y="2318817"/>
            <a:ext cx="2540247" cy="2381442"/>
            <a:chOff x="0" y="2372765"/>
            <a:chExt cx="2893550" cy="2712657"/>
          </a:xfrm>
        </p:grpSpPr>
        <p:sp>
          <p:nvSpPr>
            <p:cNvPr id="444" name="Google Shape;444;p32"/>
            <p:cNvSpPr/>
            <p:nvPr/>
          </p:nvSpPr>
          <p:spPr>
            <a:xfrm>
              <a:off x="0" y="2372765"/>
              <a:ext cx="2893550" cy="1361820"/>
            </a:xfrm>
            <a:custGeom>
              <a:avLst/>
              <a:gdLst/>
              <a:ahLst/>
              <a:cxnLst/>
              <a:rect l="l" t="t" r="r" b="b"/>
              <a:pathLst>
                <a:path w="59043" h="27788" extrusionOk="0">
                  <a:moveTo>
                    <a:pt x="31223" y="1"/>
                  </a:moveTo>
                  <a:lnTo>
                    <a:pt x="18814" y="18380"/>
                  </a:lnTo>
                  <a:lnTo>
                    <a:pt x="2569" y="22683"/>
                  </a:lnTo>
                  <a:lnTo>
                    <a:pt x="1" y="27787"/>
                  </a:lnTo>
                  <a:lnTo>
                    <a:pt x="59043" y="27787"/>
                  </a:lnTo>
                  <a:lnTo>
                    <a:pt x="49203" y="24818"/>
                  </a:lnTo>
                  <a:lnTo>
                    <a:pt x="45767" y="18380"/>
                  </a:lnTo>
                  <a:lnTo>
                    <a:pt x="45767" y="11542"/>
                  </a:lnTo>
                  <a:lnTo>
                    <a:pt x="312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922020" y="2372765"/>
              <a:ext cx="608183" cy="1361820"/>
            </a:xfrm>
            <a:custGeom>
              <a:avLst/>
              <a:gdLst/>
              <a:ahLst/>
              <a:cxnLst/>
              <a:rect l="l" t="t" r="r" b="b"/>
              <a:pathLst>
                <a:path w="12410" h="27788" extrusionOk="0">
                  <a:moveTo>
                    <a:pt x="12409" y="1"/>
                  </a:moveTo>
                  <a:lnTo>
                    <a:pt x="0" y="18380"/>
                  </a:lnTo>
                  <a:lnTo>
                    <a:pt x="2235" y="27787"/>
                  </a:lnTo>
                  <a:lnTo>
                    <a:pt x="7572" y="19448"/>
                  </a:lnTo>
                  <a:lnTo>
                    <a:pt x="124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0" y="3484394"/>
              <a:ext cx="580396" cy="250183"/>
            </a:xfrm>
            <a:custGeom>
              <a:avLst/>
              <a:gdLst/>
              <a:ahLst/>
              <a:cxnLst/>
              <a:rect l="l" t="t" r="r" b="b"/>
              <a:pathLst>
                <a:path w="11843" h="5105" extrusionOk="0">
                  <a:moveTo>
                    <a:pt x="2569" y="0"/>
                  </a:moveTo>
                  <a:lnTo>
                    <a:pt x="1" y="5104"/>
                  </a:lnTo>
                  <a:lnTo>
                    <a:pt x="11843" y="5104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1031551" y="3325807"/>
              <a:ext cx="498651" cy="408772"/>
            </a:xfrm>
            <a:custGeom>
              <a:avLst/>
              <a:gdLst/>
              <a:ahLst/>
              <a:cxnLst/>
              <a:rect l="l" t="t" r="r" b="b"/>
              <a:pathLst>
                <a:path w="10175" h="8341" extrusionOk="0">
                  <a:moveTo>
                    <a:pt x="5337" y="1"/>
                  </a:moveTo>
                  <a:lnTo>
                    <a:pt x="0" y="8340"/>
                  </a:lnTo>
                  <a:lnTo>
                    <a:pt x="10174" y="8340"/>
                  </a:lnTo>
                  <a:lnTo>
                    <a:pt x="53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1968223" y="3273516"/>
              <a:ext cx="443077" cy="461063"/>
            </a:xfrm>
            <a:custGeom>
              <a:avLst/>
              <a:gdLst/>
              <a:ahLst/>
              <a:cxnLst/>
              <a:rect l="l" t="t" r="r" b="b"/>
              <a:pathLst>
                <a:path w="9041" h="9408" extrusionOk="0">
                  <a:moveTo>
                    <a:pt x="5605" y="0"/>
                  </a:moveTo>
                  <a:lnTo>
                    <a:pt x="1" y="9407"/>
                  </a:lnTo>
                  <a:lnTo>
                    <a:pt x="8740" y="9407"/>
                  </a:lnTo>
                  <a:lnTo>
                    <a:pt x="9041" y="6438"/>
                  </a:lnTo>
                  <a:lnTo>
                    <a:pt x="56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1968223" y="3273516"/>
              <a:ext cx="274687" cy="461063"/>
            </a:xfrm>
            <a:custGeom>
              <a:avLst/>
              <a:gdLst/>
              <a:ahLst/>
              <a:cxnLst/>
              <a:rect l="l" t="t" r="r" b="b"/>
              <a:pathLst>
                <a:path w="5605" h="9408" extrusionOk="0">
                  <a:moveTo>
                    <a:pt x="5605" y="0"/>
                  </a:moveTo>
                  <a:lnTo>
                    <a:pt x="1" y="9407"/>
                  </a:lnTo>
                  <a:lnTo>
                    <a:pt x="4504" y="9407"/>
                  </a:lnTo>
                  <a:cubicBezTo>
                    <a:pt x="3870" y="9407"/>
                    <a:pt x="5605" y="1"/>
                    <a:pt x="5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580342" y="3273516"/>
              <a:ext cx="451261" cy="461063"/>
            </a:xfrm>
            <a:custGeom>
              <a:avLst/>
              <a:gdLst/>
              <a:ahLst/>
              <a:cxnLst/>
              <a:rect l="l" t="t" r="r" b="b"/>
              <a:pathLst>
                <a:path w="9208" h="9408" extrusionOk="0">
                  <a:moveTo>
                    <a:pt x="6972" y="0"/>
                  </a:moveTo>
                  <a:lnTo>
                    <a:pt x="1" y="1835"/>
                  </a:lnTo>
                  <a:lnTo>
                    <a:pt x="6072" y="7172"/>
                  </a:lnTo>
                  <a:lnTo>
                    <a:pt x="6972" y="4303"/>
                  </a:lnTo>
                  <a:lnTo>
                    <a:pt x="9207" y="9407"/>
                  </a:lnTo>
                  <a:lnTo>
                    <a:pt x="69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1293101" y="2372765"/>
              <a:ext cx="675176" cy="1157459"/>
            </a:xfrm>
            <a:custGeom>
              <a:avLst/>
              <a:gdLst/>
              <a:ahLst/>
              <a:cxnLst/>
              <a:rect l="l" t="t" r="r" b="b"/>
              <a:pathLst>
                <a:path w="13777" h="23618" extrusionOk="0">
                  <a:moveTo>
                    <a:pt x="4837" y="1"/>
                  </a:moveTo>
                  <a:lnTo>
                    <a:pt x="0" y="19448"/>
                  </a:lnTo>
                  <a:lnTo>
                    <a:pt x="3136" y="12343"/>
                  </a:lnTo>
                  <a:lnTo>
                    <a:pt x="5638" y="11709"/>
                  </a:lnTo>
                  <a:lnTo>
                    <a:pt x="8606" y="17513"/>
                  </a:lnTo>
                  <a:lnTo>
                    <a:pt x="13777" y="23617"/>
                  </a:lnTo>
                  <a:lnTo>
                    <a:pt x="11308" y="17380"/>
                  </a:lnTo>
                  <a:lnTo>
                    <a:pt x="10675" y="11709"/>
                  </a:lnTo>
                  <a:lnTo>
                    <a:pt x="48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1293101" y="2946541"/>
              <a:ext cx="276304" cy="788041"/>
            </a:xfrm>
            <a:custGeom>
              <a:avLst/>
              <a:gdLst/>
              <a:ahLst/>
              <a:cxnLst/>
              <a:rect l="l" t="t" r="r" b="b"/>
              <a:pathLst>
                <a:path w="5638" h="16080" extrusionOk="0">
                  <a:moveTo>
                    <a:pt x="5638" y="1"/>
                  </a:moveTo>
                  <a:lnTo>
                    <a:pt x="3136" y="635"/>
                  </a:lnTo>
                  <a:lnTo>
                    <a:pt x="0" y="7740"/>
                  </a:lnTo>
                  <a:lnTo>
                    <a:pt x="4837" y="16079"/>
                  </a:lnTo>
                  <a:lnTo>
                    <a:pt x="3136" y="9441"/>
                  </a:lnTo>
                  <a:lnTo>
                    <a:pt x="56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125899" y="3484394"/>
              <a:ext cx="251801" cy="250183"/>
            </a:xfrm>
            <a:custGeom>
              <a:avLst/>
              <a:gdLst/>
              <a:ahLst/>
              <a:cxnLst/>
              <a:rect l="l" t="t" r="r" b="b"/>
              <a:pathLst>
                <a:path w="5138" h="5105" extrusionOk="0">
                  <a:moveTo>
                    <a:pt x="0" y="0"/>
                  </a:moveTo>
                  <a:lnTo>
                    <a:pt x="2802" y="5104"/>
                  </a:lnTo>
                  <a:lnTo>
                    <a:pt x="5137" y="5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2"/>
            <p:cNvSpPr/>
            <p:nvPr/>
          </p:nvSpPr>
          <p:spPr>
            <a:xfrm rot="10800000" flipH="1">
              <a:off x="0" y="3723602"/>
              <a:ext cx="2893550" cy="1361820"/>
            </a:xfrm>
            <a:custGeom>
              <a:avLst/>
              <a:gdLst/>
              <a:ahLst/>
              <a:cxnLst/>
              <a:rect l="l" t="t" r="r" b="b"/>
              <a:pathLst>
                <a:path w="59043" h="27788" extrusionOk="0">
                  <a:moveTo>
                    <a:pt x="31223" y="1"/>
                  </a:moveTo>
                  <a:lnTo>
                    <a:pt x="18814" y="18380"/>
                  </a:lnTo>
                  <a:lnTo>
                    <a:pt x="2569" y="22683"/>
                  </a:lnTo>
                  <a:lnTo>
                    <a:pt x="1" y="27787"/>
                  </a:lnTo>
                  <a:lnTo>
                    <a:pt x="59043" y="27787"/>
                  </a:lnTo>
                  <a:lnTo>
                    <a:pt x="49203" y="24818"/>
                  </a:lnTo>
                  <a:lnTo>
                    <a:pt x="45767" y="18380"/>
                  </a:lnTo>
                  <a:lnTo>
                    <a:pt x="45767" y="11542"/>
                  </a:lnTo>
                  <a:lnTo>
                    <a:pt x="31223" y="1"/>
                  </a:lnTo>
                  <a:close/>
                </a:path>
              </a:pathLst>
            </a:custGeom>
            <a:solidFill>
              <a:srgbClr val="6B919E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" name="Google Shape;455;p32"/>
          <p:cNvSpPr/>
          <p:nvPr/>
        </p:nvSpPr>
        <p:spPr>
          <a:xfrm>
            <a:off x="825" y="3517500"/>
            <a:ext cx="9144064" cy="1626058"/>
          </a:xfrm>
          <a:custGeom>
            <a:avLst/>
            <a:gdLst/>
            <a:ahLst/>
            <a:cxnLst/>
            <a:rect l="l" t="t" r="r" b="b"/>
            <a:pathLst>
              <a:path w="208483" h="100173" extrusionOk="0">
                <a:moveTo>
                  <a:pt x="0" y="1"/>
                </a:moveTo>
                <a:lnTo>
                  <a:pt x="208482" y="1"/>
                </a:lnTo>
                <a:lnTo>
                  <a:pt x="208482" y="100172"/>
                </a:lnTo>
                <a:lnTo>
                  <a:pt x="0" y="100172"/>
                </a:lnTo>
                <a:close/>
              </a:path>
            </a:pathLst>
          </a:custGeom>
          <a:gradFill>
            <a:gsLst>
              <a:gs pos="0">
                <a:srgbClr val="D0F3FF">
                  <a:alpha val="32549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2"/>
          <p:cNvSpPr/>
          <p:nvPr/>
        </p:nvSpPr>
        <p:spPr>
          <a:xfrm>
            <a:off x="180511" y="1541975"/>
            <a:ext cx="277222" cy="126016"/>
          </a:xfrm>
          <a:custGeom>
            <a:avLst/>
            <a:gdLst/>
            <a:ahLst/>
            <a:cxnLst/>
            <a:rect l="l" t="t" r="r" b="b"/>
            <a:pathLst>
              <a:path w="8507" h="3867" extrusionOk="0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2"/>
          <p:cNvSpPr/>
          <p:nvPr/>
        </p:nvSpPr>
        <p:spPr>
          <a:xfrm flipH="1">
            <a:off x="1129311" y="1973712"/>
            <a:ext cx="277222" cy="126016"/>
          </a:xfrm>
          <a:custGeom>
            <a:avLst/>
            <a:gdLst/>
            <a:ahLst/>
            <a:cxnLst/>
            <a:rect l="l" t="t" r="r" b="b"/>
            <a:pathLst>
              <a:path w="8507" h="3867" extrusionOk="0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2"/>
          <p:cNvSpPr/>
          <p:nvPr/>
        </p:nvSpPr>
        <p:spPr>
          <a:xfrm>
            <a:off x="8430786" y="2836262"/>
            <a:ext cx="277222" cy="126016"/>
          </a:xfrm>
          <a:custGeom>
            <a:avLst/>
            <a:gdLst/>
            <a:ahLst/>
            <a:cxnLst/>
            <a:rect l="l" t="t" r="r" b="b"/>
            <a:pathLst>
              <a:path w="8507" h="3867" extrusionOk="0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6"/>
          <p:cNvSpPr/>
          <p:nvPr/>
        </p:nvSpPr>
        <p:spPr>
          <a:xfrm>
            <a:off x="-75550" y="200100"/>
            <a:ext cx="2999813" cy="295452"/>
          </a:xfrm>
          <a:custGeom>
            <a:avLst/>
            <a:gdLst/>
            <a:ahLst/>
            <a:cxnLst/>
            <a:rect l="l" t="t" r="r" b="b"/>
            <a:pathLst>
              <a:path w="45049" h="3952" extrusionOk="0">
                <a:moveTo>
                  <a:pt x="0" y="1"/>
                </a:moveTo>
                <a:lnTo>
                  <a:pt x="0" y="3952"/>
                </a:lnTo>
                <a:cubicBezTo>
                  <a:pt x="1610" y="3513"/>
                  <a:pt x="3220" y="3196"/>
                  <a:pt x="4854" y="3025"/>
                </a:cubicBezTo>
                <a:cubicBezTo>
                  <a:pt x="6659" y="2830"/>
                  <a:pt x="8482" y="2787"/>
                  <a:pt x="10308" y="2787"/>
                </a:cubicBezTo>
                <a:cubicBezTo>
                  <a:pt x="11728" y="2787"/>
                  <a:pt x="13151" y="2813"/>
                  <a:pt x="14567" y="2813"/>
                </a:cubicBezTo>
                <a:cubicBezTo>
                  <a:pt x="14972" y="2813"/>
                  <a:pt x="15377" y="2811"/>
                  <a:pt x="15780" y="2806"/>
                </a:cubicBezTo>
                <a:cubicBezTo>
                  <a:pt x="25609" y="2659"/>
                  <a:pt x="35268" y="586"/>
                  <a:pt x="45048" y="50"/>
                </a:cubicBezTo>
                <a:lnTo>
                  <a:pt x="45048" y="50"/>
                </a:lnTo>
                <a:cubicBezTo>
                  <a:pt x="41999" y="123"/>
                  <a:pt x="38926" y="172"/>
                  <a:pt x="35853" y="245"/>
                </a:cubicBezTo>
                <a:cubicBezTo>
                  <a:pt x="28195" y="391"/>
                  <a:pt x="20561" y="513"/>
                  <a:pt x="12902" y="635"/>
                </a:cubicBezTo>
                <a:cubicBezTo>
                  <a:pt x="11554" y="654"/>
                  <a:pt x="10201" y="673"/>
                  <a:pt x="8849" y="673"/>
                </a:cubicBezTo>
                <a:cubicBezTo>
                  <a:pt x="6754" y="673"/>
                  <a:pt x="4661" y="627"/>
                  <a:pt x="2586" y="464"/>
                </a:cubicBezTo>
                <a:cubicBezTo>
                  <a:pt x="1708" y="391"/>
                  <a:pt x="854" y="245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6"/>
          <p:cNvSpPr/>
          <p:nvPr/>
        </p:nvSpPr>
        <p:spPr>
          <a:xfrm>
            <a:off x="6070575" y="4056851"/>
            <a:ext cx="3073373" cy="262494"/>
          </a:xfrm>
          <a:custGeom>
            <a:avLst/>
            <a:gdLst/>
            <a:ahLst/>
            <a:cxnLst/>
            <a:rect l="l" t="t" r="r" b="b"/>
            <a:pathLst>
              <a:path w="74828" h="6391" extrusionOk="0">
                <a:moveTo>
                  <a:pt x="74828" y="0"/>
                </a:moveTo>
                <a:cubicBezTo>
                  <a:pt x="54536" y="1366"/>
                  <a:pt x="34146" y="1586"/>
                  <a:pt x="13756" y="1781"/>
                </a:cubicBezTo>
                <a:lnTo>
                  <a:pt x="27122" y="3098"/>
                </a:lnTo>
                <a:cubicBezTo>
                  <a:pt x="20189" y="3829"/>
                  <a:pt x="13243" y="4199"/>
                  <a:pt x="6292" y="4199"/>
                </a:cubicBezTo>
                <a:cubicBezTo>
                  <a:pt x="4195" y="4199"/>
                  <a:pt x="2098" y="4166"/>
                  <a:pt x="0" y="4098"/>
                </a:cubicBezTo>
                <a:lnTo>
                  <a:pt x="0" y="4098"/>
                </a:lnTo>
                <a:cubicBezTo>
                  <a:pt x="7559" y="5276"/>
                  <a:pt x="15184" y="5861"/>
                  <a:pt x="22816" y="5861"/>
                </a:cubicBezTo>
                <a:cubicBezTo>
                  <a:pt x="26561" y="5861"/>
                  <a:pt x="30307" y="5720"/>
                  <a:pt x="34048" y="5439"/>
                </a:cubicBezTo>
                <a:cubicBezTo>
                  <a:pt x="37487" y="5171"/>
                  <a:pt x="40926" y="4805"/>
                  <a:pt x="44390" y="4659"/>
                </a:cubicBezTo>
                <a:cubicBezTo>
                  <a:pt x="45675" y="4602"/>
                  <a:pt x="46963" y="4578"/>
                  <a:pt x="48252" y="4578"/>
                </a:cubicBezTo>
                <a:cubicBezTo>
                  <a:pt x="51364" y="4578"/>
                  <a:pt x="54480" y="4716"/>
                  <a:pt x="57584" y="4854"/>
                </a:cubicBezTo>
                <a:cubicBezTo>
                  <a:pt x="63340" y="5098"/>
                  <a:pt x="69243" y="5366"/>
                  <a:pt x="74828" y="6390"/>
                </a:cubicBezTo>
                <a:lnTo>
                  <a:pt x="748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6"/>
          <p:cNvSpPr/>
          <p:nvPr/>
        </p:nvSpPr>
        <p:spPr>
          <a:xfrm>
            <a:off x="-800" y="3021547"/>
            <a:ext cx="9145628" cy="3948820"/>
          </a:xfrm>
          <a:custGeom>
            <a:avLst/>
            <a:gdLst/>
            <a:ahLst/>
            <a:cxnLst/>
            <a:rect l="l" t="t" r="r" b="b"/>
            <a:pathLst>
              <a:path w="208483" h="100173" extrusionOk="0">
                <a:moveTo>
                  <a:pt x="0" y="1"/>
                </a:moveTo>
                <a:lnTo>
                  <a:pt x="208482" y="1"/>
                </a:lnTo>
                <a:lnTo>
                  <a:pt x="208482" y="100172"/>
                </a:lnTo>
                <a:lnTo>
                  <a:pt x="0" y="100172"/>
                </a:lnTo>
                <a:close/>
              </a:path>
            </a:pathLst>
          </a:custGeom>
          <a:gradFill>
            <a:gsLst>
              <a:gs pos="0">
                <a:srgbClr val="D0F3FF">
                  <a:alpha val="69411"/>
                </a:srgbClr>
              </a:gs>
              <a:gs pos="2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_1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7"/>
          <p:cNvSpPr/>
          <p:nvPr/>
        </p:nvSpPr>
        <p:spPr>
          <a:xfrm>
            <a:off x="3115386" y="72637"/>
            <a:ext cx="277222" cy="126016"/>
          </a:xfrm>
          <a:custGeom>
            <a:avLst/>
            <a:gdLst/>
            <a:ahLst/>
            <a:cxnLst/>
            <a:rect l="l" t="t" r="r" b="b"/>
            <a:pathLst>
              <a:path w="8507" h="3867" extrusionOk="0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7"/>
          <p:cNvSpPr/>
          <p:nvPr/>
        </p:nvSpPr>
        <p:spPr>
          <a:xfrm>
            <a:off x="6867150" y="837300"/>
            <a:ext cx="1401000" cy="1401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7"/>
          <p:cNvSpPr/>
          <p:nvPr/>
        </p:nvSpPr>
        <p:spPr>
          <a:xfrm>
            <a:off x="5657561" y="198662"/>
            <a:ext cx="277222" cy="126016"/>
          </a:xfrm>
          <a:custGeom>
            <a:avLst/>
            <a:gdLst/>
            <a:ahLst/>
            <a:cxnLst/>
            <a:rect l="l" t="t" r="r" b="b"/>
            <a:pathLst>
              <a:path w="8507" h="3867" extrusionOk="0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7"/>
          <p:cNvSpPr/>
          <p:nvPr/>
        </p:nvSpPr>
        <p:spPr>
          <a:xfrm flipH="1">
            <a:off x="6997961" y="1709637"/>
            <a:ext cx="277222" cy="126016"/>
          </a:xfrm>
          <a:custGeom>
            <a:avLst/>
            <a:gdLst/>
            <a:ahLst/>
            <a:cxnLst/>
            <a:rect l="l" t="t" r="r" b="b"/>
            <a:pathLst>
              <a:path w="8507" h="3867" extrusionOk="0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7"/>
          <p:cNvSpPr/>
          <p:nvPr/>
        </p:nvSpPr>
        <p:spPr>
          <a:xfrm flipH="1">
            <a:off x="496086" y="408012"/>
            <a:ext cx="277222" cy="126016"/>
          </a:xfrm>
          <a:custGeom>
            <a:avLst/>
            <a:gdLst/>
            <a:ahLst/>
            <a:cxnLst/>
            <a:rect l="l" t="t" r="r" b="b"/>
            <a:pathLst>
              <a:path w="8507" h="3867" extrusionOk="0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4" name="Google Shape;554;p37"/>
          <p:cNvGrpSpPr/>
          <p:nvPr/>
        </p:nvGrpSpPr>
        <p:grpSpPr>
          <a:xfrm>
            <a:off x="-2160150" y="3661010"/>
            <a:ext cx="14325173" cy="1632339"/>
            <a:chOff x="-2160150" y="3661010"/>
            <a:chExt cx="14325173" cy="1632339"/>
          </a:xfrm>
        </p:grpSpPr>
        <p:grpSp>
          <p:nvGrpSpPr>
            <p:cNvPr id="555" name="Google Shape;555;p37"/>
            <p:cNvGrpSpPr/>
            <p:nvPr/>
          </p:nvGrpSpPr>
          <p:grpSpPr>
            <a:xfrm>
              <a:off x="89437" y="4360796"/>
              <a:ext cx="9027772" cy="569700"/>
              <a:chOff x="89437" y="4360796"/>
              <a:chExt cx="9027772" cy="569700"/>
            </a:xfrm>
          </p:grpSpPr>
          <p:sp>
            <p:nvSpPr>
              <p:cNvPr id="556" name="Google Shape;556;p37"/>
              <p:cNvSpPr/>
              <p:nvPr/>
            </p:nvSpPr>
            <p:spPr>
              <a:xfrm flipH="1">
                <a:off x="1418772" y="4642534"/>
                <a:ext cx="164057" cy="104621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2702" extrusionOk="0">
                    <a:moveTo>
                      <a:pt x="1618" y="1"/>
                    </a:moveTo>
                    <a:cubicBezTo>
                      <a:pt x="1567" y="1"/>
                      <a:pt x="1515" y="12"/>
                      <a:pt x="1468" y="35"/>
                    </a:cubicBezTo>
                    <a:cubicBezTo>
                      <a:pt x="1401" y="102"/>
                      <a:pt x="1334" y="169"/>
                      <a:pt x="1268" y="236"/>
                    </a:cubicBezTo>
                    <a:cubicBezTo>
                      <a:pt x="1234" y="269"/>
                      <a:pt x="1234" y="302"/>
                      <a:pt x="1201" y="336"/>
                    </a:cubicBezTo>
                    <a:cubicBezTo>
                      <a:pt x="1101" y="369"/>
                      <a:pt x="1034" y="369"/>
                      <a:pt x="968" y="402"/>
                    </a:cubicBezTo>
                    <a:cubicBezTo>
                      <a:pt x="767" y="502"/>
                      <a:pt x="567" y="602"/>
                      <a:pt x="434" y="736"/>
                    </a:cubicBezTo>
                    <a:cubicBezTo>
                      <a:pt x="267" y="836"/>
                      <a:pt x="134" y="969"/>
                      <a:pt x="34" y="1136"/>
                    </a:cubicBezTo>
                    <a:cubicBezTo>
                      <a:pt x="0" y="1203"/>
                      <a:pt x="0" y="1270"/>
                      <a:pt x="0" y="1336"/>
                    </a:cubicBezTo>
                    <a:cubicBezTo>
                      <a:pt x="34" y="1403"/>
                      <a:pt x="67" y="1503"/>
                      <a:pt x="134" y="1570"/>
                    </a:cubicBezTo>
                    <a:cubicBezTo>
                      <a:pt x="234" y="1703"/>
                      <a:pt x="334" y="1837"/>
                      <a:pt x="501" y="1937"/>
                    </a:cubicBezTo>
                    <a:cubicBezTo>
                      <a:pt x="667" y="2003"/>
                      <a:pt x="801" y="2037"/>
                      <a:pt x="968" y="2070"/>
                    </a:cubicBezTo>
                    <a:cubicBezTo>
                      <a:pt x="1168" y="2070"/>
                      <a:pt x="1368" y="2104"/>
                      <a:pt x="1568" y="2104"/>
                    </a:cubicBezTo>
                    <a:lnTo>
                      <a:pt x="1668" y="2237"/>
                    </a:lnTo>
                    <a:cubicBezTo>
                      <a:pt x="1701" y="2337"/>
                      <a:pt x="1735" y="2404"/>
                      <a:pt x="1801" y="2504"/>
                    </a:cubicBezTo>
                    <a:cubicBezTo>
                      <a:pt x="1874" y="2576"/>
                      <a:pt x="1981" y="2701"/>
                      <a:pt x="2086" y="2701"/>
                    </a:cubicBezTo>
                    <a:cubicBezTo>
                      <a:pt x="2126" y="2701"/>
                      <a:pt x="2165" y="2683"/>
                      <a:pt x="2202" y="2637"/>
                    </a:cubicBezTo>
                    <a:cubicBezTo>
                      <a:pt x="2235" y="2571"/>
                      <a:pt x="2268" y="2504"/>
                      <a:pt x="2302" y="2437"/>
                    </a:cubicBezTo>
                    <a:cubicBezTo>
                      <a:pt x="2302" y="2370"/>
                      <a:pt x="2335" y="2304"/>
                      <a:pt x="2402" y="2270"/>
                    </a:cubicBezTo>
                    <a:cubicBezTo>
                      <a:pt x="2435" y="2270"/>
                      <a:pt x="2469" y="2237"/>
                      <a:pt x="2469" y="2204"/>
                    </a:cubicBezTo>
                    <a:cubicBezTo>
                      <a:pt x="2502" y="2170"/>
                      <a:pt x="2435" y="2104"/>
                      <a:pt x="2402" y="2070"/>
                    </a:cubicBezTo>
                    <a:cubicBezTo>
                      <a:pt x="2335" y="2070"/>
                      <a:pt x="2302" y="2037"/>
                      <a:pt x="2235" y="2037"/>
                    </a:cubicBezTo>
                    <a:cubicBezTo>
                      <a:pt x="2302" y="2003"/>
                      <a:pt x="2369" y="2003"/>
                      <a:pt x="2435" y="1970"/>
                    </a:cubicBezTo>
                    <a:cubicBezTo>
                      <a:pt x="2535" y="1937"/>
                      <a:pt x="2602" y="1903"/>
                      <a:pt x="2702" y="1870"/>
                    </a:cubicBezTo>
                    <a:cubicBezTo>
                      <a:pt x="2869" y="1737"/>
                      <a:pt x="3069" y="1637"/>
                      <a:pt x="3269" y="1570"/>
                    </a:cubicBezTo>
                    <a:cubicBezTo>
                      <a:pt x="3319" y="1561"/>
                      <a:pt x="3369" y="1557"/>
                      <a:pt x="3419" y="1557"/>
                    </a:cubicBezTo>
                    <a:cubicBezTo>
                      <a:pt x="3567" y="1557"/>
                      <a:pt x="3711" y="1595"/>
                      <a:pt x="3836" y="1670"/>
                    </a:cubicBezTo>
                    <a:cubicBezTo>
                      <a:pt x="3903" y="1737"/>
                      <a:pt x="3970" y="1803"/>
                      <a:pt x="4036" y="1870"/>
                    </a:cubicBezTo>
                    <a:cubicBezTo>
                      <a:pt x="4063" y="1897"/>
                      <a:pt x="4090" y="1946"/>
                      <a:pt x="4135" y="1946"/>
                    </a:cubicBezTo>
                    <a:cubicBezTo>
                      <a:pt x="4146" y="1946"/>
                      <a:pt x="4157" y="1943"/>
                      <a:pt x="4170" y="1937"/>
                    </a:cubicBezTo>
                    <a:cubicBezTo>
                      <a:pt x="4203" y="1937"/>
                      <a:pt x="4203" y="1837"/>
                      <a:pt x="4203" y="1803"/>
                    </a:cubicBezTo>
                    <a:cubicBezTo>
                      <a:pt x="4203" y="1703"/>
                      <a:pt x="4203" y="1603"/>
                      <a:pt x="4170" y="1503"/>
                    </a:cubicBezTo>
                    <a:cubicBezTo>
                      <a:pt x="4136" y="1436"/>
                      <a:pt x="4103" y="1370"/>
                      <a:pt x="4036" y="1303"/>
                    </a:cubicBezTo>
                    <a:cubicBezTo>
                      <a:pt x="3970" y="1236"/>
                      <a:pt x="3970" y="1170"/>
                      <a:pt x="4036" y="1103"/>
                    </a:cubicBezTo>
                    <a:cubicBezTo>
                      <a:pt x="4070" y="1069"/>
                      <a:pt x="4103" y="1036"/>
                      <a:pt x="4103" y="1003"/>
                    </a:cubicBezTo>
                    <a:cubicBezTo>
                      <a:pt x="4203" y="836"/>
                      <a:pt x="4237" y="636"/>
                      <a:pt x="4203" y="436"/>
                    </a:cubicBezTo>
                    <a:cubicBezTo>
                      <a:pt x="4103" y="436"/>
                      <a:pt x="4036" y="502"/>
                      <a:pt x="3970" y="569"/>
                    </a:cubicBezTo>
                    <a:lnTo>
                      <a:pt x="3903" y="602"/>
                    </a:lnTo>
                    <a:cubicBezTo>
                      <a:pt x="3870" y="669"/>
                      <a:pt x="3803" y="736"/>
                      <a:pt x="3736" y="769"/>
                    </a:cubicBezTo>
                    <a:cubicBezTo>
                      <a:pt x="3611" y="844"/>
                      <a:pt x="3448" y="882"/>
                      <a:pt x="3305" y="882"/>
                    </a:cubicBezTo>
                    <a:cubicBezTo>
                      <a:pt x="3257" y="882"/>
                      <a:pt x="3211" y="878"/>
                      <a:pt x="3169" y="869"/>
                    </a:cubicBezTo>
                    <a:cubicBezTo>
                      <a:pt x="3069" y="869"/>
                      <a:pt x="2969" y="803"/>
                      <a:pt x="2869" y="769"/>
                    </a:cubicBezTo>
                    <a:cubicBezTo>
                      <a:pt x="2902" y="736"/>
                      <a:pt x="2902" y="669"/>
                      <a:pt x="2869" y="636"/>
                    </a:cubicBezTo>
                    <a:cubicBezTo>
                      <a:pt x="2836" y="569"/>
                      <a:pt x="2769" y="536"/>
                      <a:pt x="2702" y="502"/>
                    </a:cubicBezTo>
                    <a:cubicBezTo>
                      <a:pt x="2669" y="469"/>
                      <a:pt x="2535" y="402"/>
                      <a:pt x="2435" y="336"/>
                    </a:cubicBezTo>
                    <a:cubicBezTo>
                      <a:pt x="2268" y="236"/>
                      <a:pt x="2068" y="202"/>
                      <a:pt x="1868" y="102"/>
                    </a:cubicBezTo>
                    <a:cubicBezTo>
                      <a:pt x="1804" y="37"/>
                      <a:pt x="1711" y="1"/>
                      <a:pt x="16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7"/>
              <p:cNvSpPr/>
              <p:nvPr/>
            </p:nvSpPr>
            <p:spPr>
              <a:xfrm>
                <a:off x="3171310" y="4360796"/>
                <a:ext cx="165373" cy="103344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2669" extrusionOk="0">
                    <a:moveTo>
                      <a:pt x="1552" y="1"/>
                    </a:moveTo>
                    <a:cubicBezTo>
                      <a:pt x="1477" y="1"/>
                      <a:pt x="1401" y="17"/>
                      <a:pt x="1335" y="51"/>
                    </a:cubicBezTo>
                    <a:cubicBezTo>
                      <a:pt x="1268" y="117"/>
                      <a:pt x="1201" y="184"/>
                      <a:pt x="1168" y="251"/>
                    </a:cubicBezTo>
                    <a:cubicBezTo>
                      <a:pt x="1135" y="318"/>
                      <a:pt x="1101" y="351"/>
                      <a:pt x="1101" y="384"/>
                    </a:cubicBezTo>
                    <a:cubicBezTo>
                      <a:pt x="1001" y="418"/>
                      <a:pt x="934" y="451"/>
                      <a:pt x="868" y="484"/>
                    </a:cubicBezTo>
                    <a:cubicBezTo>
                      <a:pt x="668" y="584"/>
                      <a:pt x="501" y="685"/>
                      <a:pt x="367" y="818"/>
                    </a:cubicBezTo>
                    <a:cubicBezTo>
                      <a:pt x="201" y="951"/>
                      <a:pt x="101" y="1118"/>
                      <a:pt x="0" y="1285"/>
                    </a:cubicBezTo>
                    <a:cubicBezTo>
                      <a:pt x="0" y="1352"/>
                      <a:pt x="0" y="1418"/>
                      <a:pt x="0" y="1485"/>
                    </a:cubicBezTo>
                    <a:cubicBezTo>
                      <a:pt x="34" y="1552"/>
                      <a:pt x="101" y="1619"/>
                      <a:pt x="134" y="1685"/>
                    </a:cubicBezTo>
                    <a:cubicBezTo>
                      <a:pt x="267" y="1852"/>
                      <a:pt x="401" y="1952"/>
                      <a:pt x="568" y="2019"/>
                    </a:cubicBezTo>
                    <a:cubicBezTo>
                      <a:pt x="701" y="2086"/>
                      <a:pt x="868" y="2119"/>
                      <a:pt x="1035" y="2119"/>
                    </a:cubicBezTo>
                    <a:lnTo>
                      <a:pt x="1635" y="2119"/>
                    </a:lnTo>
                    <a:cubicBezTo>
                      <a:pt x="1668" y="2152"/>
                      <a:pt x="1702" y="2186"/>
                      <a:pt x="1735" y="2252"/>
                    </a:cubicBezTo>
                    <a:cubicBezTo>
                      <a:pt x="1768" y="2319"/>
                      <a:pt x="1835" y="2419"/>
                      <a:pt x="1902" y="2486"/>
                    </a:cubicBezTo>
                    <a:cubicBezTo>
                      <a:pt x="1975" y="2559"/>
                      <a:pt x="2103" y="2669"/>
                      <a:pt x="2218" y="2669"/>
                    </a:cubicBezTo>
                    <a:cubicBezTo>
                      <a:pt x="2260" y="2669"/>
                      <a:pt x="2300" y="2655"/>
                      <a:pt x="2335" y="2619"/>
                    </a:cubicBezTo>
                    <a:cubicBezTo>
                      <a:pt x="2369" y="2519"/>
                      <a:pt x="2369" y="2452"/>
                      <a:pt x="2402" y="2386"/>
                    </a:cubicBezTo>
                    <a:cubicBezTo>
                      <a:pt x="2402" y="2319"/>
                      <a:pt x="2436" y="2252"/>
                      <a:pt x="2502" y="2219"/>
                    </a:cubicBezTo>
                    <a:cubicBezTo>
                      <a:pt x="2502" y="2186"/>
                      <a:pt x="2536" y="2152"/>
                      <a:pt x="2569" y="2152"/>
                    </a:cubicBezTo>
                    <a:cubicBezTo>
                      <a:pt x="2569" y="2086"/>
                      <a:pt x="2502" y="2052"/>
                      <a:pt x="2469" y="2052"/>
                    </a:cubicBezTo>
                    <a:cubicBezTo>
                      <a:pt x="2436" y="2019"/>
                      <a:pt x="2369" y="2019"/>
                      <a:pt x="2302" y="1985"/>
                    </a:cubicBezTo>
                    <a:cubicBezTo>
                      <a:pt x="2369" y="1952"/>
                      <a:pt x="2436" y="1952"/>
                      <a:pt x="2502" y="1919"/>
                    </a:cubicBezTo>
                    <a:cubicBezTo>
                      <a:pt x="2602" y="1885"/>
                      <a:pt x="2669" y="1852"/>
                      <a:pt x="2736" y="1785"/>
                    </a:cubicBezTo>
                    <a:cubicBezTo>
                      <a:pt x="2903" y="1652"/>
                      <a:pt x="3103" y="1518"/>
                      <a:pt x="3303" y="1452"/>
                    </a:cubicBezTo>
                    <a:cubicBezTo>
                      <a:pt x="3374" y="1428"/>
                      <a:pt x="3445" y="1417"/>
                      <a:pt x="3514" y="1417"/>
                    </a:cubicBezTo>
                    <a:cubicBezTo>
                      <a:pt x="3641" y="1417"/>
                      <a:pt x="3762" y="1454"/>
                      <a:pt x="3870" y="1518"/>
                    </a:cubicBezTo>
                    <a:cubicBezTo>
                      <a:pt x="3937" y="1552"/>
                      <a:pt x="4037" y="1619"/>
                      <a:pt x="4103" y="1685"/>
                    </a:cubicBezTo>
                    <a:cubicBezTo>
                      <a:pt x="4103" y="1712"/>
                      <a:pt x="4147" y="1761"/>
                      <a:pt x="4199" y="1761"/>
                    </a:cubicBezTo>
                    <a:cubicBezTo>
                      <a:pt x="4211" y="1761"/>
                      <a:pt x="4224" y="1758"/>
                      <a:pt x="4237" y="1752"/>
                    </a:cubicBezTo>
                    <a:cubicBezTo>
                      <a:pt x="4270" y="1719"/>
                      <a:pt x="4270" y="1619"/>
                      <a:pt x="4270" y="1585"/>
                    </a:cubicBezTo>
                    <a:cubicBezTo>
                      <a:pt x="4237" y="1452"/>
                      <a:pt x="4170" y="1352"/>
                      <a:pt x="4103" y="1252"/>
                    </a:cubicBezTo>
                    <a:cubicBezTo>
                      <a:pt x="4070" y="1185"/>
                      <a:pt x="4037" y="1118"/>
                      <a:pt x="3970" y="1051"/>
                    </a:cubicBezTo>
                    <a:cubicBezTo>
                      <a:pt x="3903" y="1018"/>
                      <a:pt x="3903" y="918"/>
                      <a:pt x="3937" y="885"/>
                    </a:cubicBezTo>
                    <a:cubicBezTo>
                      <a:pt x="3970" y="851"/>
                      <a:pt x="4003" y="785"/>
                      <a:pt x="4003" y="751"/>
                    </a:cubicBezTo>
                    <a:cubicBezTo>
                      <a:pt x="4070" y="584"/>
                      <a:pt x="4070" y="384"/>
                      <a:pt x="4037" y="184"/>
                    </a:cubicBezTo>
                    <a:lnTo>
                      <a:pt x="4037" y="184"/>
                    </a:lnTo>
                    <a:cubicBezTo>
                      <a:pt x="3970" y="218"/>
                      <a:pt x="3870" y="251"/>
                      <a:pt x="3837" y="351"/>
                    </a:cubicBezTo>
                    <a:lnTo>
                      <a:pt x="3770" y="384"/>
                    </a:lnTo>
                    <a:cubicBezTo>
                      <a:pt x="3736" y="451"/>
                      <a:pt x="3670" y="518"/>
                      <a:pt x="3603" y="551"/>
                    </a:cubicBezTo>
                    <a:cubicBezTo>
                      <a:pt x="3465" y="662"/>
                      <a:pt x="3304" y="726"/>
                      <a:pt x="3139" y="726"/>
                    </a:cubicBezTo>
                    <a:cubicBezTo>
                      <a:pt x="3105" y="726"/>
                      <a:pt x="3070" y="724"/>
                      <a:pt x="3036" y="718"/>
                    </a:cubicBezTo>
                    <a:cubicBezTo>
                      <a:pt x="2936" y="718"/>
                      <a:pt x="2836" y="685"/>
                      <a:pt x="2769" y="618"/>
                    </a:cubicBezTo>
                    <a:cubicBezTo>
                      <a:pt x="2802" y="618"/>
                      <a:pt x="2802" y="551"/>
                      <a:pt x="2769" y="518"/>
                    </a:cubicBezTo>
                    <a:cubicBezTo>
                      <a:pt x="2736" y="451"/>
                      <a:pt x="2669" y="418"/>
                      <a:pt x="2636" y="418"/>
                    </a:cubicBezTo>
                    <a:cubicBezTo>
                      <a:pt x="2536" y="384"/>
                      <a:pt x="2436" y="318"/>
                      <a:pt x="2335" y="284"/>
                    </a:cubicBezTo>
                    <a:cubicBezTo>
                      <a:pt x="2135" y="184"/>
                      <a:pt x="1935" y="151"/>
                      <a:pt x="1768" y="51"/>
                    </a:cubicBezTo>
                    <a:cubicBezTo>
                      <a:pt x="1702" y="17"/>
                      <a:pt x="1627" y="1"/>
                      <a:pt x="15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7"/>
              <p:cNvSpPr/>
              <p:nvPr/>
            </p:nvSpPr>
            <p:spPr>
              <a:xfrm>
                <a:off x="5185306" y="4643151"/>
                <a:ext cx="165373" cy="103382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2670" extrusionOk="0">
                    <a:moveTo>
                      <a:pt x="1585" y="1"/>
                    </a:moveTo>
                    <a:cubicBezTo>
                      <a:pt x="1510" y="1"/>
                      <a:pt x="1435" y="18"/>
                      <a:pt x="1369" y="51"/>
                    </a:cubicBezTo>
                    <a:cubicBezTo>
                      <a:pt x="1302" y="118"/>
                      <a:pt x="1235" y="184"/>
                      <a:pt x="1202" y="285"/>
                    </a:cubicBezTo>
                    <a:cubicBezTo>
                      <a:pt x="1168" y="318"/>
                      <a:pt x="1135" y="351"/>
                      <a:pt x="1135" y="385"/>
                    </a:cubicBezTo>
                    <a:cubicBezTo>
                      <a:pt x="1035" y="418"/>
                      <a:pt x="968" y="451"/>
                      <a:pt x="902" y="485"/>
                    </a:cubicBezTo>
                    <a:cubicBezTo>
                      <a:pt x="701" y="585"/>
                      <a:pt x="535" y="685"/>
                      <a:pt x="401" y="818"/>
                    </a:cubicBezTo>
                    <a:cubicBezTo>
                      <a:pt x="234" y="952"/>
                      <a:pt x="134" y="1118"/>
                      <a:pt x="34" y="1285"/>
                    </a:cubicBezTo>
                    <a:cubicBezTo>
                      <a:pt x="1" y="1352"/>
                      <a:pt x="1" y="1419"/>
                      <a:pt x="34" y="1485"/>
                    </a:cubicBezTo>
                    <a:cubicBezTo>
                      <a:pt x="68" y="1552"/>
                      <a:pt x="101" y="1619"/>
                      <a:pt x="168" y="1686"/>
                    </a:cubicBezTo>
                    <a:cubicBezTo>
                      <a:pt x="268" y="1852"/>
                      <a:pt x="401" y="1952"/>
                      <a:pt x="568" y="2019"/>
                    </a:cubicBezTo>
                    <a:cubicBezTo>
                      <a:pt x="735" y="2086"/>
                      <a:pt x="902" y="2119"/>
                      <a:pt x="1068" y="2119"/>
                    </a:cubicBezTo>
                    <a:lnTo>
                      <a:pt x="1669" y="2119"/>
                    </a:lnTo>
                    <a:cubicBezTo>
                      <a:pt x="1702" y="2153"/>
                      <a:pt x="1702" y="2186"/>
                      <a:pt x="1736" y="2253"/>
                    </a:cubicBezTo>
                    <a:cubicBezTo>
                      <a:pt x="1802" y="2353"/>
                      <a:pt x="1836" y="2419"/>
                      <a:pt x="1936" y="2519"/>
                    </a:cubicBezTo>
                    <a:cubicBezTo>
                      <a:pt x="1984" y="2568"/>
                      <a:pt x="2104" y="2670"/>
                      <a:pt x="2217" y="2670"/>
                    </a:cubicBezTo>
                    <a:cubicBezTo>
                      <a:pt x="2259" y="2670"/>
                      <a:pt x="2300" y="2656"/>
                      <a:pt x="2336" y="2620"/>
                    </a:cubicBezTo>
                    <a:cubicBezTo>
                      <a:pt x="2369" y="2553"/>
                      <a:pt x="2403" y="2453"/>
                      <a:pt x="2403" y="2386"/>
                    </a:cubicBezTo>
                    <a:cubicBezTo>
                      <a:pt x="2436" y="2319"/>
                      <a:pt x="2469" y="2253"/>
                      <a:pt x="2503" y="2219"/>
                    </a:cubicBezTo>
                    <a:cubicBezTo>
                      <a:pt x="2536" y="2186"/>
                      <a:pt x="2569" y="2186"/>
                      <a:pt x="2569" y="2153"/>
                    </a:cubicBezTo>
                    <a:cubicBezTo>
                      <a:pt x="2603" y="2119"/>
                      <a:pt x="2536" y="2052"/>
                      <a:pt x="2503" y="2052"/>
                    </a:cubicBezTo>
                    <a:cubicBezTo>
                      <a:pt x="2436" y="2019"/>
                      <a:pt x="2369" y="2019"/>
                      <a:pt x="2336" y="1986"/>
                    </a:cubicBezTo>
                    <a:cubicBezTo>
                      <a:pt x="2403" y="1986"/>
                      <a:pt x="2469" y="1952"/>
                      <a:pt x="2536" y="1919"/>
                    </a:cubicBezTo>
                    <a:cubicBezTo>
                      <a:pt x="2603" y="1886"/>
                      <a:pt x="2703" y="1852"/>
                      <a:pt x="2770" y="1786"/>
                    </a:cubicBezTo>
                    <a:cubicBezTo>
                      <a:pt x="2936" y="1652"/>
                      <a:pt x="3103" y="1552"/>
                      <a:pt x="3337" y="1452"/>
                    </a:cubicBezTo>
                    <a:cubicBezTo>
                      <a:pt x="3398" y="1440"/>
                      <a:pt x="3463" y="1432"/>
                      <a:pt x="3530" y="1432"/>
                    </a:cubicBezTo>
                    <a:cubicBezTo>
                      <a:pt x="3646" y="1432"/>
                      <a:pt x="3765" y="1455"/>
                      <a:pt x="3870" y="1519"/>
                    </a:cubicBezTo>
                    <a:cubicBezTo>
                      <a:pt x="3970" y="1552"/>
                      <a:pt x="4037" y="1619"/>
                      <a:pt x="4104" y="1686"/>
                    </a:cubicBezTo>
                    <a:cubicBezTo>
                      <a:pt x="4131" y="1712"/>
                      <a:pt x="4180" y="1761"/>
                      <a:pt x="4215" y="1761"/>
                    </a:cubicBezTo>
                    <a:cubicBezTo>
                      <a:pt x="4223" y="1761"/>
                      <a:pt x="4231" y="1759"/>
                      <a:pt x="4237" y="1752"/>
                    </a:cubicBezTo>
                    <a:cubicBezTo>
                      <a:pt x="4271" y="1719"/>
                      <a:pt x="4271" y="1619"/>
                      <a:pt x="4271" y="1585"/>
                    </a:cubicBezTo>
                    <a:cubicBezTo>
                      <a:pt x="4237" y="1485"/>
                      <a:pt x="4204" y="1352"/>
                      <a:pt x="4137" y="1252"/>
                    </a:cubicBezTo>
                    <a:cubicBezTo>
                      <a:pt x="4104" y="1185"/>
                      <a:pt x="4071" y="1118"/>
                      <a:pt x="4004" y="1052"/>
                    </a:cubicBezTo>
                    <a:cubicBezTo>
                      <a:pt x="3970" y="1018"/>
                      <a:pt x="3937" y="952"/>
                      <a:pt x="3970" y="885"/>
                    </a:cubicBezTo>
                    <a:cubicBezTo>
                      <a:pt x="4004" y="852"/>
                      <a:pt x="4037" y="818"/>
                      <a:pt x="4037" y="752"/>
                    </a:cubicBezTo>
                    <a:cubicBezTo>
                      <a:pt x="4104" y="585"/>
                      <a:pt x="4137" y="385"/>
                      <a:pt x="4104" y="218"/>
                    </a:cubicBezTo>
                    <a:cubicBezTo>
                      <a:pt x="4004" y="218"/>
                      <a:pt x="3904" y="251"/>
                      <a:pt x="3870" y="351"/>
                    </a:cubicBezTo>
                    <a:lnTo>
                      <a:pt x="3804" y="385"/>
                    </a:lnTo>
                    <a:cubicBezTo>
                      <a:pt x="3770" y="451"/>
                      <a:pt x="3704" y="518"/>
                      <a:pt x="3637" y="551"/>
                    </a:cubicBezTo>
                    <a:cubicBezTo>
                      <a:pt x="3499" y="662"/>
                      <a:pt x="3338" y="727"/>
                      <a:pt x="3173" y="727"/>
                    </a:cubicBezTo>
                    <a:cubicBezTo>
                      <a:pt x="3139" y="727"/>
                      <a:pt x="3104" y="724"/>
                      <a:pt x="3070" y="718"/>
                    </a:cubicBezTo>
                    <a:cubicBezTo>
                      <a:pt x="2970" y="718"/>
                      <a:pt x="2870" y="685"/>
                      <a:pt x="2803" y="651"/>
                    </a:cubicBezTo>
                    <a:cubicBezTo>
                      <a:pt x="2836" y="618"/>
                      <a:pt x="2836" y="551"/>
                      <a:pt x="2803" y="518"/>
                    </a:cubicBezTo>
                    <a:cubicBezTo>
                      <a:pt x="2770" y="485"/>
                      <a:pt x="2703" y="418"/>
                      <a:pt x="2670" y="418"/>
                    </a:cubicBezTo>
                    <a:cubicBezTo>
                      <a:pt x="2569" y="385"/>
                      <a:pt x="2469" y="318"/>
                      <a:pt x="2369" y="285"/>
                    </a:cubicBezTo>
                    <a:cubicBezTo>
                      <a:pt x="2169" y="184"/>
                      <a:pt x="1936" y="151"/>
                      <a:pt x="1802" y="51"/>
                    </a:cubicBezTo>
                    <a:cubicBezTo>
                      <a:pt x="1736" y="18"/>
                      <a:pt x="1661" y="1"/>
                      <a:pt x="15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7"/>
              <p:cNvSpPr/>
              <p:nvPr/>
            </p:nvSpPr>
            <p:spPr>
              <a:xfrm>
                <a:off x="8953153" y="4723715"/>
                <a:ext cx="164057" cy="104583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2701" extrusionOk="0">
                    <a:moveTo>
                      <a:pt x="1618" y="0"/>
                    </a:moveTo>
                    <a:cubicBezTo>
                      <a:pt x="1567" y="0"/>
                      <a:pt x="1516" y="11"/>
                      <a:pt x="1468" y="35"/>
                    </a:cubicBezTo>
                    <a:cubicBezTo>
                      <a:pt x="1402" y="102"/>
                      <a:pt x="1335" y="168"/>
                      <a:pt x="1268" y="235"/>
                    </a:cubicBezTo>
                    <a:cubicBezTo>
                      <a:pt x="1235" y="268"/>
                      <a:pt x="1235" y="302"/>
                      <a:pt x="1201" y="335"/>
                    </a:cubicBezTo>
                    <a:cubicBezTo>
                      <a:pt x="1101" y="368"/>
                      <a:pt x="1035" y="402"/>
                      <a:pt x="968" y="402"/>
                    </a:cubicBezTo>
                    <a:cubicBezTo>
                      <a:pt x="768" y="502"/>
                      <a:pt x="601" y="602"/>
                      <a:pt x="434" y="735"/>
                    </a:cubicBezTo>
                    <a:cubicBezTo>
                      <a:pt x="267" y="835"/>
                      <a:pt x="134" y="969"/>
                      <a:pt x="67" y="1136"/>
                    </a:cubicBezTo>
                    <a:cubicBezTo>
                      <a:pt x="1" y="1202"/>
                      <a:pt x="1" y="1269"/>
                      <a:pt x="1" y="1336"/>
                    </a:cubicBezTo>
                    <a:cubicBezTo>
                      <a:pt x="34" y="1402"/>
                      <a:pt x="67" y="1503"/>
                      <a:pt x="134" y="1569"/>
                    </a:cubicBezTo>
                    <a:cubicBezTo>
                      <a:pt x="234" y="1736"/>
                      <a:pt x="367" y="1836"/>
                      <a:pt x="501" y="1936"/>
                    </a:cubicBezTo>
                    <a:cubicBezTo>
                      <a:pt x="668" y="2003"/>
                      <a:pt x="834" y="2036"/>
                      <a:pt x="968" y="2070"/>
                    </a:cubicBezTo>
                    <a:cubicBezTo>
                      <a:pt x="1168" y="2103"/>
                      <a:pt x="1368" y="2103"/>
                      <a:pt x="1602" y="2103"/>
                    </a:cubicBezTo>
                    <a:cubicBezTo>
                      <a:pt x="1602" y="2136"/>
                      <a:pt x="1635" y="2203"/>
                      <a:pt x="1668" y="2236"/>
                    </a:cubicBezTo>
                    <a:cubicBezTo>
                      <a:pt x="1702" y="2336"/>
                      <a:pt x="1735" y="2403"/>
                      <a:pt x="1802" y="2503"/>
                    </a:cubicBezTo>
                    <a:cubicBezTo>
                      <a:pt x="1874" y="2576"/>
                      <a:pt x="1982" y="2701"/>
                      <a:pt x="2086" y="2701"/>
                    </a:cubicBezTo>
                    <a:cubicBezTo>
                      <a:pt x="2126" y="2701"/>
                      <a:pt x="2165" y="2683"/>
                      <a:pt x="2202" y="2637"/>
                    </a:cubicBezTo>
                    <a:cubicBezTo>
                      <a:pt x="2235" y="2570"/>
                      <a:pt x="2269" y="2503"/>
                      <a:pt x="2302" y="2437"/>
                    </a:cubicBezTo>
                    <a:cubicBezTo>
                      <a:pt x="2302" y="2370"/>
                      <a:pt x="2336" y="2303"/>
                      <a:pt x="2402" y="2270"/>
                    </a:cubicBezTo>
                    <a:cubicBezTo>
                      <a:pt x="2436" y="2270"/>
                      <a:pt x="2469" y="2236"/>
                      <a:pt x="2469" y="2203"/>
                    </a:cubicBezTo>
                    <a:cubicBezTo>
                      <a:pt x="2502" y="2170"/>
                      <a:pt x="2436" y="2103"/>
                      <a:pt x="2402" y="2103"/>
                    </a:cubicBezTo>
                    <a:cubicBezTo>
                      <a:pt x="2336" y="2070"/>
                      <a:pt x="2302" y="2070"/>
                      <a:pt x="2235" y="2036"/>
                    </a:cubicBezTo>
                    <a:cubicBezTo>
                      <a:pt x="2302" y="2036"/>
                      <a:pt x="2402" y="2003"/>
                      <a:pt x="2469" y="1970"/>
                    </a:cubicBezTo>
                    <a:cubicBezTo>
                      <a:pt x="2536" y="1970"/>
                      <a:pt x="2636" y="1903"/>
                      <a:pt x="2702" y="1869"/>
                    </a:cubicBezTo>
                    <a:cubicBezTo>
                      <a:pt x="2869" y="1736"/>
                      <a:pt x="3069" y="1636"/>
                      <a:pt x="3270" y="1603"/>
                    </a:cubicBezTo>
                    <a:cubicBezTo>
                      <a:pt x="3340" y="1579"/>
                      <a:pt x="3411" y="1568"/>
                      <a:pt x="3481" y="1568"/>
                    </a:cubicBezTo>
                    <a:cubicBezTo>
                      <a:pt x="3607" y="1568"/>
                      <a:pt x="3729" y="1605"/>
                      <a:pt x="3837" y="1669"/>
                    </a:cubicBezTo>
                    <a:cubicBezTo>
                      <a:pt x="3903" y="1736"/>
                      <a:pt x="3970" y="1803"/>
                      <a:pt x="4037" y="1869"/>
                    </a:cubicBezTo>
                    <a:cubicBezTo>
                      <a:pt x="4070" y="1903"/>
                      <a:pt x="4137" y="1970"/>
                      <a:pt x="4170" y="1970"/>
                    </a:cubicBezTo>
                    <a:cubicBezTo>
                      <a:pt x="4237" y="1936"/>
                      <a:pt x="4204" y="1836"/>
                      <a:pt x="4204" y="1803"/>
                    </a:cubicBezTo>
                    <a:cubicBezTo>
                      <a:pt x="4204" y="1669"/>
                      <a:pt x="4170" y="1569"/>
                      <a:pt x="4137" y="1469"/>
                    </a:cubicBezTo>
                    <a:cubicBezTo>
                      <a:pt x="4103" y="1402"/>
                      <a:pt x="4037" y="1336"/>
                      <a:pt x="4003" y="1269"/>
                    </a:cubicBezTo>
                    <a:cubicBezTo>
                      <a:pt x="3937" y="1202"/>
                      <a:pt x="3937" y="1136"/>
                      <a:pt x="4003" y="1102"/>
                    </a:cubicBezTo>
                    <a:cubicBezTo>
                      <a:pt x="4037" y="1036"/>
                      <a:pt x="4070" y="1002"/>
                      <a:pt x="4070" y="969"/>
                    </a:cubicBezTo>
                    <a:cubicBezTo>
                      <a:pt x="4137" y="802"/>
                      <a:pt x="4170" y="602"/>
                      <a:pt x="4170" y="435"/>
                    </a:cubicBezTo>
                    <a:cubicBezTo>
                      <a:pt x="4070" y="435"/>
                      <a:pt x="4003" y="468"/>
                      <a:pt x="3937" y="535"/>
                    </a:cubicBezTo>
                    <a:lnTo>
                      <a:pt x="3870" y="602"/>
                    </a:lnTo>
                    <a:cubicBezTo>
                      <a:pt x="3803" y="635"/>
                      <a:pt x="3770" y="702"/>
                      <a:pt x="3703" y="735"/>
                    </a:cubicBezTo>
                    <a:cubicBezTo>
                      <a:pt x="3539" y="818"/>
                      <a:pt x="3374" y="877"/>
                      <a:pt x="3209" y="877"/>
                    </a:cubicBezTo>
                    <a:cubicBezTo>
                      <a:pt x="3174" y="877"/>
                      <a:pt x="3138" y="875"/>
                      <a:pt x="3103" y="869"/>
                    </a:cubicBezTo>
                    <a:cubicBezTo>
                      <a:pt x="3003" y="835"/>
                      <a:pt x="2936" y="802"/>
                      <a:pt x="2836" y="735"/>
                    </a:cubicBezTo>
                    <a:cubicBezTo>
                      <a:pt x="2869" y="735"/>
                      <a:pt x="2903" y="669"/>
                      <a:pt x="2869" y="635"/>
                    </a:cubicBezTo>
                    <a:cubicBezTo>
                      <a:pt x="2836" y="569"/>
                      <a:pt x="2769" y="535"/>
                      <a:pt x="2702" y="502"/>
                    </a:cubicBezTo>
                    <a:cubicBezTo>
                      <a:pt x="2636" y="468"/>
                      <a:pt x="2536" y="402"/>
                      <a:pt x="2436" y="335"/>
                    </a:cubicBezTo>
                    <a:cubicBezTo>
                      <a:pt x="2269" y="235"/>
                      <a:pt x="2069" y="202"/>
                      <a:pt x="1869" y="102"/>
                    </a:cubicBezTo>
                    <a:cubicBezTo>
                      <a:pt x="1804" y="37"/>
                      <a:pt x="1712" y="0"/>
                      <a:pt x="16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7"/>
              <p:cNvSpPr/>
              <p:nvPr/>
            </p:nvSpPr>
            <p:spPr>
              <a:xfrm flipH="1">
                <a:off x="7639146" y="4540189"/>
                <a:ext cx="165334" cy="102337"/>
              </a:xfrm>
              <a:custGeom>
                <a:avLst/>
                <a:gdLst/>
                <a:ahLst/>
                <a:cxnLst/>
                <a:rect l="l" t="t" r="r" b="b"/>
                <a:pathLst>
                  <a:path w="4270" h="2643" extrusionOk="0">
                    <a:moveTo>
                      <a:pt x="1563" y="0"/>
                    </a:moveTo>
                    <a:cubicBezTo>
                      <a:pt x="1508" y="0"/>
                      <a:pt x="1452" y="11"/>
                      <a:pt x="1401" y="37"/>
                    </a:cubicBezTo>
                    <a:cubicBezTo>
                      <a:pt x="1334" y="103"/>
                      <a:pt x="1268" y="170"/>
                      <a:pt x="1201" y="237"/>
                    </a:cubicBezTo>
                    <a:cubicBezTo>
                      <a:pt x="1201" y="270"/>
                      <a:pt x="1168" y="337"/>
                      <a:pt x="1134" y="370"/>
                    </a:cubicBezTo>
                    <a:cubicBezTo>
                      <a:pt x="1068" y="370"/>
                      <a:pt x="968" y="404"/>
                      <a:pt x="901" y="470"/>
                    </a:cubicBezTo>
                    <a:cubicBezTo>
                      <a:pt x="734" y="537"/>
                      <a:pt x="534" y="670"/>
                      <a:pt x="400" y="804"/>
                    </a:cubicBezTo>
                    <a:cubicBezTo>
                      <a:pt x="234" y="904"/>
                      <a:pt x="134" y="1037"/>
                      <a:pt x="34" y="1204"/>
                    </a:cubicBezTo>
                    <a:cubicBezTo>
                      <a:pt x="0" y="1271"/>
                      <a:pt x="0" y="1338"/>
                      <a:pt x="34" y="1404"/>
                    </a:cubicBezTo>
                    <a:cubicBezTo>
                      <a:pt x="34" y="1471"/>
                      <a:pt x="100" y="1571"/>
                      <a:pt x="134" y="1638"/>
                    </a:cubicBezTo>
                    <a:cubicBezTo>
                      <a:pt x="234" y="1771"/>
                      <a:pt x="400" y="1905"/>
                      <a:pt x="567" y="1971"/>
                    </a:cubicBezTo>
                    <a:cubicBezTo>
                      <a:pt x="701" y="2038"/>
                      <a:pt x="867" y="2071"/>
                      <a:pt x="1034" y="2071"/>
                    </a:cubicBezTo>
                    <a:lnTo>
                      <a:pt x="1635" y="2071"/>
                    </a:lnTo>
                    <a:cubicBezTo>
                      <a:pt x="1668" y="2105"/>
                      <a:pt x="1701" y="2172"/>
                      <a:pt x="1701" y="2205"/>
                    </a:cubicBezTo>
                    <a:cubicBezTo>
                      <a:pt x="1768" y="2305"/>
                      <a:pt x="1835" y="2372"/>
                      <a:pt x="1902" y="2472"/>
                    </a:cubicBezTo>
                    <a:cubicBezTo>
                      <a:pt x="1948" y="2541"/>
                      <a:pt x="2058" y="2643"/>
                      <a:pt x="2166" y="2643"/>
                    </a:cubicBezTo>
                    <a:cubicBezTo>
                      <a:pt x="2214" y="2643"/>
                      <a:pt x="2261" y="2623"/>
                      <a:pt x="2302" y="2572"/>
                    </a:cubicBezTo>
                    <a:cubicBezTo>
                      <a:pt x="2335" y="2505"/>
                      <a:pt x="2369" y="2438"/>
                      <a:pt x="2369" y="2338"/>
                    </a:cubicBezTo>
                    <a:cubicBezTo>
                      <a:pt x="2369" y="2305"/>
                      <a:pt x="2402" y="2238"/>
                      <a:pt x="2469" y="2205"/>
                    </a:cubicBezTo>
                    <a:cubicBezTo>
                      <a:pt x="2502" y="2172"/>
                      <a:pt x="2535" y="2138"/>
                      <a:pt x="2535" y="2105"/>
                    </a:cubicBezTo>
                    <a:cubicBezTo>
                      <a:pt x="2569" y="2071"/>
                      <a:pt x="2502" y="2038"/>
                      <a:pt x="2469" y="2005"/>
                    </a:cubicBezTo>
                    <a:cubicBezTo>
                      <a:pt x="2402" y="2005"/>
                      <a:pt x="2335" y="2005"/>
                      <a:pt x="2302" y="1971"/>
                    </a:cubicBezTo>
                    <a:cubicBezTo>
                      <a:pt x="2369" y="1938"/>
                      <a:pt x="2435" y="1938"/>
                      <a:pt x="2502" y="1905"/>
                    </a:cubicBezTo>
                    <a:cubicBezTo>
                      <a:pt x="2569" y="1871"/>
                      <a:pt x="2669" y="1838"/>
                      <a:pt x="2735" y="1771"/>
                    </a:cubicBezTo>
                    <a:cubicBezTo>
                      <a:pt x="2902" y="1638"/>
                      <a:pt x="3102" y="1538"/>
                      <a:pt x="3303" y="1471"/>
                    </a:cubicBezTo>
                    <a:cubicBezTo>
                      <a:pt x="3373" y="1447"/>
                      <a:pt x="3444" y="1436"/>
                      <a:pt x="3514" y="1436"/>
                    </a:cubicBezTo>
                    <a:cubicBezTo>
                      <a:pt x="3640" y="1436"/>
                      <a:pt x="3762" y="1473"/>
                      <a:pt x="3870" y="1538"/>
                    </a:cubicBezTo>
                    <a:cubicBezTo>
                      <a:pt x="3936" y="1571"/>
                      <a:pt x="4003" y="1638"/>
                      <a:pt x="4070" y="1705"/>
                    </a:cubicBezTo>
                    <a:cubicBezTo>
                      <a:pt x="4097" y="1732"/>
                      <a:pt x="4146" y="1780"/>
                      <a:pt x="4181" y="1780"/>
                    </a:cubicBezTo>
                    <a:cubicBezTo>
                      <a:pt x="4189" y="1780"/>
                      <a:pt x="4197" y="1778"/>
                      <a:pt x="4203" y="1771"/>
                    </a:cubicBezTo>
                    <a:cubicBezTo>
                      <a:pt x="4270" y="1738"/>
                      <a:pt x="4237" y="1671"/>
                      <a:pt x="4237" y="1604"/>
                    </a:cubicBezTo>
                    <a:cubicBezTo>
                      <a:pt x="4237" y="1504"/>
                      <a:pt x="4170" y="1404"/>
                      <a:pt x="4136" y="1338"/>
                    </a:cubicBezTo>
                    <a:cubicBezTo>
                      <a:pt x="4070" y="1238"/>
                      <a:pt x="4036" y="1171"/>
                      <a:pt x="3970" y="1137"/>
                    </a:cubicBezTo>
                    <a:cubicBezTo>
                      <a:pt x="3936" y="1071"/>
                      <a:pt x="3903" y="1004"/>
                      <a:pt x="3970" y="937"/>
                    </a:cubicBezTo>
                    <a:cubicBezTo>
                      <a:pt x="4003" y="904"/>
                      <a:pt x="4036" y="871"/>
                      <a:pt x="4070" y="837"/>
                    </a:cubicBezTo>
                    <a:cubicBezTo>
                      <a:pt x="4136" y="670"/>
                      <a:pt x="4136" y="470"/>
                      <a:pt x="4103" y="270"/>
                    </a:cubicBezTo>
                    <a:lnTo>
                      <a:pt x="4103" y="270"/>
                    </a:lnTo>
                    <a:cubicBezTo>
                      <a:pt x="4036" y="304"/>
                      <a:pt x="3936" y="337"/>
                      <a:pt x="3903" y="404"/>
                    </a:cubicBezTo>
                    <a:lnTo>
                      <a:pt x="3836" y="470"/>
                    </a:lnTo>
                    <a:cubicBezTo>
                      <a:pt x="3770" y="504"/>
                      <a:pt x="3736" y="570"/>
                      <a:pt x="3669" y="637"/>
                    </a:cubicBezTo>
                    <a:cubicBezTo>
                      <a:pt x="3532" y="719"/>
                      <a:pt x="3372" y="779"/>
                      <a:pt x="3209" y="779"/>
                    </a:cubicBezTo>
                    <a:cubicBezTo>
                      <a:pt x="3173" y="779"/>
                      <a:pt x="3138" y="776"/>
                      <a:pt x="3102" y="771"/>
                    </a:cubicBezTo>
                    <a:cubicBezTo>
                      <a:pt x="3002" y="737"/>
                      <a:pt x="2902" y="704"/>
                      <a:pt x="2802" y="670"/>
                    </a:cubicBezTo>
                    <a:cubicBezTo>
                      <a:pt x="2836" y="637"/>
                      <a:pt x="2869" y="604"/>
                      <a:pt x="2836" y="570"/>
                    </a:cubicBezTo>
                    <a:cubicBezTo>
                      <a:pt x="2802" y="504"/>
                      <a:pt x="2735" y="470"/>
                      <a:pt x="2669" y="437"/>
                    </a:cubicBezTo>
                    <a:cubicBezTo>
                      <a:pt x="2602" y="404"/>
                      <a:pt x="2502" y="337"/>
                      <a:pt x="2402" y="304"/>
                    </a:cubicBezTo>
                    <a:cubicBezTo>
                      <a:pt x="2202" y="203"/>
                      <a:pt x="2002" y="170"/>
                      <a:pt x="1801" y="70"/>
                    </a:cubicBezTo>
                    <a:cubicBezTo>
                      <a:pt x="1740" y="29"/>
                      <a:pt x="1652" y="0"/>
                      <a:pt x="15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7"/>
              <p:cNvSpPr/>
              <p:nvPr/>
            </p:nvSpPr>
            <p:spPr>
              <a:xfrm>
                <a:off x="89437" y="4828430"/>
                <a:ext cx="165373" cy="102066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2636" extrusionOk="0">
                    <a:moveTo>
                      <a:pt x="1598" y="1"/>
                    </a:moveTo>
                    <a:cubicBezTo>
                      <a:pt x="1527" y="1"/>
                      <a:pt x="1452" y="17"/>
                      <a:pt x="1368" y="51"/>
                    </a:cubicBezTo>
                    <a:cubicBezTo>
                      <a:pt x="1302" y="84"/>
                      <a:pt x="1268" y="151"/>
                      <a:pt x="1202" y="251"/>
                    </a:cubicBezTo>
                    <a:cubicBezTo>
                      <a:pt x="1168" y="284"/>
                      <a:pt x="1168" y="318"/>
                      <a:pt x="1135" y="351"/>
                    </a:cubicBezTo>
                    <a:cubicBezTo>
                      <a:pt x="1068" y="384"/>
                      <a:pt x="968" y="418"/>
                      <a:pt x="901" y="451"/>
                    </a:cubicBezTo>
                    <a:cubicBezTo>
                      <a:pt x="701" y="551"/>
                      <a:pt x="535" y="651"/>
                      <a:pt x="368" y="785"/>
                    </a:cubicBezTo>
                    <a:cubicBezTo>
                      <a:pt x="234" y="885"/>
                      <a:pt x="101" y="1052"/>
                      <a:pt x="34" y="1218"/>
                    </a:cubicBezTo>
                    <a:cubicBezTo>
                      <a:pt x="1" y="1252"/>
                      <a:pt x="1" y="1352"/>
                      <a:pt x="34" y="1418"/>
                    </a:cubicBezTo>
                    <a:cubicBezTo>
                      <a:pt x="68" y="1485"/>
                      <a:pt x="101" y="1552"/>
                      <a:pt x="168" y="1619"/>
                    </a:cubicBezTo>
                    <a:cubicBezTo>
                      <a:pt x="268" y="1785"/>
                      <a:pt x="401" y="1885"/>
                      <a:pt x="568" y="1952"/>
                    </a:cubicBezTo>
                    <a:cubicBezTo>
                      <a:pt x="735" y="2019"/>
                      <a:pt x="901" y="2052"/>
                      <a:pt x="1035" y="2052"/>
                    </a:cubicBezTo>
                    <a:cubicBezTo>
                      <a:pt x="1135" y="2069"/>
                      <a:pt x="1235" y="2077"/>
                      <a:pt x="1335" y="2077"/>
                    </a:cubicBezTo>
                    <a:cubicBezTo>
                      <a:pt x="1435" y="2077"/>
                      <a:pt x="1535" y="2069"/>
                      <a:pt x="1635" y="2052"/>
                    </a:cubicBezTo>
                    <a:lnTo>
                      <a:pt x="1735" y="2186"/>
                    </a:lnTo>
                    <a:cubicBezTo>
                      <a:pt x="1769" y="2286"/>
                      <a:pt x="1835" y="2386"/>
                      <a:pt x="1902" y="2453"/>
                    </a:cubicBezTo>
                    <a:cubicBezTo>
                      <a:pt x="1951" y="2526"/>
                      <a:pt x="2090" y="2636"/>
                      <a:pt x="2200" y="2636"/>
                    </a:cubicBezTo>
                    <a:cubicBezTo>
                      <a:pt x="2240" y="2636"/>
                      <a:pt x="2276" y="2621"/>
                      <a:pt x="2302" y="2586"/>
                    </a:cubicBezTo>
                    <a:cubicBezTo>
                      <a:pt x="2336" y="2519"/>
                      <a:pt x="2369" y="2419"/>
                      <a:pt x="2369" y="2352"/>
                    </a:cubicBezTo>
                    <a:cubicBezTo>
                      <a:pt x="2403" y="2286"/>
                      <a:pt x="2436" y="2219"/>
                      <a:pt x="2469" y="2186"/>
                    </a:cubicBezTo>
                    <a:cubicBezTo>
                      <a:pt x="2503" y="2186"/>
                      <a:pt x="2536" y="2152"/>
                      <a:pt x="2569" y="2119"/>
                    </a:cubicBezTo>
                    <a:cubicBezTo>
                      <a:pt x="2569" y="2086"/>
                      <a:pt x="2503" y="2019"/>
                      <a:pt x="2469" y="2019"/>
                    </a:cubicBezTo>
                    <a:cubicBezTo>
                      <a:pt x="2403" y="1986"/>
                      <a:pt x="2369" y="1986"/>
                      <a:pt x="2302" y="1952"/>
                    </a:cubicBezTo>
                    <a:cubicBezTo>
                      <a:pt x="2369" y="1952"/>
                      <a:pt x="2436" y="1919"/>
                      <a:pt x="2503" y="1919"/>
                    </a:cubicBezTo>
                    <a:cubicBezTo>
                      <a:pt x="2603" y="1852"/>
                      <a:pt x="2669" y="1819"/>
                      <a:pt x="2736" y="1752"/>
                    </a:cubicBezTo>
                    <a:cubicBezTo>
                      <a:pt x="2903" y="1619"/>
                      <a:pt x="3103" y="1519"/>
                      <a:pt x="3303" y="1452"/>
                    </a:cubicBezTo>
                    <a:cubicBezTo>
                      <a:pt x="3376" y="1440"/>
                      <a:pt x="3450" y="1432"/>
                      <a:pt x="3521" y="1432"/>
                    </a:cubicBezTo>
                    <a:cubicBezTo>
                      <a:pt x="3645" y="1432"/>
                      <a:pt x="3765" y="1455"/>
                      <a:pt x="3870" y="1519"/>
                    </a:cubicBezTo>
                    <a:cubicBezTo>
                      <a:pt x="3970" y="1585"/>
                      <a:pt x="4037" y="1619"/>
                      <a:pt x="4104" y="1719"/>
                    </a:cubicBezTo>
                    <a:cubicBezTo>
                      <a:pt x="4137" y="1719"/>
                      <a:pt x="4170" y="1785"/>
                      <a:pt x="4237" y="1785"/>
                    </a:cubicBezTo>
                    <a:cubicBezTo>
                      <a:pt x="4271" y="1752"/>
                      <a:pt x="4271" y="1652"/>
                      <a:pt x="4271" y="1619"/>
                    </a:cubicBezTo>
                    <a:cubicBezTo>
                      <a:pt x="4237" y="1519"/>
                      <a:pt x="4170" y="1418"/>
                      <a:pt x="4104" y="1318"/>
                    </a:cubicBezTo>
                    <a:cubicBezTo>
                      <a:pt x="4070" y="1252"/>
                      <a:pt x="4037" y="1185"/>
                      <a:pt x="3970" y="1118"/>
                    </a:cubicBezTo>
                    <a:cubicBezTo>
                      <a:pt x="3904" y="1052"/>
                      <a:pt x="3904" y="1018"/>
                      <a:pt x="3970" y="951"/>
                    </a:cubicBezTo>
                    <a:cubicBezTo>
                      <a:pt x="4004" y="918"/>
                      <a:pt x="4004" y="851"/>
                      <a:pt x="4037" y="818"/>
                    </a:cubicBezTo>
                    <a:cubicBezTo>
                      <a:pt x="4104" y="651"/>
                      <a:pt x="4137" y="451"/>
                      <a:pt x="4104" y="284"/>
                    </a:cubicBezTo>
                    <a:cubicBezTo>
                      <a:pt x="4004" y="284"/>
                      <a:pt x="3937" y="318"/>
                      <a:pt x="3870" y="384"/>
                    </a:cubicBezTo>
                    <a:lnTo>
                      <a:pt x="3837" y="451"/>
                    </a:lnTo>
                    <a:cubicBezTo>
                      <a:pt x="3770" y="518"/>
                      <a:pt x="3703" y="551"/>
                      <a:pt x="3637" y="618"/>
                    </a:cubicBezTo>
                    <a:cubicBezTo>
                      <a:pt x="3500" y="700"/>
                      <a:pt x="3340" y="760"/>
                      <a:pt x="3176" y="760"/>
                    </a:cubicBezTo>
                    <a:cubicBezTo>
                      <a:pt x="3141" y="760"/>
                      <a:pt x="3105" y="757"/>
                      <a:pt x="3070" y="751"/>
                    </a:cubicBezTo>
                    <a:cubicBezTo>
                      <a:pt x="2970" y="751"/>
                      <a:pt x="2870" y="718"/>
                      <a:pt x="2803" y="651"/>
                    </a:cubicBezTo>
                    <a:cubicBezTo>
                      <a:pt x="2836" y="651"/>
                      <a:pt x="2836" y="585"/>
                      <a:pt x="2803" y="551"/>
                    </a:cubicBezTo>
                    <a:cubicBezTo>
                      <a:pt x="2769" y="484"/>
                      <a:pt x="2736" y="451"/>
                      <a:pt x="2669" y="451"/>
                    </a:cubicBezTo>
                    <a:cubicBezTo>
                      <a:pt x="2569" y="384"/>
                      <a:pt x="2469" y="351"/>
                      <a:pt x="2369" y="284"/>
                    </a:cubicBezTo>
                    <a:cubicBezTo>
                      <a:pt x="2202" y="184"/>
                      <a:pt x="2002" y="151"/>
                      <a:pt x="1802" y="51"/>
                    </a:cubicBezTo>
                    <a:cubicBezTo>
                      <a:pt x="1735" y="17"/>
                      <a:pt x="1669" y="1"/>
                      <a:pt x="15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7"/>
              <p:cNvSpPr/>
              <p:nvPr/>
            </p:nvSpPr>
            <p:spPr>
              <a:xfrm flipH="1">
                <a:off x="6410538" y="4563493"/>
                <a:ext cx="165373" cy="102105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2637" extrusionOk="0">
                    <a:moveTo>
                      <a:pt x="1565" y="0"/>
                    </a:moveTo>
                    <a:cubicBezTo>
                      <a:pt x="1508" y="0"/>
                      <a:pt x="1452" y="11"/>
                      <a:pt x="1401" y="37"/>
                    </a:cubicBezTo>
                    <a:cubicBezTo>
                      <a:pt x="1335" y="103"/>
                      <a:pt x="1268" y="170"/>
                      <a:pt x="1235" y="237"/>
                    </a:cubicBezTo>
                    <a:cubicBezTo>
                      <a:pt x="1201" y="270"/>
                      <a:pt x="1168" y="304"/>
                      <a:pt x="1168" y="370"/>
                    </a:cubicBezTo>
                    <a:cubicBezTo>
                      <a:pt x="1068" y="370"/>
                      <a:pt x="1001" y="404"/>
                      <a:pt x="901" y="437"/>
                    </a:cubicBezTo>
                    <a:cubicBezTo>
                      <a:pt x="734" y="537"/>
                      <a:pt x="567" y="637"/>
                      <a:pt x="401" y="804"/>
                    </a:cubicBezTo>
                    <a:cubicBezTo>
                      <a:pt x="267" y="904"/>
                      <a:pt x="134" y="1037"/>
                      <a:pt x="67" y="1204"/>
                    </a:cubicBezTo>
                    <a:cubicBezTo>
                      <a:pt x="34" y="1271"/>
                      <a:pt x="0" y="1338"/>
                      <a:pt x="34" y="1404"/>
                    </a:cubicBezTo>
                    <a:cubicBezTo>
                      <a:pt x="67" y="1471"/>
                      <a:pt x="100" y="1571"/>
                      <a:pt x="167" y="1638"/>
                    </a:cubicBezTo>
                    <a:cubicBezTo>
                      <a:pt x="267" y="1771"/>
                      <a:pt x="401" y="1905"/>
                      <a:pt x="567" y="1971"/>
                    </a:cubicBezTo>
                    <a:cubicBezTo>
                      <a:pt x="734" y="2038"/>
                      <a:pt x="901" y="2072"/>
                      <a:pt x="1068" y="2072"/>
                    </a:cubicBezTo>
                    <a:lnTo>
                      <a:pt x="1668" y="2072"/>
                    </a:lnTo>
                    <a:lnTo>
                      <a:pt x="1735" y="2205"/>
                    </a:lnTo>
                    <a:cubicBezTo>
                      <a:pt x="1768" y="2305"/>
                      <a:pt x="1835" y="2372"/>
                      <a:pt x="1902" y="2472"/>
                    </a:cubicBezTo>
                    <a:cubicBezTo>
                      <a:pt x="1974" y="2520"/>
                      <a:pt x="2097" y="2637"/>
                      <a:pt x="2198" y="2637"/>
                    </a:cubicBezTo>
                    <a:cubicBezTo>
                      <a:pt x="2238" y="2637"/>
                      <a:pt x="2274" y="2619"/>
                      <a:pt x="2302" y="2572"/>
                    </a:cubicBezTo>
                    <a:cubicBezTo>
                      <a:pt x="2335" y="2505"/>
                      <a:pt x="2369" y="2438"/>
                      <a:pt x="2369" y="2338"/>
                    </a:cubicBezTo>
                    <a:cubicBezTo>
                      <a:pt x="2402" y="2272"/>
                      <a:pt x="2435" y="2238"/>
                      <a:pt x="2469" y="2205"/>
                    </a:cubicBezTo>
                    <a:cubicBezTo>
                      <a:pt x="2502" y="2205"/>
                      <a:pt x="2536" y="2138"/>
                      <a:pt x="2569" y="2105"/>
                    </a:cubicBezTo>
                    <a:cubicBezTo>
                      <a:pt x="2569" y="2072"/>
                      <a:pt x="2502" y="2038"/>
                      <a:pt x="2469" y="2005"/>
                    </a:cubicBezTo>
                    <a:cubicBezTo>
                      <a:pt x="2402" y="2005"/>
                      <a:pt x="2369" y="1971"/>
                      <a:pt x="2302" y="1971"/>
                    </a:cubicBezTo>
                    <a:cubicBezTo>
                      <a:pt x="2369" y="1938"/>
                      <a:pt x="2435" y="1938"/>
                      <a:pt x="2502" y="1905"/>
                    </a:cubicBezTo>
                    <a:cubicBezTo>
                      <a:pt x="2602" y="1871"/>
                      <a:pt x="2669" y="1805"/>
                      <a:pt x="2769" y="1771"/>
                    </a:cubicBezTo>
                    <a:cubicBezTo>
                      <a:pt x="2902" y="1638"/>
                      <a:pt x="3103" y="1538"/>
                      <a:pt x="3303" y="1471"/>
                    </a:cubicBezTo>
                    <a:cubicBezTo>
                      <a:pt x="3374" y="1447"/>
                      <a:pt x="3445" y="1436"/>
                      <a:pt x="3514" y="1436"/>
                    </a:cubicBezTo>
                    <a:cubicBezTo>
                      <a:pt x="3641" y="1436"/>
                      <a:pt x="3762" y="1473"/>
                      <a:pt x="3870" y="1538"/>
                    </a:cubicBezTo>
                    <a:cubicBezTo>
                      <a:pt x="3970" y="1571"/>
                      <a:pt x="4037" y="1638"/>
                      <a:pt x="4103" y="1705"/>
                    </a:cubicBezTo>
                    <a:cubicBezTo>
                      <a:pt x="4130" y="1732"/>
                      <a:pt x="4157" y="1780"/>
                      <a:pt x="4202" y="1780"/>
                    </a:cubicBezTo>
                    <a:cubicBezTo>
                      <a:pt x="4213" y="1780"/>
                      <a:pt x="4224" y="1778"/>
                      <a:pt x="4237" y="1771"/>
                    </a:cubicBezTo>
                    <a:cubicBezTo>
                      <a:pt x="4270" y="1771"/>
                      <a:pt x="4270" y="1638"/>
                      <a:pt x="4270" y="1605"/>
                    </a:cubicBezTo>
                    <a:cubicBezTo>
                      <a:pt x="4237" y="1504"/>
                      <a:pt x="4170" y="1404"/>
                      <a:pt x="4137" y="1338"/>
                    </a:cubicBezTo>
                    <a:cubicBezTo>
                      <a:pt x="4103" y="1238"/>
                      <a:pt x="4037" y="1171"/>
                      <a:pt x="4003" y="1138"/>
                    </a:cubicBezTo>
                    <a:cubicBezTo>
                      <a:pt x="3937" y="1071"/>
                      <a:pt x="3937" y="1004"/>
                      <a:pt x="4003" y="937"/>
                    </a:cubicBezTo>
                    <a:lnTo>
                      <a:pt x="4070" y="837"/>
                    </a:lnTo>
                    <a:cubicBezTo>
                      <a:pt x="4137" y="637"/>
                      <a:pt x="4137" y="470"/>
                      <a:pt x="4103" y="270"/>
                    </a:cubicBezTo>
                    <a:cubicBezTo>
                      <a:pt x="4037" y="270"/>
                      <a:pt x="3937" y="337"/>
                      <a:pt x="3903" y="404"/>
                    </a:cubicBezTo>
                    <a:lnTo>
                      <a:pt x="3836" y="437"/>
                    </a:lnTo>
                    <a:cubicBezTo>
                      <a:pt x="3770" y="504"/>
                      <a:pt x="3736" y="570"/>
                      <a:pt x="3670" y="604"/>
                    </a:cubicBezTo>
                    <a:cubicBezTo>
                      <a:pt x="3503" y="737"/>
                      <a:pt x="3303" y="771"/>
                      <a:pt x="3103" y="771"/>
                    </a:cubicBezTo>
                    <a:cubicBezTo>
                      <a:pt x="3003" y="737"/>
                      <a:pt x="2902" y="704"/>
                      <a:pt x="2802" y="671"/>
                    </a:cubicBezTo>
                    <a:cubicBezTo>
                      <a:pt x="2836" y="637"/>
                      <a:pt x="2869" y="604"/>
                      <a:pt x="2836" y="570"/>
                    </a:cubicBezTo>
                    <a:cubicBezTo>
                      <a:pt x="2802" y="504"/>
                      <a:pt x="2736" y="470"/>
                      <a:pt x="2669" y="437"/>
                    </a:cubicBezTo>
                    <a:lnTo>
                      <a:pt x="2402" y="304"/>
                    </a:lnTo>
                    <a:cubicBezTo>
                      <a:pt x="2202" y="204"/>
                      <a:pt x="2002" y="170"/>
                      <a:pt x="1835" y="70"/>
                    </a:cubicBezTo>
                    <a:cubicBezTo>
                      <a:pt x="1753" y="29"/>
                      <a:pt x="1657" y="0"/>
                      <a:pt x="15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3" name="Google Shape;563;p37"/>
            <p:cNvSpPr/>
            <p:nvPr/>
          </p:nvSpPr>
          <p:spPr>
            <a:xfrm>
              <a:off x="-2160150" y="3661010"/>
              <a:ext cx="14325173" cy="1632339"/>
            </a:xfrm>
            <a:custGeom>
              <a:avLst/>
              <a:gdLst/>
              <a:ahLst/>
              <a:cxnLst/>
              <a:rect l="l" t="t" r="r" b="b"/>
              <a:pathLst>
                <a:path w="152436" h="17369" extrusionOk="0">
                  <a:moveTo>
                    <a:pt x="50508" y="1"/>
                  </a:moveTo>
                  <a:cubicBezTo>
                    <a:pt x="47549" y="1"/>
                    <a:pt x="44430" y="1151"/>
                    <a:pt x="41585" y="2247"/>
                  </a:cubicBezTo>
                  <a:cubicBezTo>
                    <a:pt x="28122" y="7515"/>
                    <a:pt x="14195" y="11490"/>
                    <a:pt x="0" y="14100"/>
                  </a:cubicBezTo>
                  <a:lnTo>
                    <a:pt x="0" y="17368"/>
                  </a:lnTo>
                  <a:lnTo>
                    <a:pt x="152436" y="17368"/>
                  </a:lnTo>
                  <a:lnTo>
                    <a:pt x="152436" y="9027"/>
                  </a:lnTo>
                  <a:cubicBezTo>
                    <a:pt x="151776" y="9188"/>
                    <a:pt x="151222" y="9272"/>
                    <a:pt x="150669" y="9272"/>
                  </a:cubicBezTo>
                  <a:cubicBezTo>
                    <a:pt x="149629" y="9272"/>
                    <a:pt x="148596" y="8973"/>
                    <a:pt x="146875" y="8320"/>
                  </a:cubicBezTo>
                  <a:cubicBezTo>
                    <a:pt x="144880" y="7555"/>
                    <a:pt x="142781" y="7169"/>
                    <a:pt x="140682" y="7169"/>
                  </a:cubicBezTo>
                  <a:cubicBezTo>
                    <a:pt x="138829" y="7169"/>
                    <a:pt x="136976" y="7470"/>
                    <a:pt x="135192" y="8076"/>
                  </a:cubicBezTo>
                  <a:cubicBezTo>
                    <a:pt x="134111" y="8429"/>
                    <a:pt x="133029" y="8922"/>
                    <a:pt x="131911" y="8922"/>
                  </a:cubicBezTo>
                  <a:cubicBezTo>
                    <a:pt x="131794" y="8922"/>
                    <a:pt x="131676" y="8916"/>
                    <a:pt x="131558" y="8905"/>
                  </a:cubicBezTo>
                  <a:cubicBezTo>
                    <a:pt x="129729" y="8759"/>
                    <a:pt x="128339" y="7246"/>
                    <a:pt x="126851" y="6124"/>
                  </a:cubicBezTo>
                  <a:cubicBezTo>
                    <a:pt x="124679" y="4538"/>
                    <a:pt x="122078" y="3720"/>
                    <a:pt x="119455" y="3720"/>
                  </a:cubicBezTo>
                  <a:cubicBezTo>
                    <a:pt x="117926" y="3720"/>
                    <a:pt x="116389" y="3998"/>
                    <a:pt x="114925" y="4564"/>
                  </a:cubicBezTo>
                  <a:cubicBezTo>
                    <a:pt x="112013" y="5723"/>
                    <a:pt x="109377" y="8009"/>
                    <a:pt x="106281" y="8009"/>
                  </a:cubicBezTo>
                  <a:cubicBezTo>
                    <a:pt x="106187" y="8009"/>
                    <a:pt x="106093" y="8007"/>
                    <a:pt x="105998" y="8002"/>
                  </a:cubicBezTo>
                  <a:cubicBezTo>
                    <a:pt x="104364" y="7929"/>
                    <a:pt x="102852" y="7198"/>
                    <a:pt x="101266" y="6807"/>
                  </a:cubicBezTo>
                  <a:cubicBezTo>
                    <a:pt x="100266" y="6570"/>
                    <a:pt x="99258" y="6476"/>
                    <a:pt x="98245" y="6476"/>
                  </a:cubicBezTo>
                  <a:cubicBezTo>
                    <a:pt x="94450" y="6476"/>
                    <a:pt x="90583" y="7793"/>
                    <a:pt x="86738" y="7793"/>
                  </a:cubicBezTo>
                  <a:cubicBezTo>
                    <a:pt x="86133" y="7793"/>
                    <a:pt x="85529" y="7761"/>
                    <a:pt x="84925" y="7685"/>
                  </a:cubicBezTo>
                  <a:cubicBezTo>
                    <a:pt x="80087" y="7078"/>
                    <a:pt x="75719" y="3715"/>
                    <a:pt x="70877" y="3715"/>
                  </a:cubicBezTo>
                  <a:cubicBezTo>
                    <a:pt x="70666" y="3715"/>
                    <a:pt x="70455" y="3721"/>
                    <a:pt x="70243" y="3734"/>
                  </a:cubicBezTo>
                  <a:cubicBezTo>
                    <a:pt x="67616" y="3887"/>
                    <a:pt x="65005" y="5063"/>
                    <a:pt x="62478" y="5063"/>
                  </a:cubicBezTo>
                  <a:cubicBezTo>
                    <a:pt x="61766" y="5063"/>
                    <a:pt x="61061" y="4970"/>
                    <a:pt x="60365" y="4734"/>
                  </a:cubicBezTo>
                  <a:cubicBezTo>
                    <a:pt x="58194" y="4003"/>
                    <a:pt x="56706" y="2051"/>
                    <a:pt x="54706" y="978"/>
                  </a:cubicBezTo>
                  <a:cubicBezTo>
                    <a:pt x="53380" y="279"/>
                    <a:pt x="51963" y="1"/>
                    <a:pt x="50508" y="1"/>
                  </a:cubicBezTo>
                  <a:close/>
                </a:path>
              </a:pathLst>
            </a:custGeom>
            <a:gradFill>
              <a:gsLst>
                <a:gs pos="0">
                  <a:srgbClr val="D0F3FF">
                    <a:alpha val="7176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7600"/>
            <a:ext cx="46776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45000"/>
            <a:ext cx="7717500" cy="3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Poppins"/>
              <a:buChar char="●"/>
              <a:defRPr sz="18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Char char="○"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Char char="■"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Char char="●"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Char char="○"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Char char="■"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Char char="●"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Char char="○"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Char char="■"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70" r:id="rId4"/>
    <p:sldLayoutId id="2147483678" r:id="rId5"/>
    <p:sldLayoutId id="2147483682" r:id="rId6"/>
    <p:sldLayoutId id="214748368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66" name="Google Shape;566;p3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0"/>
          <p:cNvSpPr txBox="1">
            <a:spLocks noGrp="1"/>
          </p:cNvSpPr>
          <p:nvPr>
            <p:ph type="ctrTitle"/>
          </p:nvPr>
        </p:nvSpPr>
        <p:spPr>
          <a:xfrm>
            <a:off x="713225" y="892763"/>
            <a:ext cx="4176900" cy="3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 Un día para recordar —</a:t>
            </a:r>
            <a:endParaRPr dirty="0"/>
          </a:p>
        </p:txBody>
      </p:sp>
      <p:sp>
        <p:nvSpPr>
          <p:cNvPr id="573" name="Google Shape;573;p40"/>
          <p:cNvSpPr txBox="1">
            <a:spLocks noGrp="1"/>
          </p:cNvSpPr>
          <p:nvPr>
            <p:ph type="subTitle" idx="1"/>
          </p:nvPr>
        </p:nvSpPr>
        <p:spPr>
          <a:xfrm>
            <a:off x="713225" y="2886100"/>
            <a:ext cx="41769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Emmanuel Elpidio Collado Marmolejos</a:t>
            </a:r>
            <a:endParaRPr dirty="0"/>
          </a:p>
        </p:txBody>
      </p:sp>
      <p:sp>
        <p:nvSpPr>
          <p:cNvPr id="574" name="Google Shape;574;p40"/>
          <p:cNvSpPr txBox="1">
            <a:spLocks noGrp="1"/>
          </p:cNvSpPr>
          <p:nvPr>
            <p:ph type="ctrTitle" idx="2"/>
          </p:nvPr>
        </p:nvSpPr>
        <p:spPr>
          <a:xfrm>
            <a:off x="713224" y="1402650"/>
            <a:ext cx="4502047" cy="13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TITANIC</a:t>
            </a:r>
            <a:endParaRPr dirty="0"/>
          </a:p>
        </p:txBody>
      </p:sp>
      <p:grpSp>
        <p:nvGrpSpPr>
          <p:cNvPr id="575" name="Google Shape;575;p40"/>
          <p:cNvGrpSpPr/>
          <p:nvPr/>
        </p:nvGrpSpPr>
        <p:grpSpPr>
          <a:xfrm>
            <a:off x="5069451" y="962594"/>
            <a:ext cx="8149760" cy="6883683"/>
            <a:chOff x="2701133" y="829600"/>
            <a:chExt cx="3921548" cy="3484351"/>
          </a:xfrm>
        </p:grpSpPr>
        <p:sp>
          <p:nvSpPr>
            <p:cNvPr id="576" name="Google Shape;576;p40"/>
            <p:cNvSpPr/>
            <p:nvPr/>
          </p:nvSpPr>
          <p:spPr>
            <a:xfrm>
              <a:off x="3772318" y="1182419"/>
              <a:ext cx="67899" cy="1399447"/>
            </a:xfrm>
            <a:custGeom>
              <a:avLst/>
              <a:gdLst/>
              <a:ahLst/>
              <a:cxnLst/>
              <a:rect l="l" t="t" r="r" b="b"/>
              <a:pathLst>
                <a:path w="2220" h="45756" extrusionOk="0">
                  <a:moveTo>
                    <a:pt x="2220" y="1"/>
                  </a:moveTo>
                  <a:lnTo>
                    <a:pt x="0" y="45756"/>
                  </a:lnTo>
                  <a:lnTo>
                    <a:pt x="2098" y="44878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3123349" y="1997731"/>
              <a:ext cx="560990" cy="490859"/>
            </a:xfrm>
            <a:custGeom>
              <a:avLst/>
              <a:gdLst/>
              <a:ahLst/>
              <a:cxnLst/>
              <a:rect l="l" t="t" r="r" b="b"/>
              <a:pathLst>
                <a:path w="18342" h="16049" extrusionOk="0">
                  <a:moveTo>
                    <a:pt x="1293" y="1"/>
                  </a:moveTo>
                  <a:lnTo>
                    <a:pt x="2220" y="12732"/>
                  </a:lnTo>
                  <a:lnTo>
                    <a:pt x="18341" y="16049"/>
                  </a:lnTo>
                  <a:lnTo>
                    <a:pt x="0" y="140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3162864" y="1997731"/>
              <a:ext cx="521474" cy="490859"/>
            </a:xfrm>
            <a:custGeom>
              <a:avLst/>
              <a:gdLst/>
              <a:ahLst/>
              <a:cxnLst/>
              <a:rect l="l" t="t" r="r" b="b"/>
              <a:pathLst>
                <a:path w="17050" h="16049" extrusionOk="0">
                  <a:moveTo>
                    <a:pt x="1" y="1"/>
                  </a:moveTo>
                  <a:lnTo>
                    <a:pt x="928" y="12732"/>
                  </a:lnTo>
                  <a:lnTo>
                    <a:pt x="17049" y="16049"/>
                  </a:lnTo>
                  <a:lnTo>
                    <a:pt x="1391" y="122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9" name="Google Shape;579;p40"/>
            <p:cNvGrpSpPr/>
            <p:nvPr/>
          </p:nvGrpSpPr>
          <p:grpSpPr>
            <a:xfrm>
              <a:off x="2983120" y="829600"/>
              <a:ext cx="3307549" cy="1747018"/>
              <a:chOff x="2983120" y="829600"/>
              <a:chExt cx="3307549" cy="1747018"/>
            </a:xfrm>
          </p:grpSpPr>
          <p:sp>
            <p:nvSpPr>
              <p:cNvPr id="580" name="Google Shape;580;p40"/>
              <p:cNvSpPr/>
              <p:nvPr/>
            </p:nvSpPr>
            <p:spPr>
              <a:xfrm>
                <a:off x="2983854" y="829600"/>
                <a:ext cx="3306116" cy="1647859"/>
              </a:xfrm>
              <a:custGeom>
                <a:avLst/>
                <a:gdLst/>
                <a:ahLst/>
                <a:cxnLst/>
                <a:rect l="l" t="t" r="r" b="b"/>
                <a:pathLst>
                  <a:path w="108096" h="53878" extrusionOk="0">
                    <a:moveTo>
                      <a:pt x="101267" y="53877"/>
                    </a:moveTo>
                    <a:lnTo>
                      <a:pt x="108096" y="38780"/>
                    </a:lnTo>
                    <a:lnTo>
                      <a:pt x="106949" y="28073"/>
                    </a:lnTo>
                    <a:lnTo>
                      <a:pt x="101779" y="24366"/>
                    </a:lnTo>
                    <a:lnTo>
                      <a:pt x="95486" y="27707"/>
                    </a:lnTo>
                    <a:lnTo>
                      <a:pt x="89169" y="24170"/>
                    </a:lnTo>
                    <a:lnTo>
                      <a:pt x="83364" y="30390"/>
                    </a:lnTo>
                    <a:cubicBezTo>
                      <a:pt x="83364" y="30390"/>
                      <a:pt x="73999" y="26292"/>
                      <a:pt x="73706" y="26000"/>
                    </a:cubicBezTo>
                    <a:cubicBezTo>
                      <a:pt x="73413" y="25707"/>
                      <a:pt x="71023" y="23122"/>
                      <a:pt x="71023" y="23122"/>
                    </a:cubicBezTo>
                    <a:lnTo>
                      <a:pt x="64828" y="19122"/>
                    </a:lnTo>
                    <a:lnTo>
                      <a:pt x="59584" y="19878"/>
                    </a:lnTo>
                    <a:lnTo>
                      <a:pt x="56146" y="24439"/>
                    </a:lnTo>
                    <a:lnTo>
                      <a:pt x="45438" y="5366"/>
                    </a:lnTo>
                    <a:lnTo>
                      <a:pt x="35122" y="0"/>
                    </a:lnTo>
                    <a:lnTo>
                      <a:pt x="25561" y="8781"/>
                    </a:lnTo>
                    <a:lnTo>
                      <a:pt x="13732" y="12220"/>
                    </a:lnTo>
                    <a:lnTo>
                      <a:pt x="4561" y="16805"/>
                    </a:lnTo>
                    <a:lnTo>
                      <a:pt x="0" y="26731"/>
                    </a:lnTo>
                    <a:lnTo>
                      <a:pt x="1049" y="5387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40"/>
              <p:cNvSpPr/>
              <p:nvPr/>
            </p:nvSpPr>
            <p:spPr>
              <a:xfrm>
                <a:off x="4701010" y="1414400"/>
                <a:ext cx="1203275" cy="657241"/>
              </a:xfrm>
              <a:custGeom>
                <a:avLst/>
                <a:gdLst/>
                <a:ahLst/>
                <a:cxnLst/>
                <a:rect l="l" t="t" r="r" b="b"/>
                <a:pathLst>
                  <a:path w="39342" h="21489" extrusionOk="0">
                    <a:moveTo>
                      <a:pt x="8683" y="1"/>
                    </a:moveTo>
                    <a:lnTo>
                      <a:pt x="3439" y="757"/>
                    </a:lnTo>
                    <a:lnTo>
                      <a:pt x="1" y="5318"/>
                    </a:lnTo>
                    <a:lnTo>
                      <a:pt x="4708" y="2147"/>
                    </a:lnTo>
                    <a:lnTo>
                      <a:pt x="8391" y="1757"/>
                    </a:lnTo>
                    <a:lnTo>
                      <a:pt x="14390" y="4952"/>
                    </a:lnTo>
                    <a:lnTo>
                      <a:pt x="20244" y="16659"/>
                    </a:lnTo>
                    <a:lnTo>
                      <a:pt x="21390" y="11488"/>
                    </a:lnTo>
                    <a:lnTo>
                      <a:pt x="24000" y="14537"/>
                    </a:lnTo>
                    <a:lnTo>
                      <a:pt x="25195" y="13537"/>
                    </a:lnTo>
                    <a:lnTo>
                      <a:pt x="26268" y="17196"/>
                    </a:lnTo>
                    <a:lnTo>
                      <a:pt x="29927" y="21488"/>
                    </a:lnTo>
                    <a:lnTo>
                      <a:pt x="34122" y="7488"/>
                    </a:lnTo>
                    <a:lnTo>
                      <a:pt x="39341" y="8586"/>
                    </a:lnTo>
                    <a:lnTo>
                      <a:pt x="33024" y="5049"/>
                    </a:lnTo>
                    <a:lnTo>
                      <a:pt x="27219" y="11244"/>
                    </a:lnTo>
                    <a:cubicBezTo>
                      <a:pt x="27219" y="11244"/>
                      <a:pt x="17854" y="7147"/>
                      <a:pt x="17561" y="6854"/>
                    </a:cubicBezTo>
                    <a:cubicBezTo>
                      <a:pt x="17268" y="6586"/>
                      <a:pt x="14878" y="4001"/>
                      <a:pt x="14878" y="4001"/>
                    </a:cubicBezTo>
                    <a:lnTo>
                      <a:pt x="8683" y="1"/>
                    </a:lnTo>
                    <a:close/>
                  </a:path>
                </a:pathLst>
              </a:custGeom>
              <a:solidFill>
                <a:srgbClr val="FDFE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40"/>
              <p:cNvSpPr/>
              <p:nvPr/>
            </p:nvSpPr>
            <p:spPr>
              <a:xfrm>
                <a:off x="4058006" y="829600"/>
                <a:ext cx="643050" cy="748231"/>
              </a:xfrm>
              <a:custGeom>
                <a:avLst/>
                <a:gdLst/>
                <a:ahLst/>
                <a:cxnLst/>
                <a:rect l="l" t="t" r="r" b="b"/>
                <a:pathLst>
                  <a:path w="21025" h="24464" extrusionOk="0">
                    <a:moveTo>
                      <a:pt x="1" y="0"/>
                    </a:moveTo>
                    <a:lnTo>
                      <a:pt x="6439" y="4976"/>
                    </a:lnTo>
                    <a:cubicBezTo>
                      <a:pt x="6439" y="4976"/>
                      <a:pt x="9561" y="5610"/>
                      <a:pt x="9561" y="6000"/>
                    </a:cubicBezTo>
                    <a:cubicBezTo>
                      <a:pt x="9561" y="6366"/>
                      <a:pt x="21025" y="24463"/>
                      <a:pt x="21025" y="24463"/>
                    </a:cubicBezTo>
                    <a:lnTo>
                      <a:pt x="10317" y="53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40"/>
              <p:cNvSpPr/>
              <p:nvPr/>
            </p:nvSpPr>
            <p:spPr>
              <a:xfrm>
                <a:off x="5533485" y="1568819"/>
                <a:ext cx="211128" cy="503551"/>
              </a:xfrm>
              <a:custGeom>
                <a:avLst/>
                <a:gdLst/>
                <a:ahLst/>
                <a:cxnLst/>
                <a:rect l="l" t="t" r="r" b="b"/>
                <a:pathLst>
                  <a:path w="6903" h="16464" extrusionOk="0">
                    <a:moveTo>
                      <a:pt x="0" y="6195"/>
                    </a:moveTo>
                    <a:lnTo>
                      <a:pt x="2708" y="16464"/>
                    </a:lnTo>
                    <a:lnTo>
                      <a:pt x="6903" y="2439"/>
                    </a:lnTo>
                    <a:lnTo>
                      <a:pt x="58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40"/>
              <p:cNvSpPr/>
              <p:nvPr/>
            </p:nvSpPr>
            <p:spPr>
              <a:xfrm>
                <a:off x="5141118" y="1536736"/>
                <a:ext cx="179045" cy="387176"/>
              </a:xfrm>
              <a:custGeom>
                <a:avLst/>
                <a:gdLst/>
                <a:ahLst/>
                <a:cxnLst/>
                <a:rect l="l" t="t" r="r" b="b"/>
                <a:pathLst>
                  <a:path w="5854" h="12659" extrusionOk="0">
                    <a:moveTo>
                      <a:pt x="513" y="1"/>
                    </a:moveTo>
                    <a:lnTo>
                      <a:pt x="0" y="952"/>
                    </a:lnTo>
                    <a:lnTo>
                      <a:pt x="5854" y="12659"/>
                    </a:lnTo>
                    <a:lnTo>
                      <a:pt x="3196" y="2854"/>
                    </a:lnTo>
                    <a:cubicBezTo>
                      <a:pt x="2878" y="2586"/>
                      <a:pt x="513" y="1"/>
                      <a:pt x="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40"/>
              <p:cNvSpPr/>
              <p:nvPr/>
            </p:nvSpPr>
            <p:spPr>
              <a:xfrm>
                <a:off x="4701010" y="1436787"/>
                <a:ext cx="149224" cy="140263"/>
              </a:xfrm>
              <a:custGeom>
                <a:avLst/>
                <a:gdLst/>
                <a:ahLst/>
                <a:cxnLst/>
                <a:rect l="l" t="t" r="r" b="b"/>
                <a:pathLst>
                  <a:path w="4879" h="4586" extrusionOk="0">
                    <a:moveTo>
                      <a:pt x="4781" y="1391"/>
                    </a:moveTo>
                    <a:cubicBezTo>
                      <a:pt x="4878" y="1366"/>
                      <a:pt x="3439" y="1"/>
                      <a:pt x="3439" y="1"/>
                    </a:cubicBezTo>
                    <a:lnTo>
                      <a:pt x="1" y="4586"/>
                    </a:lnTo>
                    <a:cubicBezTo>
                      <a:pt x="1" y="4586"/>
                      <a:pt x="4708" y="1415"/>
                      <a:pt x="4781" y="139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40"/>
              <p:cNvSpPr/>
              <p:nvPr/>
            </p:nvSpPr>
            <p:spPr>
              <a:xfrm>
                <a:off x="6096664" y="1574783"/>
                <a:ext cx="193236" cy="440883"/>
              </a:xfrm>
              <a:custGeom>
                <a:avLst/>
                <a:gdLst/>
                <a:ahLst/>
                <a:cxnLst/>
                <a:rect l="l" t="t" r="r" b="b"/>
                <a:pathLst>
                  <a:path w="6318" h="14415" extrusionOk="0">
                    <a:moveTo>
                      <a:pt x="1" y="1"/>
                    </a:moveTo>
                    <a:lnTo>
                      <a:pt x="6318" y="14415"/>
                    </a:lnTo>
                    <a:lnTo>
                      <a:pt x="5171" y="370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40"/>
              <p:cNvSpPr/>
              <p:nvPr/>
            </p:nvSpPr>
            <p:spPr>
              <a:xfrm>
                <a:off x="6081005" y="1574783"/>
                <a:ext cx="208896" cy="902655"/>
              </a:xfrm>
              <a:custGeom>
                <a:avLst/>
                <a:gdLst/>
                <a:ahLst/>
                <a:cxnLst/>
                <a:rect l="l" t="t" r="r" b="b"/>
                <a:pathLst>
                  <a:path w="6830" h="29513" extrusionOk="0">
                    <a:moveTo>
                      <a:pt x="513" y="1"/>
                    </a:moveTo>
                    <a:lnTo>
                      <a:pt x="1" y="29512"/>
                    </a:lnTo>
                    <a:lnTo>
                      <a:pt x="6830" y="144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40"/>
              <p:cNvSpPr/>
              <p:nvPr/>
            </p:nvSpPr>
            <p:spPr>
              <a:xfrm>
                <a:off x="5904228" y="1574783"/>
                <a:ext cx="192471" cy="90265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29513" extrusionOk="0">
                    <a:moveTo>
                      <a:pt x="0" y="3342"/>
                    </a:moveTo>
                    <a:lnTo>
                      <a:pt x="5781" y="29512"/>
                    </a:lnTo>
                    <a:lnTo>
                      <a:pt x="6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40"/>
              <p:cNvSpPr/>
              <p:nvPr/>
            </p:nvSpPr>
            <p:spPr>
              <a:xfrm>
                <a:off x="5620000" y="1659075"/>
                <a:ext cx="461038" cy="902681"/>
              </a:xfrm>
              <a:custGeom>
                <a:avLst/>
                <a:gdLst/>
                <a:ahLst/>
                <a:cxnLst/>
                <a:rect l="l" t="t" r="r" b="b"/>
                <a:pathLst>
                  <a:path w="15074" h="36927" extrusionOk="0">
                    <a:moveTo>
                      <a:pt x="4318" y="1"/>
                    </a:moveTo>
                    <a:lnTo>
                      <a:pt x="1" y="36927"/>
                    </a:lnTo>
                    <a:lnTo>
                      <a:pt x="15074" y="26756"/>
                    </a:lnTo>
                    <a:lnTo>
                      <a:pt x="9293" y="58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40"/>
              <p:cNvSpPr/>
              <p:nvPr/>
            </p:nvSpPr>
            <p:spPr>
              <a:xfrm>
                <a:off x="5616275" y="1659075"/>
                <a:ext cx="135797" cy="902681"/>
              </a:xfrm>
              <a:custGeom>
                <a:avLst/>
                <a:gdLst/>
                <a:ahLst/>
                <a:cxnLst/>
                <a:rect l="l" t="t" r="r" b="b"/>
                <a:pathLst>
                  <a:path w="4440" h="36927" extrusionOk="0">
                    <a:moveTo>
                      <a:pt x="1" y="13513"/>
                    </a:moveTo>
                    <a:lnTo>
                      <a:pt x="123" y="36927"/>
                    </a:lnTo>
                    <a:lnTo>
                      <a:pt x="44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40"/>
              <p:cNvSpPr/>
              <p:nvPr/>
            </p:nvSpPr>
            <p:spPr>
              <a:xfrm>
                <a:off x="5141118" y="1565822"/>
                <a:ext cx="447611" cy="981717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32098" extrusionOk="0">
                    <a:moveTo>
                      <a:pt x="7244" y="7001"/>
                    </a:moveTo>
                    <a:lnTo>
                      <a:pt x="14634" y="31586"/>
                    </a:lnTo>
                    <a:lnTo>
                      <a:pt x="2781" y="32098"/>
                    </a:lnTo>
                    <a:lnTo>
                      <a:pt x="0" y="1"/>
                    </a:lnTo>
                    <a:lnTo>
                      <a:pt x="5854" y="1170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40"/>
              <p:cNvSpPr/>
              <p:nvPr/>
            </p:nvSpPr>
            <p:spPr>
              <a:xfrm>
                <a:off x="4762913" y="1468105"/>
                <a:ext cx="226054" cy="1071240"/>
              </a:xfrm>
              <a:custGeom>
                <a:avLst/>
                <a:gdLst/>
                <a:ahLst/>
                <a:cxnLst/>
                <a:rect l="l" t="t" r="r" b="b"/>
                <a:pathLst>
                  <a:path w="7391" h="35025" extrusionOk="0">
                    <a:moveTo>
                      <a:pt x="6367" y="1"/>
                    </a:moveTo>
                    <a:lnTo>
                      <a:pt x="7391" y="35024"/>
                    </a:lnTo>
                    <a:lnTo>
                      <a:pt x="1" y="34903"/>
                    </a:lnTo>
                    <a:lnTo>
                      <a:pt x="2757" y="36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40"/>
              <p:cNvSpPr/>
              <p:nvPr/>
            </p:nvSpPr>
            <p:spPr>
              <a:xfrm>
                <a:off x="4254938" y="981756"/>
                <a:ext cx="457307" cy="1576993"/>
              </a:xfrm>
              <a:custGeom>
                <a:avLst/>
                <a:gdLst/>
                <a:ahLst/>
                <a:cxnLst/>
                <a:rect l="l" t="t" r="r" b="b"/>
                <a:pathLst>
                  <a:path w="14952" h="51561" extrusionOk="0">
                    <a:moveTo>
                      <a:pt x="14586" y="19488"/>
                    </a:moveTo>
                    <a:lnTo>
                      <a:pt x="14951" y="51561"/>
                    </a:lnTo>
                    <a:lnTo>
                      <a:pt x="4391" y="51561"/>
                    </a:lnTo>
                    <a:lnTo>
                      <a:pt x="5025" y="11830"/>
                    </a:lnTo>
                    <a:lnTo>
                      <a:pt x="0" y="1"/>
                    </a:lnTo>
                    <a:lnTo>
                      <a:pt x="3122" y="102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40"/>
              <p:cNvSpPr/>
              <p:nvPr/>
            </p:nvSpPr>
            <p:spPr>
              <a:xfrm>
                <a:off x="3836453" y="1178688"/>
                <a:ext cx="338698" cy="1388253"/>
              </a:xfrm>
              <a:custGeom>
                <a:avLst/>
                <a:gdLst/>
                <a:ahLst/>
                <a:cxnLst/>
                <a:rect l="l" t="t" r="r" b="b"/>
                <a:pathLst>
                  <a:path w="11074" h="45390" extrusionOk="0">
                    <a:moveTo>
                      <a:pt x="7513" y="1"/>
                    </a:moveTo>
                    <a:lnTo>
                      <a:pt x="11074" y="45390"/>
                    </a:lnTo>
                    <a:lnTo>
                      <a:pt x="1" y="45000"/>
                    </a:lnTo>
                    <a:lnTo>
                      <a:pt x="123" y="123"/>
                    </a:lnTo>
                    <a:lnTo>
                      <a:pt x="4318" y="31122"/>
                    </a:lnTo>
                    <a:lnTo>
                      <a:pt x="6489" y="194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40"/>
              <p:cNvSpPr/>
              <p:nvPr/>
            </p:nvSpPr>
            <p:spPr>
              <a:xfrm>
                <a:off x="3015939" y="1306992"/>
                <a:ext cx="656476" cy="1243482"/>
              </a:xfrm>
              <a:custGeom>
                <a:avLst/>
                <a:gdLst/>
                <a:ahLst/>
                <a:cxnLst/>
                <a:rect l="l" t="t" r="r" b="b"/>
                <a:pathLst>
                  <a:path w="21464" h="43342" extrusionOk="0">
                    <a:moveTo>
                      <a:pt x="12317" y="1"/>
                    </a:moveTo>
                    <a:lnTo>
                      <a:pt x="21463" y="43341"/>
                    </a:lnTo>
                    <a:lnTo>
                      <a:pt x="3390" y="41195"/>
                    </a:lnTo>
                    <a:lnTo>
                      <a:pt x="0" y="38268"/>
                    </a:lnTo>
                    <a:lnTo>
                      <a:pt x="4805" y="22586"/>
                    </a:lnTo>
                    <a:lnTo>
                      <a:pt x="4537" y="297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40"/>
              <p:cNvSpPr/>
              <p:nvPr/>
            </p:nvSpPr>
            <p:spPr>
              <a:xfrm>
                <a:off x="3118119" y="1398007"/>
                <a:ext cx="44776" cy="599772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9610" extrusionOk="0">
                    <a:moveTo>
                      <a:pt x="1196" y="0"/>
                    </a:moveTo>
                    <a:lnTo>
                      <a:pt x="1" y="366"/>
                    </a:lnTo>
                    <a:lnTo>
                      <a:pt x="1464" y="19610"/>
                    </a:lnTo>
                    <a:lnTo>
                      <a:pt x="1196" y="0"/>
                    </a:lnTo>
                    <a:close/>
                  </a:path>
                </a:pathLst>
              </a:custGeom>
              <a:solidFill>
                <a:srgbClr val="FDFE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40"/>
              <p:cNvSpPr/>
              <p:nvPr/>
            </p:nvSpPr>
            <p:spPr>
              <a:xfrm>
                <a:off x="4198235" y="981756"/>
                <a:ext cx="210394" cy="1576993"/>
              </a:xfrm>
              <a:custGeom>
                <a:avLst/>
                <a:gdLst/>
                <a:ahLst/>
                <a:cxnLst/>
                <a:rect l="l" t="t" r="r" b="b"/>
                <a:pathLst>
                  <a:path w="6879" h="51561" extrusionOk="0">
                    <a:moveTo>
                      <a:pt x="1854" y="1"/>
                    </a:moveTo>
                    <a:lnTo>
                      <a:pt x="1" y="391"/>
                    </a:lnTo>
                    <a:lnTo>
                      <a:pt x="6001" y="12805"/>
                    </a:lnTo>
                    <a:lnTo>
                      <a:pt x="6245" y="51561"/>
                    </a:lnTo>
                    <a:lnTo>
                      <a:pt x="6879" y="11830"/>
                    </a:lnTo>
                    <a:lnTo>
                      <a:pt x="185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40"/>
              <p:cNvSpPr/>
              <p:nvPr/>
            </p:nvSpPr>
            <p:spPr>
              <a:xfrm>
                <a:off x="3392625" y="1151100"/>
                <a:ext cx="379712" cy="1399403"/>
              </a:xfrm>
              <a:custGeom>
                <a:avLst/>
                <a:gdLst/>
                <a:ahLst/>
                <a:cxnLst/>
                <a:rect l="l" t="t" r="r" b="b"/>
                <a:pathLst>
                  <a:path w="12416" h="48439" extrusionOk="0">
                    <a:moveTo>
                      <a:pt x="1" y="5098"/>
                    </a:moveTo>
                    <a:lnTo>
                      <a:pt x="9147" y="48438"/>
                    </a:lnTo>
                    <a:lnTo>
                      <a:pt x="12415" y="46780"/>
                    </a:lnTo>
                    <a:lnTo>
                      <a:pt x="108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40"/>
              <p:cNvSpPr/>
              <p:nvPr/>
            </p:nvSpPr>
            <p:spPr>
              <a:xfrm>
                <a:off x="4701010" y="1479299"/>
                <a:ext cx="146227" cy="1079436"/>
              </a:xfrm>
              <a:custGeom>
                <a:avLst/>
                <a:gdLst/>
                <a:ahLst/>
                <a:cxnLst/>
                <a:rect l="l" t="t" r="r" b="b"/>
                <a:pathLst>
                  <a:path w="4781" h="35293" extrusionOk="0">
                    <a:moveTo>
                      <a:pt x="1" y="3220"/>
                    </a:moveTo>
                    <a:lnTo>
                      <a:pt x="4781" y="1"/>
                    </a:lnTo>
                    <a:lnTo>
                      <a:pt x="2025" y="34537"/>
                    </a:lnTo>
                    <a:lnTo>
                      <a:pt x="366" y="3529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40"/>
              <p:cNvSpPr/>
              <p:nvPr/>
            </p:nvSpPr>
            <p:spPr>
              <a:xfrm>
                <a:off x="4066202" y="1178688"/>
                <a:ext cx="255171" cy="1388253"/>
              </a:xfrm>
              <a:custGeom>
                <a:avLst/>
                <a:gdLst/>
                <a:ahLst/>
                <a:cxnLst/>
                <a:rect l="l" t="t" r="r" b="b"/>
                <a:pathLst>
                  <a:path w="8343" h="45390" extrusionOk="0">
                    <a:moveTo>
                      <a:pt x="1" y="1"/>
                    </a:moveTo>
                    <a:lnTo>
                      <a:pt x="3562" y="45390"/>
                    </a:lnTo>
                    <a:lnTo>
                      <a:pt x="8342" y="4468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40"/>
              <p:cNvSpPr/>
              <p:nvPr/>
            </p:nvSpPr>
            <p:spPr>
              <a:xfrm>
                <a:off x="3837950" y="1188375"/>
                <a:ext cx="210394" cy="1388243"/>
              </a:xfrm>
              <a:custGeom>
                <a:avLst/>
                <a:gdLst/>
                <a:ahLst/>
                <a:cxnLst/>
                <a:rect l="l" t="t" r="r" b="b"/>
                <a:pathLst>
                  <a:path w="6879" h="47171" extrusionOk="0">
                    <a:moveTo>
                      <a:pt x="1" y="1"/>
                    </a:moveTo>
                    <a:lnTo>
                      <a:pt x="3757" y="46902"/>
                    </a:lnTo>
                    <a:lnTo>
                      <a:pt x="6879" y="47170"/>
                    </a:lnTo>
                    <a:lnTo>
                      <a:pt x="6440" y="19342"/>
                    </a:lnTo>
                    <a:lnTo>
                      <a:pt x="6440" y="19098"/>
                    </a:lnTo>
                    <a:lnTo>
                      <a:pt x="4269" y="3080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40"/>
              <p:cNvSpPr/>
              <p:nvPr/>
            </p:nvSpPr>
            <p:spPr>
              <a:xfrm>
                <a:off x="4276561" y="1373386"/>
                <a:ext cx="112675" cy="1185352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8756" extrusionOk="0">
                    <a:moveTo>
                      <a:pt x="3440" y="0"/>
                    </a:moveTo>
                    <a:lnTo>
                      <a:pt x="1903" y="27366"/>
                    </a:lnTo>
                    <a:lnTo>
                      <a:pt x="1" y="23219"/>
                    </a:lnTo>
                    <a:lnTo>
                      <a:pt x="1464" y="38317"/>
                    </a:lnTo>
                    <a:lnTo>
                      <a:pt x="3684" y="3875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40"/>
              <p:cNvSpPr/>
              <p:nvPr/>
            </p:nvSpPr>
            <p:spPr>
              <a:xfrm>
                <a:off x="3015937" y="1986537"/>
                <a:ext cx="668405" cy="502053"/>
              </a:xfrm>
              <a:custGeom>
                <a:avLst/>
                <a:gdLst/>
                <a:ahLst/>
                <a:cxnLst/>
                <a:rect l="l" t="t" r="r" b="b"/>
                <a:pathLst>
                  <a:path w="21854" h="16415" extrusionOk="0">
                    <a:moveTo>
                      <a:pt x="0" y="16049"/>
                    </a:moveTo>
                    <a:cubicBezTo>
                      <a:pt x="0" y="16049"/>
                      <a:pt x="4537" y="1"/>
                      <a:pt x="4805" y="367"/>
                    </a:cubicBezTo>
                    <a:cubicBezTo>
                      <a:pt x="5049" y="757"/>
                      <a:pt x="3512" y="14415"/>
                      <a:pt x="3512" y="14415"/>
                    </a:cubicBezTo>
                    <a:lnTo>
                      <a:pt x="21853" y="1641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40"/>
              <p:cNvSpPr/>
              <p:nvPr/>
            </p:nvSpPr>
            <p:spPr>
              <a:xfrm>
                <a:off x="5904228" y="1574783"/>
                <a:ext cx="386441" cy="902655"/>
              </a:xfrm>
              <a:custGeom>
                <a:avLst/>
                <a:gdLst/>
                <a:ahLst/>
                <a:cxnLst/>
                <a:rect l="l" t="t" r="r" b="b"/>
                <a:pathLst>
                  <a:path w="12635" h="29513" extrusionOk="0">
                    <a:moveTo>
                      <a:pt x="7268" y="22634"/>
                    </a:moveTo>
                    <a:cubicBezTo>
                      <a:pt x="7268" y="22781"/>
                      <a:pt x="6317" y="1"/>
                      <a:pt x="6317" y="1"/>
                    </a:cubicBezTo>
                    <a:lnTo>
                      <a:pt x="5220" y="23195"/>
                    </a:lnTo>
                    <a:lnTo>
                      <a:pt x="0" y="3342"/>
                    </a:lnTo>
                    <a:lnTo>
                      <a:pt x="5805" y="29512"/>
                    </a:lnTo>
                    <a:lnTo>
                      <a:pt x="12634" y="14415"/>
                    </a:lnTo>
                    <a:cubicBezTo>
                      <a:pt x="12634" y="14415"/>
                      <a:pt x="7268" y="22488"/>
                      <a:pt x="7268" y="2263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40"/>
              <p:cNvSpPr/>
              <p:nvPr/>
            </p:nvSpPr>
            <p:spPr>
              <a:xfrm>
                <a:off x="2983120" y="829600"/>
                <a:ext cx="1271877" cy="818332"/>
              </a:xfrm>
              <a:custGeom>
                <a:avLst/>
                <a:gdLst/>
                <a:ahLst/>
                <a:cxnLst/>
                <a:rect l="l" t="t" r="r" b="b"/>
                <a:pathLst>
                  <a:path w="41585" h="26756" extrusionOk="0">
                    <a:moveTo>
                      <a:pt x="35146" y="0"/>
                    </a:moveTo>
                    <a:lnTo>
                      <a:pt x="25609" y="8781"/>
                    </a:lnTo>
                    <a:lnTo>
                      <a:pt x="13756" y="12220"/>
                    </a:lnTo>
                    <a:lnTo>
                      <a:pt x="4585" y="16805"/>
                    </a:lnTo>
                    <a:lnTo>
                      <a:pt x="0" y="26756"/>
                    </a:lnTo>
                    <a:lnTo>
                      <a:pt x="5171" y="18732"/>
                    </a:lnTo>
                    <a:lnTo>
                      <a:pt x="13390" y="15610"/>
                    </a:lnTo>
                    <a:lnTo>
                      <a:pt x="28024" y="11537"/>
                    </a:lnTo>
                    <a:lnTo>
                      <a:pt x="35414" y="11415"/>
                    </a:lnTo>
                    <a:lnTo>
                      <a:pt x="41584" y="4976"/>
                    </a:lnTo>
                    <a:lnTo>
                      <a:pt x="3514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6" name="Google Shape;606;p40"/>
            <p:cNvSpPr/>
            <p:nvPr/>
          </p:nvSpPr>
          <p:spPr>
            <a:xfrm>
              <a:off x="2701133" y="2477383"/>
              <a:ext cx="3921548" cy="1836568"/>
            </a:xfrm>
            <a:custGeom>
              <a:avLst/>
              <a:gdLst/>
              <a:ahLst/>
              <a:cxnLst/>
              <a:rect l="l" t="t" r="r" b="b"/>
              <a:pathLst>
                <a:path w="128218" h="60048" extrusionOk="0">
                  <a:moveTo>
                    <a:pt x="5927" y="16927"/>
                  </a:moveTo>
                  <a:lnTo>
                    <a:pt x="952" y="21683"/>
                  </a:lnTo>
                  <a:lnTo>
                    <a:pt x="1" y="29707"/>
                  </a:lnTo>
                  <a:lnTo>
                    <a:pt x="4781" y="36975"/>
                  </a:lnTo>
                  <a:lnTo>
                    <a:pt x="9220" y="43828"/>
                  </a:lnTo>
                  <a:lnTo>
                    <a:pt x="19342" y="51853"/>
                  </a:lnTo>
                  <a:lnTo>
                    <a:pt x="26610" y="49316"/>
                  </a:lnTo>
                  <a:lnTo>
                    <a:pt x="34439" y="45463"/>
                  </a:lnTo>
                  <a:lnTo>
                    <a:pt x="42073" y="44999"/>
                  </a:lnTo>
                  <a:lnTo>
                    <a:pt x="46097" y="48731"/>
                  </a:lnTo>
                  <a:lnTo>
                    <a:pt x="51244" y="56438"/>
                  </a:lnTo>
                  <a:lnTo>
                    <a:pt x="59658" y="55560"/>
                  </a:lnTo>
                  <a:lnTo>
                    <a:pt x="60804" y="50218"/>
                  </a:lnTo>
                  <a:lnTo>
                    <a:pt x="62902" y="44999"/>
                  </a:lnTo>
                  <a:lnTo>
                    <a:pt x="70146" y="47975"/>
                  </a:lnTo>
                  <a:lnTo>
                    <a:pt x="73194" y="59706"/>
                  </a:lnTo>
                  <a:cubicBezTo>
                    <a:pt x="73194" y="59706"/>
                    <a:pt x="73316" y="59828"/>
                    <a:pt x="73511" y="60048"/>
                  </a:cubicBezTo>
                  <a:lnTo>
                    <a:pt x="102925" y="60048"/>
                  </a:lnTo>
                  <a:lnTo>
                    <a:pt x="104535" y="51828"/>
                  </a:lnTo>
                  <a:lnTo>
                    <a:pt x="115047" y="40243"/>
                  </a:lnTo>
                  <a:lnTo>
                    <a:pt x="123242" y="28048"/>
                  </a:lnTo>
                  <a:lnTo>
                    <a:pt x="128217" y="15292"/>
                  </a:lnTo>
                  <a:lnTo>
                    <a:pt x="124779" y="9195"/>
                  </a:lnTo>
                  <a:lnTo>
                    <a:pt x="114852" y="5927"/>
                  </a:lnTo>
                  <a:lnTo>
                    <a:pt x="110072" y="732"/>
                  </a:lnTo>
                  <a:lnTo>
                    <a:pt x="110511" y="0"/>
                  </a:lnTo>
                  <a:lnTo>
                    <a:pt x="10293" y="0"/>
                  </a:lnTo>
                  <a:lnTo>
                    <a:pt x="10561" y="5341"/>
                  </a:lnTo>
                  <a:close/>
                </a:path>
              </a:pathLst>
            </a:custGeom>
            <a:solidFill>
              <a:srgbClr val="6B919E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3015939" y="2477378"/>
              <a:ext cx="3313005" cy="210528"/>
            </a:xfrm>
            <a:custGeom>
              <a:avLst/>
              <a:gdLst/>
              <a:ahLst/>
              <a:cxnLst/>
              <a:rect l="l" t="t" r="r" b="b"/>
              <a:pathLst>
                <a:path w="110877" h="4709" extrusionOk="0">
                  <a:moveTo>
                    <a:pt x="1" y="0"/>
                  </a:moveTo>
                  <a:lnTo>
                    <a:pt x="416" y="1683"/>
                  </a:lnTo>
                  <a:cubicBezTo>
                    <a:pt x="1080" y="1671"/>
                    <a:pt x="1749" y="1661"/>
                    <a:pt x="2420" y="1661"/>
                  </a:cubicBezTo>
                  <a:cubicBezTo>
                    <a:pt x="5863" y="1661"/>
                    <a:pt x="9342" y="1924"/>
                    <a:pt x="12342" y="3537"/>
                  </a:cubicBezTo>
                  <a:cubicBezTo>
                    <a:pt x="13267" y="4040"/>
                    <a:pt x="14276" y="4708"/>
                    <a:pt x="15299" y="4708"/>
                  </a:cubicBezTo>
                  <a:cubicBezTo>
                    <a:pt x="15516" y="4708"/>
                    <a:pt x="15734" y="4678"/>
                    <a:pt x="15952" y="4610"/>
                  </a:cubicBezTo>
                  <a:cubicBezTo>
                    <a:pt x="16464" y="4439"/>
                    <a:pt x="16903" y="4073"/>
                    <a:pt x="17391" y="3805"/>
                  </a:cubicBezTo>
                  <a:cubicBezTo>
                    <a:pt x="18269" y="3317"/>
                    <a:pt x="19318" y="3195"/>
                    <a:pt x="20318" y="3073"/>
                  </a:cubicBezTo>
                  <a:cubicBezTo>
                    <a:pt x="25975" y="2467"/>
                    <a:pt x="31652" y="2272"/>
                    <a:pt x="37337" y="2272"/>
                  </a:cubicBezTo>
                  <a:cubicBezTo>
                    <a:pt x="47436" y="2272"/>
                    <a:pt x="57562" y="2887"/>
                    <a:pt x="67658" y="2903"/>
                  </a:cubicBezTo>
                  <a:cubicBezTo>
                    <a:pt x="74292" y="2903"/>
                    <a:pt x="80902" y="2659"/>
                    <a:pt x="87511" y="2415"/>
                  </a:cubicBezTo>
                  <a:lnTo>
                    <a:pt x="110877" y="1512"/>
                  </a:lnTo>
                  <a:lnTo>
                    <a:pt x="110877" y="1512"/>
                  </a:lnTo>
                  <a:cubicBezTo>
                    <a:pt x="110842" y="1514"/>
                    <a:pt x="110808" y="1514"/>
                    <a:pt x="110773" y="1514"/>
                  </a:cubicBezTo>
                  <a:cubicBezTo>
                    <a:pt x="109515" y="1514"/>
                    <a:pt x="107841" y="678"/>
                    <a:pt x="106560" y="488"/>
                  </a:cubicBezTo>
                  <a:cubicBezTo>
                    <a:pt x="106246" y="447"/>
                    <a:pt x="105877" y="440"/>
                    <a:pt x="105487" y="440"/>
                  </a:cubicBezTo>
                  <a:cubicBezTo>
                    <a:pt x="105300" y="440"/>
                    <a:pt x="105109" y="442"/>
                    <a:pt x="104917" y="442"/>
                  </a:cubicBezTo>
                  <a:cubicBezTo>
                    <a:pt x="104069" y="442"/>
                    <a:pt x="103196" y="413"/>
                    <a:pt x="102609" y="98"/>
                  </a:cubicBezTo>
                  <a:cubicBezTo>
                    <a:pt x="102535" y="73"/>
                    <a:pt x="102462" y="25"/>
                    <a:pt x="1024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40"/>
          <p:cNvGrpSpPr/>
          <p:nvPr/>
        </p:nvGrpSpPr>
        <p:grpSpPr>
          <a:xfrm>
            <a:off x="1710889" y="3681290"/>
            <a:ext cx="2181562" cy="673098"/>
            <a:chOff x="799450" y="3532500"/>
            <a:chExt cx="1937100" cy="597672"/>
          </a:xfrm>
        </p:grpSpPr>
        <p:grpSp>
          <p:nvGrpSpPr>
            <p:cNvPr id="609" name="Google Shape;609;p40"/>
            <p:cNvGrpSpPr/>
            <p:nvPr/>
          </p:nvGrpSpPr>
          <p:grpSpPr>
            <a:xfrm>
              <a:off x="883550" y="3532500"/>
              <a:ext cx="1754875" cy="355800"/>
              <a:chOff x="883550" y="3532500"/>
              <a:chExt cx="1754875" cy="355800"/>
            </a:xfrm>
          </p:grpSpPr>
          <p:sp>
            <p:nvSpPr>
              <p:cNvPr id="610" name="Google Shape;610;p40"/>
              <p:cNvSpPr/>
              <p:nvPr/>
            </p:nvSpPr>
            <p:spPr>
              <a:xfrm>
                <a:off x="1031075" y="3557600"/>
                <a:ext cx="1369225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54769" h="1444" extrusionOk="0">
                    <a:moveTo>
                      <a:pt x="0" y="381"/>
                    </a:moveTo>
                    <a:cubicBezTo>
                      <a:pt x="5112" y="556"/>
                      <a:pt x="21543" y="1492"/>
                      <a:pt x="30671" y="1428"/>
                    </a:cubicBezTo>
                    <a:cubicBezTo>
                      <a:pt x="39799" y="1365"/>
                      <a:pt x="50753" y="238"/>
                      <a:pt x="54769" y="0"/>
                    </a:cubicBezTo>
                  </a:path>
                </a:pathLst>
              </a:cu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611" name="Google Shape;611;p40"/>
              <p:cNvCxnSpPr/>
              <p:nvPr/>
            </p:nvCxnSpPr>
            <p:spPr>
              <a:xfrm rot="10800000" flipH="1">
                <a:off x="883550" y="3581550"/>
                <a:ext cx="143700" cy="30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2" name="Google Shape;612;p40"/>
              <p:cNvCxnSpPr/>
              <p:nvPr/>
            </p:nvCxnSpPr>
            <p:spPr>
              <a:xfrm rot="10800000" flipH="1">
                <a:off x="966900" y="3584925"/>
                <a:ext cx="62400" cy="297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3" name="Google Shape;613;p40"/>
              <p:cNvCxnSpPr/>
              <p:nvPr/>
            </p:nvCxnSpPr>
            <p:spPr>
              <a:xfrm rot="10800000">
                <a:off x="1015125" y="3532500"/>
                <a:ext cx="108600" cy="35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614" name="Google Shape;614;p40"/>
              <p:cNvCxnSpPr/>
              <p:nvPr/>
            </p:nvCxnSpPr>
            <p:spPr>
              <a:xfrm rot="10800000">
                <a:off x="2404725" y="3586050"/>
                <a:ext cx="233700" cy="297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5" name="Google Shape;615;p40"/>
              <p:cNvCxnSpPr/>
              <p:nvPr/>
            </p:nvCxnSpPr>
            <p:spPr>
              <a:xfrm rot="10800000">
                <a:off x="2404775" y="3593325"/>
                <a:ext cx="150300" cy="289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40"/>
              <p:cNvCxnSpPr/>
              <p:nvPr/>
            </p:nvCxnSpPr>
            <p:spPr>
              <a:xfrm rot="10800000">
                <a:off x="2384075" y="3532500"/>
                <a:ext cx="108600" cy="35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617" name="Google Shape;617;p40"/>
            <p:cNvGrpSpPr/>
            <p:nvPr/>
          </p:nvGrpSpPr>
          <p:grpSpPr>
            <a:xfrm>
              <a:off x="799450" y="3882200"/>
              <a:ext cx="1937100" cy="247972"/>
              <a:chOff x="799450" y="3882200"/>
              <a:chExt cx="1937100" cy="247972"/>
            </a:xfrm>
          </p:grpSpPr>
          <p:grpSp>
            <p:nvGrpSpPr>
              <p:cNvPr id="618" name="Google Shape;618;p40"/>
              <p:cNvGrpSpPr/>
              <p:nvPr/>
            </p:nvGrpSpPr>
            <p:grpSpPr>
              <a:xfrm>
                <a:off x="799450" y="3932909"/>
                <a:ext cx="1937100" cy="197263"/>
                <a:chOff x="799450" y="3983858"/>
                <a:chExt cx="1937100" cy="146392"/>
              </a:xfrm>
            </p:grpSpPr>
            <p:sp>
              <p:nvSpPr>
                <p:cNvPr id="619" name="Google Shape;619;p40"/>
                <p:cNvSpPr/>
                <p:nvPr/>
              </p:nvSpPr>
              <p:spPr>
                <a:xfrm rot="10800000">
                  <a:off x="814925" y="4056750"/>
                  <a:ext cx="1907400" cy="73500"/>
                </a:xfrm>
                <a:prstGeom prst="trapezoid">
                  <a:avLst>
                    <a:gd name="adj" fmla="val 15343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40"/>
                <p:cNvSpPr/>
                <p:nvPr/>
              </p:nvSpPr>
              <p:spPr>
                <a:xfrm rot="10800000">
                  <a:off x="799450" y="3983858"/>
                  <a:ext cx="1937100" cy="73500"/>
                </a:xfrm>
                <a:prstGeom prst="trapezoid">
                  <a:avLst>
                    <a:gd name="adj" fmla="val 15343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1" name="Google Shape;621;p40"/>
              <p:cNvGrpSpPr/>
              <p:nvPr/>
            </p:nvGrpSpPr>
            <p:grpSpPr>
              <a:xfrm>
                <a:off x="839650" y="3882200"/>
                <a:ext cx="1842600" cy="50700"/>
                <a:chOff x="839650" y="3882200"/>
                <a:chExt cx="1842600" cy="50700"/>
              </a:xfrm>
            </p:grpSpPr>
            <p:sp>
              <p:nvSpPr>
                <p:cNvPr id="622" name="Google Shape;622;p40"/>
                <p:cNvSpPr/>
                <p:nvPr/>
              </p:nvSpPr>
              <p:spPr>
                <a:xfrm>
                  <a:off x="839650" y="3882200"/>
                  <a:ext cx="1842600" cy="50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23" name="Google Shape;623;p40"/>
                <p:cNvGrpSpPr/>
                <p:nvPr/>
              </p:nvGrpSpPr>
              <p:grpSpPr>
                <a:xfrm>
                  <a:off x="869023" y="3894092"/>
                  <a:ext cx="1783854" cy="26904"/>
                  <a:chOff x="869023" y="3894092"/>
                  <a:chExt cx="1783854" cy="26904"/>
                </a:xfrm>
              </p:grpSpPr>
              <p:sp>
                <p:nvSpPr>
                  <p:cNvPr id="624" name="Google Shape;624;p40"/>
                  <p:cNvSpPr/>
                  <p:nvPr/>
                </p:nvSpPr>
                <p:spPr>
                  <a:xfrm>
                    <a:off x="86902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5" name="Google Shape;625;p40"/>
                  <p:cNvSpPr/>
                  <p:nvPr/>
                </p:nvSpPr>
                <p:spPr>
                  <a:xfrm>
                    <a:off x="93659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6" name="Google Shape;626;p40"/>
                  <p:cNvSpPr/>
                  <p:nvPr/>
                </p:nvSpPr>
                <p:spPr>
                  <a:xfrm>
                    <a:off x="100417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7" name="Google Shape;627;p40"/>
                  <p:cNvSpPr/>
                  <p:nvPr/>
                </p:nvSpPr>
                <p:spPr>
                  <a:xfrm>
                    <a:off x="107174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8" name="Google Shape;628;p40"/>
                  <p:cNvSpPr/>
                  <p:nvPr/>
                </p:nvSpPr>
                <p:spPr>
                  <a:xfrm>
                    <a:off x="113932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9" name="Google Shape;629;p40"/>
                  <p:cNvSpPr/>
                  <p:nvPr/>
                </p:nvSpPr>
                <p:spPr>
                  <a:xfrm>
                    <a:off x="120689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0" name="Google Shape;630;p40"/>
                  <p:cNvSpPr/>
                  <p:nvPr/>
                </p:nvSpPr>
                <p:spPr>
                  <a:xfrm>
                    <a:off x="127447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1" name="Google Shape;631;p40"/>
                  <p:cNvSpPr/>
                  <p:nvPr/>
                </p:nvSpPr>
                <p:spPr>
                  <a:xfrm>
                    <a:off x="134204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2" name="Google Shape;632;p40"/>
                  <p:cNvSpPr/>
                  <p:nvPr/>
                </p:nvSpPr>
                <p:spPr>
                  <a:xfrm>
                    <a:off x="140962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3" name="Google Shape;633;p40"/>
                  <p:cNvSpPr/>
                  <p:nvPr/>
                </p:nvSpPr>
                <p:spPr>
                  <a:xfrm>
                    <a:off x="147719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4" name="Google Shape;634;p40"/>
                  <p:cNvSpPr/>
                  <p:nvPr/>
                </p:nvSpPr>
                <p:spPr>
                  <a:xfrm>
                    <a:off x="154477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5" name="Google Shape;635;p40"/>
                  <p:cNvSpPr/>
                  <p:nvPr/>
                </p:nvSpPr>
                <p:spPr>
                  <a:xfrm>
                    <a:off x="161234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6" name="Google Shape;636;p40"/>
                  <p:cNvSpPr/>
                  <p:nvPr/>
                </p:nvSpPr>
                <p:spPr>
                  <a:xfrm>
                    <a:off x="167992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7" name="Google Shape;637;p40"/>
                  <p:cNvSpPr/>
                  <p:nvPr/>
                </p:nvSpPr>
                <p:spPr>
                  <a:xfrm>
                    <a:off x="174749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8" name="Google Shape;638;p40"/>
                  <p:cNvSpPr/>
                  <p:nvPr/>
                </p:nvSpPr>
                <p:spPr>
                  <a:xfrm>
                    <a:off x="181507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9" name="Google Shape;639;p40"/>
                  <p:cNvSpPr/>
                  <p:nvPr/>
                </p:nvSpPr>
                <p:spPr>
                  <a:xfrm>
                    <a:off x="188264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0" name="Google Shape;640;p40"/>
                  <p:cNvSpPr/>
                  <p:nvPr/>
                </p:nvSpPr>
                <p:spPr>
                  <a:xfrm>
                    <a:off x="195022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1" name="Google Shape;641;p40"/>
                  <p:cNvSpPr/>
                  <p:nvPr/>
                </p:nvSpPr>
                <p:spPr>
                  <a:xfrm>
                    <a:off x="201779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2" name="Google Shape;642;p40"/>
                  <p:cNvSpPr/>
                  <p:nvPr/>
                </p:nvSpPr>
                <p:spPr>
                  <a:xfrm>
                    <a:off x="208537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3" name="Google Shape;643;p40"/>
                  <p:cNvSpPr/>
                  <p:nvPr/>
                </p:nvSpPr>
                <p:spPr>
                  <a:xfrm>
                    <a:off x="215294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4" name="Google Shape;644;p40"/>
                  <p:cNvSpPr/>
                  <p:nvPr/>
                </p:nvSpPr>
                <p:spPr>
                  <a:xfrm>
                    <a:off x="222052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5" name="Google Shape;645;p40"/>
                  <p:cNvSpPr/>
                  <p:nvPr/>
                </p:nvSpPr>
                <p:spPr>
                  <a:xfrm>
                    <a:off x="228809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6" name="Google Shape;646;p40"/>
                  <p:cNvSpPr/>
                  <p:nvPr/>
                </p:nvSpPr>
                <p:spPr>
                  <a:xfrm>
                    <a:off x="235567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7" name="Google Shape;647;p40"/>
                  <p:cNvSpPr/>
                  <p:nvPr/>
                </p:nvSpPr>
                <p:spPr>
                  <a:xfrm>
                    <a:off x="242324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8" name="Google Shape;648;p40"/>
                  <p:cNvSpPr/>
                  <p:nvPr/>
                </p:nvSpPr>
                <p:spPr>
                  <a:xfrm>
                    <a:off x="249082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9" name="Google Shape;649;p40"/>
                  <p:cNvSpPr/>
                  <p:nvPr/>
                </p:nvSpPr>
                <p:spPr>
                  <a:xfrm>
                    <a:off x="255839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0" name="Google Shape;650;p40"/>
                  <p:cNvSpPr/>
                  <p:nvPr/>
                </p:nvSpPr>
                <p:spPr>
                  <a:xfrm>
                    <a:off x="262597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651" name="Google Shape;651;p40"/>
            <p:cNvGrpSpPr/>
            <p:nvPr/>
          </p:nvGrpSpPr>
          <p:grpSpPr>
            <a:xfrm>
              <a:off x="1359775" y="3698075"/>
              <a:ext cx="66749" cy="184126"/>
              <a:chOff x="1274300" y="3698075"/>
              <a:chExt cx="66749" cy="184126"/>
            </a:xfrm>
          </p:grpSpPr>
          <p:sp>
            <p:nvSpPr>
              <p:cNvPr id="652" name="Google Shape;652;p40"/>
              <p:cNvSpPr/>
              <p:nvPr/>
            </p:nvSpPr>
            <p:spPr>
              <a:xfrm>
                <a:off x="1274300" y="3698075"/>
                <a:ext cx="66749" cy="184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757" extrusionOk="0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40"/>
              <p:cNvSpPr/>
              <p:nvPr/>
            </p:nvSpPr>
            <p:spPr>
              <a:xfrm>
                <a:off x="1274300" y="3698075"/>
                <a:ext cx="66749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757" extrusionOk="0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4" name="Google Shape;654;p40"/>
            <p:cNvGrpSpPr/>
            <p:nvPr/>
          </p:nvGrpSpPr>
          <p:grpSpPr>
            <a:xfrm>
              <a:off x="1600275" y="3698075"/>
              <a:ext cx="66749" cy="184126"/>
              <a:chOff x="1274300" y="3698075"/>
              <a:chExt cx="66749" cy="184126"/>
            </a:xfrm>
          </p:grpSpPr>
          <p:sp>
            <p:nvSpPr>
              <p:cNvPr id="655" name="Google Shape;655;p40"/>
              <p:cNvSpPr/>
              <p:nvPr/>
            </p:nvSpPr>
            <p:spPr>
              <a:xfrm>
                <a:off x="1274300" y="3698075"/>
                <a:ext cx="66749" cy="184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757" extrusionOk="0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40"/>
              <p:cNvSpPr/>
              <p:nvPr/>
            </p:nvSpPr>
            <p:spPr>
              <a:xfrm>
                <a:off x="1274300" y="3698075"/>
                <a:ext cx="66749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757" extrusionOk="0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7" name="Google Shape;657;p40"/>
            <p:cNvGrpSpPr/>
            <p:nvPr/>
          </p:nvGrpSpPr>
          <p:grpSpPr>
            <a:xfrm>
              <a:off x="1840775" y="3698075"/>
              <a:ext cx="66749" cy="184126"/>
              <a:chOff x="1274300" y="3698075"/>
              <a:chExt cx="66749" cy="184126"/>
            </a:xfrm>
          </p:grpSpPr>
          <p:sp>
            <p:nvSpPr>
              <p:cNvPr id="658" name="Google Shape;658;p40"/>
              <p:cNvSpPr/>
              <p:nvPr/>
            </p:nvSpPr>
            <p:spPr>
              <a:xfrm>
                <a:off x="1274300" y="3698075"/>
                <a:ext cx="66749" cy="184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757" extrusionOk="0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40"/>
              <p:cNvSpPr/>
              <p:nvPr/>
            </p:nvSpPr>
            <p:spPr>
              <a:xfrm>
                <a:off x="1274300" y="3698075"/>
                <a:ext cx="66749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757" extrusionOk="0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0" name="Google Shape;660;p40"/>
            <p:cNvGrpSpPr/>
            <p:nvPr/>
          </p:nvGrpSpPr>
          <p:grpSpPr>
            <a:xfrm>
              <a:off x="2081275" y="3698075"/>
              <a:ext cx="66749" cy="184126"/>
              <a:chOff x="1274300" y="3698075"/>
              <a:chExt cx="66749" cy="184126"/>
            </a:xfrm>
          </p:grpSpPr>
          <p:sp>
            <p:nvSpPr>
              <p:cNvPr id="661" name="Google Shape;661;p40"/>
              <p:cNvSpPr/>
              <p:nvPr/>
            </p:nvSpPr>
            <p:spPr>
              <a:xfrm>
                <a:off x="1274300" y="3698075"/>
                <a:ext cx="66749" cy="184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757" extrusionOk="0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40"/>
              <p:cNvSpPr/>
              <p:nvPr/>
            </p:nvSpPr>
            <p:spPr>
              <a:xfrm>
                <a:off x="1274300" y="3698075"/>
                <a:ext cx="66749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757" extrusionOk="0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2"/>
          <p:cNvSpPr/>
          <p:nvPr/>
        </p:nvSpPr>
        <p:spPr>
          <a:xfrm flipH="1">
            <a:off x="713222" y="1511501"/>
            <a:ext cx="687800" cy="78650"/>
          </a:xfrm>
          <a:custGeom>
            <a:avLst/>
            <a:gdLst/>
            <a:ahLst/>
            <a:cxnLst/>
            <a:rect l="l" t="t" r="r" b="b"/>
            <a:pathLst>
              <a:path w="27512" h="1277" extrusionOk="0">
                <a:moveTo>
                  <a:pt x="17675" y="1"/>
                </a:moveTo>
                <a:cubicBezTo>
                  <a:pt x="17336" y="1"/>
                  <a:pt x="17018" y="52"/>
                  <a:pt x="16732" y="179"/>
                </a:cubicBezTo>
                <a:cubicBezTo>
                  <a:pt x="15906" y="528"/>
                  <a:pt x="13395" y="697"/>
                  <a:pt x="11870" y="697"/>
                </a:cubicBezTo>
                <a:cubicBezTo>
                  <a:pt x="11368" y="697"/>
                  <a:pt x="10974" y="679"/>
                  <a:pt x="10781" y="643"/>
                </a:cubicBezTo>
                <a:cubicBezTo>
                  <a:pt x="10159" y="572"/>
                  <a:pt x="9532" y="536"/>
                  <a:pt x="8908" y="536"/>
                </a:cubicBezTo>
                <a:cubicBezTo>
                  <a:pt x="8233" y="536"/>
                  <a:pt x="7561" y="578"/>
                  <a:pt x="6903" y="667"/>
                </a:cubicBezTo>
                <a:cubicBezTo>
                  <a:pt x="6714" y="696"/>
                  <a:pt x="6496" y="707"/>
                  <a:pt x="6259" y="707"/>
                </a:cubicBezTo>
                <a:cubicBezTo>
                  <a:pt x="5567" y="707"/>
                  <a:pt x="4713" y="615"/>
                  <a:pt x="3960" y="615"/>
                </a:cubicBezTo>
                <a:cubicBezTo>
                  <a:pt x="3669" y="615"/>
                  <a:pt x="3392" y="629"/>
                  <a:pt x="3147" y="667"/>
                </a:cubicBezTo>
                <a:cubicBezTo>
                  <a:pt x="2049" y="813"/>
                  <a:pt x="0" y="1277"/>
                  <a:pt x="0" y="1277"/>
                </a:cubicBezTo>
                <a:lnTo>
                  <a:pt x="27512" y="1277"/>
                </a:lnTo>
                <a:cubicBezTo>
                  <a:pt x="27512" y="1277"/>
                  <a:pt x="22195" y="960"/>
                  <a:pt x="20780" y="643"/>
                </a:cubicBezTo>
                <a:cubicBezTo>
                  <a:pt x="19753" y="408"/>
                  <a:pt x="18633" y="1"/>
                  <a:pt x="1767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42"/>
          <p:cNvSpPr/>
          <p:nvPr/>
        </p:nvSpPr>
        <p:spPr>
          <a:xfrm flipH="1">
            <a:off x="713222" y="3220851"/>
            <a:ext cx="687800" cy="78650"/>
          </a:xfrm>
          <a:custGeom>
            <a:avLst/>
            <a:gdLst/>
            <a:ahLst/>
            <a:cxnLst/>
            <a:rect l="l" t="t" r="r" b="b"/>
            <a:pathLst>
              <a:path w="27512" h="1277" extrusionOk="0">
                <a:moveTo>
                  <a:pt x="17675" y="1"/>
                </a:moveTo>
                <a:cubicBezTo>
                  <a:pt x="17336" y="1"/>
                  <a:pt x="17018" y="52"/>
                  <a:pt x="16732" y="179"/>
                </a:cubicBezTo>
                <a:cubicBezTo>
                  <a:pt x="15906" y="528"/>
                  <a:pt x="13395" y="697"/>
                  <a:pt x="11870" y="697"/>
                </a:cubicBezTo>
                <a:cubicBezTo>
                  <a:pt x="11368" y="697"/>
                  <a:pt x="10974" y="679"/>
                  <a:pt x="10781" y="643"/>
                </a:cubicBezTo>
                <a:cubicBezTo>
                  <a:pt x="10159" y="572"/>
                  <a:pt x="9532" y="536"/>
                  <a:pt x="8908" y="536"/>
                </a:cubicBezTo>
                <a:cubicBezTo>
                  <a:pt x="8233" y="536"/>
                  <a:pt x="7561" y="578"/>
                  <a:pt x="6903" y="667"/>
                </a:cubicBezTo>
                <a:cubicBezTo>
                  <a:pt x="6714" y="696"/>
                  <a:pt x="6496" y="707"/>
                  <a:pt x="6259" y="707"/>
                </a:cubicBezTo>
                <a:cubicBezTo>
                  <a:pt x="5567" y="707"/>
                  <a:pt x="4713" y="615"/>
                  <a:pt x="3960" y="615"/>
                </a:cubicBezTo>
                <a:cubicBezTo>
                  <a:pt x="3669" y="615"/>
                  <a:pt x="3392" y="629"/>
                  <a:pt x="3147" y="667"/>
                </a:cubicBezTo>
                <a:cubicBezTo>
                  <a:pt x="2049" y="813"/>
                  <a:pt x="0" y="1277"/>
                  <a:pt x="0" y="1277"/>
                </a:cubicBezTo>
                <a:lnTo>
                  <a:pt x="27512" y="1277"/>
                </a:lnTo>
                <a:cubicBezTo>
                  <a:pt x="27512" y="1277"/>
                  <a:pt x="22195" y="960"/>
                  <a:pt x="20780" y="643"/>
                </a:cubicBezTo>
                <a:cubicBezTo>
                  <a:pt x="19753" y="408"/>
                  <a:pt x="18633" y="1"/>
                  <a:pt x="1767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42"/>
          <p:cNvSpPr/>
          <p:nvPr/>
        </p:nvSpPr>
        <p:spPr>
          <a:xfrm flipH="1">
            <a:off x="3762772" y="1511501"/>
            <a:ext cx="687800" cy="78650"/>
          </a:xfrm>
          <a:custGeom>
            <a:avLst/>
            <a:gdLst/>
            <a:ahLst/>
            <a:cxnLst/>
            <a:rect l="l" t="t" r="r" b="b"/>
            <a:pathLst>
              <a:path w="27512" h="1277" extrusionOk="0">
                <a:moveTo>
                  <a:pt x="17675" y="1"/>
                </a:moveTo>
                <a:cubicBezTo>
                  <a:pt x="17336" y="1"/>
                  <a:pt x="17018" y="52"/>
                  <a:pt x="16732" y="179"/>
                </a:cubicBezTo>
                <a:cubicBezTo>
                  <a:pt x="15906" y="528"/>
                  <a:pt x="13395" y="697"/>
                  <a:pt x="11870" y="697"/>
                </a:cubicBezTo>
                <a:cubicBezTo>
                  <a:pt x="11368" y="697"/>
                  <a:pt x="10974" y="679"/>
                  <a:pt x="10781" y="643"/>
                </a:cubicBezTo>
                <a:cubicBezTo>
                  <a:pt x="10159" y="572"/>
                  <a:pt x="9532" y="536"/>
                  <a:pt x="8908" y="536"/>
                </a:cubicBezTo>
                <a:cubicBezTo>
                  <a:pt x="8233" y="536"/>
                  <a:pt x="7561" y="578"/>
                  <a:pt x="6903" y="667"/>
                </a:cubicBezTo>
                <a:cubicBezTo>
                  <a:pt x="6714" y="696"/>
                  <a:pt x="6496" y="707"/>
                  <a:pt x="6259" y="707"/>
                </a:cubicBezTo>
                <a:cubicBezTo>
                  <a:pt x="5567" y="707"/>
                  <a:pt x="4713" y="615"/>
                  <a:pt x="3960" y="615"/>
                </a:cubicBezTo>
                <a:cubicBezTo>
                  <a:pt x="3669" y="615"/>
                  <a:pt x="3392" y="629"/>
                  <a:pt x="3147" y="667"/>
                </a:cubicBezTo>
                <a:cubicBezTo>
                  <a:pt x="2049" y="813"/>
                  <a:pt x="0" y="1277"/>
                  <a:pt x="0" y="1277"/>
                </a:cubicBezTo>
                <a:lnTo>
                  <a:pt x="27512" y="1277"/>
                </a:lnTo>
                <a:cubicBezTo>
                  <a:pt x="27512" y="1277"/>
                  <a:pt x="22195" y="960"/>
                  <a:pt x="20780" y="643"/>
                </a:cubicBezTo>
                <a:cubicBezTo>
                  <a:pt x="19753" y="408"/>
                  <a:pt x="18633" y="1"/>
                  <a:pt x="1767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42"/>
          <p:cNvSpPr/>
          <p:nvPr/>
        </p:nvSpPr>
        <p:spPr>
          <a:xfrm flipH="1">
            <a:off x="3762772" y="3220851"/>
            <a:ext cx="687800" cy="78650"/>
          </a:xfrm>
          <a:custGeom>
            <a:avLst/>
            <a:gdLst/>
            <a:ahLst/>
            <a:cxnLst/>
            <a:rect l="l" t="t" r="r" b="b"/>
            <a:pathLst>
              <a:path w="27512" h="1277" extrusionOk="0">
                <a:moveTo>
                  <a:pt x="17675" y="1"/>
                </a:moveTo>
                <a:cubicBezTo>
                  <a:pt x="17336" y="1"/>
                  <a:pt x="17018" y="52"/>
                  <a:pt x="16732" y="179"/>
                </a:cubicBezTo>
                <a:cubicBezTo>
                  <a:pt x="15906" y="528"/>
                  <a:pt x="13395" y="697"/>
                  <a:pt x="11870" y="697"/>
                </a:cubicBezTo>
                <a:cubicBezTo>
                  <a:pt x="11368" y="697"/>
                  <a:pt x="10974" y="679"/>
                  <a:pt x="10781" y="643"/>
                </a:cubicBezTo>
                <a:cubicBezTo>
                  <a:pt x="10159" y="572"/>
                  <a:pt x="9532" y="536"/>
                  <a:pt x="8908" y="536"/>
                </a:cubicBezTo>
                <a:cubicBezTo>
                  <a:pt x="8233" y="536"/>
                  <a:pt x="7561" y="578"/>
                  <a:pt x="6903" y="667"/>
                </a:cubicBezTo>
                <a:cubicBezTo>
                  <a:pt x="6714" y="696"/>
                  <a:pt x="6496" y="707"/>
                  <a:pt x="6259" y="707"/>
                </a:cubicBezTo>
                <a:cubicBezTo>
                  <a:pt x="5567" y="707"/>
                  <a:pt x="4713" y="615"/>
                  <a:pt x="3960" y="615"/>
                </a:cubicBezTo>
                <a:cubicBezTo>
                  <a:pt x="3669" y="615"/>
                  <a:pt x="3392" y="629"/>
                  <a:pt x="3147" y="667"/>
                </a:cubicBezTo>
                <a:cubicBezTo>
                  <a:pt x="2049" y="813"/>
                  <a:pt x="0" y="1277"/>
                  <a:pt x="0" y="1277"/>
                </a:cubicBezTo>
                <a:lnTo>
                  <a:pt x="27512" y="1277"/>
                </a:lnTo>
                <a:cubicBezTo>
                  <a:pt x="27512" y="1277"/>
                  <a:pt x="22195" y="960"/>
                  <a:pt x="20780" y="643"/>
                </a:cubicBezTo>
                <a:cubicBezTo>
                  <a:pt x="19753" y="408"/>
                  <a:pt x="18633" y="1"/>
                  <a:pt x="1767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42"/>
          <p:cNvSpPr txBox="1">
            <a:spLocks noGrp="1"/>
          </p:cNvSpPr>
          <p:nvPr>
            <p:ph type="title" idx="15"/>
          </p:nvPr>
        </p:nvSpPr>
        <p:spPr>
          <a:xfrm>
            <a:off x="713225" y="537600"/>
            <a:ext cx="4669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Tasa de </a:t>
            </a:r>
            <a:r>
              <a:rPr lang="en-US" dirty="0" err="1"/>
              <a:t>mortalidad</a:t>
            </a:r>
            <a:r>
              <a:rPr lang="en-US" dirty="0"/>
              <a:t> del Titanic</a:t>
            </a:r>
            <a:endParaRPr dirty="0"/>
          </a:p>
        </p:txBody>
      </p:sp>
      <p:sp>
        <p:nvSpPr>
          <p:cNvPr id="678" name="Google Shape;678;p42"/>
          <p:cNvSpPr txBox="1">
            <a:spLocks noGrp="1"/>
          </p:cNvSpPr>
          <p:nvPr>
            <p:ph type="subTitle" idx="1"/>
          </p:nvPr>
        </p:nvSpPr>
        <p:spPr>
          <a:xfrm>
            <a:off x="853363" y="2164353"/>
            <a:ext cx="2339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Fallecidas en el titanic</a:t>
            </a:r>
            <a:endParaRPr dirty="0"/>
          </a:p>
        </p:txBody>
      </p:sp>
      <p:sp>
        <p:nvSpPr>
          <p:cNvPr id="680" name="Google Shape;680;p42"/>
          <p:cNvSpPr txBox="1">
            <a:spLocks noGrp="1"/>
          </p:cNvSpPr>
          <p:nvPr>
            <p:ph type="title" idx="2"/>
          </p:nvPr>
        </p:nvSpPr>
        <p:spPr>
          <a:xfrm>
            <a:off x="853375" y="1697525"/>
            <a:ext cx="2671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62%</a:t>
            </a:r>
            <a:endParaRPr dirty="0"/>
          </a:p>
        </p:txBody>
      </p:sp>
      <p:sp>
        <p:nvSpPr>
          <p:cNvPr id="682" name="Google Shape;682;p42"/>
          <p:cNvSpPr txBox="1">
            <a:spLocks noGrp="1"/>
          </p:cNvSpPr>
          <p:nvPr>
            <p:ph type="title" idx="4"/>
          </p:nvPr>
        </p:nvSpPr>
        <p:spPr>
          <a:xfrm>
            <a:off x="3902925" y="1697525"/>
            <a:ext cx="2671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38%</a:t>
            </a:r>
            <a:endParaRPr dirty="0"/>
          </a:p>
        </p:txBody>
      </p:sp>
      <p:sp>
        <p:nvSpPr>
          <p:cNvPr id="683" name="Google Shape;683;p42"/>
          <p:cNvSpPr txBox="1">
            <a:spLocks noGrp="1"/>
          </p:cNvSpPr>
          <p:nvPr>
            <p:ph type="subTitle" idx="5"/>
          </p:nvPr>
        </p:nvSpPr>
        <p:spPr>
          <a:xfrm>
            <a:off x="3902913" y="2164353"/>
            <a:ext cx="2339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Sobrevivientes en el titanic</a:t>
            </a:r>
            <a:endParaRPr dirty="0"/>
          </a:p>
        </p:txBody>
      </p:sp>
      <p:sp>
        <p:nvSpPr>
          <p:cNvPr id="685" name="Google Shape;685;p42"/>
          <p:cNvSpPr txBox="1">
            <a:spLocks noGrp="1"/>
          </p:cNvSpPr>
          <p:nvPr>
            <p:ph type="title" idx="7"/>
          </p:nvPr>
        </p:nvSpPr>
        <p:spPr>
          <a:xfrm>
            <a:off x="853375" y="3386850"/>
            <a:ext cx="2671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12.6%</a:t>
            </a:r>
            <a:endParaRPr dirty="0"/>
          </a:p>
        </p:txBody>
      </p:sp>
      <p:sp>
        <p:nvSpPr>
          <p:cNvPr id="686" name="Google Shape;686;p42"/>
          <p:cNvSpPr txBox="1">
            <a:spLocks noGrp="1"/>
          </p:cNvSpPr>
          <p:nvPr>
            <p:ph type="subTitle" idx="8"/>
          </p:nvPr>
        </p:nvSpPr>
        <p:spPr>
          <a:xfrm>
            <a:off x="853363" y="3853678"/>
            <a:ext cx="2339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Fallecidas en el 9/11</a:t>
            </a:r>
            <a:endParaRPr dirty="0"/>
          </a:p>
        </p:txBody>
      </p:sp>
      <p:sp>
        <p:nvSpPr>
          <p:cNvPr id="688" name="Google Shape;688;p42"/>
          <p:cNvSpPr txBox="1">
            <a:spLocks noGrp="1"/>
          </p:cNvSpPr>
          <p:nvPr>
            <p:ph type="title" idx="13"/>
          </p:nvPr>
        </p:nvSpPr>
        <p:spPr>
          <a:xfrm>
            <a:off x="3902925" y="3386850"/>
            <a:ext cx="2671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87.4% </a:t>
            </a:r>
            <a:endParaRPr dirty="0"/>
          </a:p>
        </p:txBody>
      </p:sp>
      <p:sp>
        <p:nvSpPr>
          <p:cNvPr id="689" name="Google Shape;689;p42"/>
          <p:cNvSpPr txBox="1">
            <a:spLocks noGrp="1"/>
          </p:cNvSpPr>
          <p:nvPr>
            <p:ph type="subTitle" idx="14"/>
          </p:nvPr>
        </p:nvSpPr>
        <p:spPr>
          <a:xfrm>
            <a:off x="3902913" y="3853678"/>
            <a:ext cx="2339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Sobrevivientes en el 9/11</a:t>
            </a:r>
            <a:endParaRPr dirty="0"/>
          </a:p>
        </p:txBody>
      </p:sp>
      <p:sp>
        <p:nvSpPr>
          <p:cNvPr id="690" name="Google Shape;690;p42"/>
          <p:cNvSpPr/>
          <p:nvPr/>
        </p:nvSpPr>
        <p:spPr>
          <a:xfrm>
            <a:off x="-2" y="271525"/>
            <a:ext cx="1995783" cy="175083"/>
          </a:xfrm>
          <a:custGeom>
            <a:avLst/>
            <a:gdLst/>
            <a:ahLst/>
            <a:cxnLst/>
            <a:rect l="l" t="t" r="r" b="b"/>
            <a:pathLst>
              <a:path w="45049" h="3952" extrusionOk="0">
                <a:moveTo>
                  <a:pt x="0" y="1"/>
                </a:moveTo>
                <a:lnTo>
                  <a:pt x="0" y="3952"/>
                </a:lnTo>
                <a:cubicBezTo>
                  <a:pt x="1610" y="3513"/>
                  <a:pt x="3220" y="3196"/>
                  <a:pt x="4854" y="3025"/>
                </a:cubicBezTo>
                <a:cubicBezTo>
                  <a:pt x="6659" y="2830"/>
                  <a:pt x="8482" y="2787"/>
                  <a:pt x="10308" y="2787"/>
                </a:cubicBezTo>
                <a:cubicBezTo>
                  <a:pt x="11728" y="2787"/>
                  <a:pt x="13151" y="2813"/>
                  <a:pt x="14567" y="2813"/>
                </a:cubicBezTo>
                <a:cubicBezTo>
                  <a:pt x="14972" y="2813"/>
                  <a:pt x="15377" y="2811"/>
                  <a:pt x="15780" y="2806"/>
                </a:cubicBezTo>
                <a:cubicBezTo>
                  <a:pt x="25609" y="2659"/>
                  <a:pt x="35268" y="586"/>
                  <a:pt x="45048" y="50"/>
                </a:cubicBezTo>
                <a:lnTo>
                  <a:pt x="45048" y="50"/>
                </a:lnTo>
                <a:cubicBezTo>
                  <a:pt x="41999" y="123"/>
                  <a:pt x="38926" y="172"/>
                  <a:pt x="35853" y="245"/>
                </a:cubicBezTo>
                <a:cubicBezTo>
                  <a:pt x="28195" y="391"/>
                  <a:pt x="20561" y="513"/>
                  <a:pt x="12902" y="635"/>
                </a:cubicBezTo>
                <a:cubicBezTo>
                  <a:pt x="11554" y="654"/>
                  <a:pt x="10201" y="673"/>
                  <a:pt x="8849" y="673"/>
                </a:cubicBezTo>
                <a:cubicBezTo>
                  <a:pt x="6754" y="673"/>
                  <a:pt x="4661" y="627"/>
                  <a:pt x="2586" y="464"/>
                </a:cubicBezTo>
                <a:cubicBezTo>
                  <a:pt x="1708" y="391"/>
                  <a:pt x="854" y="245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42"/>
          <p:cNvSpPr/>
          <p:nvPr/>
        </p:nvSpPr>
        <p:spPr>
          <a:xfrm flipH="1">
            <a:off x="6138983" y="4222101"/>
            <a:ext cx="3005017" cy="921390"/>
          </a:xfrm>
          <a:custGeom>
            <a:avLst/>
            <a:gdLst/>
            <a:ahLst/>
            <a:cxnLst/>
            <a:rect l="l" t="t" r="r" b="b"/>
            <a:pathLst>
              <a:path w="52439" h="16078" extrusionOk="0">
                <a:moveTo>
                  <a:pt x="9459" y="1"/>
                </a:moveTo>
                <a:cubicBezTo>
                  <a:pt x="6308" y="1"/>
                  <a:pt x="3158" y="68"/>
                  <a:pt x="0" y="200"/>
                </a:cubicBezTo>
                <a:lnTo>
                  <a:pt x="0" y="16078"/>
                </a:lnTo>
                <a:lnTo>
                  <a:pt x="2342" y="15736"/>
                </a:lnTo>
                <a:cubicBezTo>
                  <a:pt x="2951" y="15639"/>
                  <a:pt x="3634" y="15517"/>
                  <a:pt x="4000" y="15127"/>
                </a:cubicBezTo>
                <a:cubicBezTo>
                  <a:pt x="4439" y="14639"/>
                  <a:pt x="4244" y="13956"/>
                  <a:pt x="4537" y="13419"/>
                </a:cubicBezTo>
                <a:cubicBezTo>
                  <a:pt x="4961" y="12624"/>
                  <a:pt x="6114" y="12431"/>
                  <a:pt x="7292" y="12431"/>
                </a:cubicBezTo>
                <a:cubicBezTo>
                  <a:pt x="7741" y="12431"/>
                  <a:pt x="8193" y="12459"/>
                  <a:pt x="8610" y="12492"/>
                </a:cubicBezTo>
                <a:cubicBezTo>
                  <a:pt x="9150" y="12528"/>
                  <a:pt x="9691" y="12546"/>
                  <a:pt x="10231" y="12546"/>
                </a:cubicBezTo>
                <a:cubicBezTo>
                  <a:pt x="13350" y="12546"/>
                  <a:pt x="16452" y="11949"/>
                  <a:pt x="19341" y="10785"/>
                </a:cubicBezTo>
                <a:cubicBezTo>
                  <a:pt x="14219" y="10566"/>
                  <a:pt x="9146" y="9956"/>
                  <a:pt x="4122" y="8956"/>
                </a:cubicBezTo>
                <a:lnTo>
                  <a:pt x="6024" y="8249"/>
                </a:lnTo>
                <a:cubicBezTo>
                  <a:pt x="6024" y="7005"/>
                  <a:pt x="7293" y="5932"/>
                  <a:pt x="8781" y="5493"/>
                </a:cubicBezTo>
                <a:cubicBezTo>
                  <a:pt x="10127" y="5073"/>
                  <a:pt x="11612" y="5053"/>
                  <a:pt x="13057" y="5053"/>
                </a:cubicBezTo>
                <a:cubicBezTo>
                  <a:pt x="13210" y="5053"/>
                  <a:pt x="13361" y="5054"/>
                  <a:pt x="13512" y="5054"/>
                </a:cubicBezTo>
                <a:cubicBezTo>
                  <a:pt x="13989" y="5056"/>
                  <a:pt x="14465" y="5058"/>
                  <a:pt x="14942" y="5058"/>
                </a:cubicBezTo>
                <a:cubicBezTo>
                  <a:pt x="27489" y="5058"/>
                  <a:pt x="40032" y="4129"/>
                  <a:pt x="52438" y="2273"/>
                </a:cubicBezTo>
                <a:lnTo>
                  <a:pt x="52438" y="2273"/>
                </a:lnTo>
                <a:lnTo>
                  <a:pt x="33878" y="2395"/>
                </a:lnTo>
                <a:lnTo>
                  <a:pt x="27122" y="2444"/>
                </a:lnTo>
                <a:cubicBezTo>
                  <a:pt x="24756" y="2468"/>
                  <a:pt x="22366" y="2468"/>
                  <a:pt x="19975" y="2468"/>
                </a:cubicBezTo>
                <a:cubicBezTo>
                  <a:pt x="14171" y="2468"/>
                  <a:pt x="8342" y="2371"/>
                  <a:pt x="2537" y="2200"/>
                </a:cubicBezTo>
                <a:cubicBezTo>
                  <a:pt x="7333" y="857"/>
                  <a:pt x="12295" y="151"/>
                  <a:pt x="17283" y="151"/>
                </a:cubicBezTo>
                <a:cubicBezTo>
                  <a:pt x="17367" y="151"/>
                  <a:pt x="17452" y="151"/>
                  <a:pt x="17536" y="151"/>
                </a:cubicBezTo>
                <a:cubicBezTo>
                  <a:pt x="14840" y="50"/>
                  <a:pt x="12149" y="1"/>
                  <a:pt x="94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2" name="Google Shape;692;p42"/>
          <p:cNvGrpSpPr/>
          <p:nvPr/>
        </p:nvGrpSpPr>
        <p:grpSpPr>
          <a:xfrm>
            <a:off x="6876900" y="711475"/>
            <a:ext cx="4031600" cy="4461600"/>
            <a:chOff x="7102550" y="711475"/>
            <a:chExt cx="4031600" cy="4461600"/>
          </a:xfrm>
        </p:grpSpPr>
        <p:sp>
          <p:nvSpPr>
            <p:cNvPr id="693" name="Google Shape;693;p42"/>
            <p:cNvSpPr/>
            <p:nvPr/>
          </p:nvSpPr>
          <p:spPr>
            <a:xfrm>
              <a:off x="9055150" y="711475"/>
              <a:ext cx="103200" cy="410125"/>
            </a:xfrm>
            <a:custGeom>
              <a:avLst/>
              <a:gdLst/>
              <a:ahLst/>
              <a:cxnLst/>
              <a:rect l="l" t="t" r="r" b="b"/>
              <a:pathLst>
                <a:path w="4128" h="16405" extrusionOk="0">
                  <a:moveTo>
                    <a:pt x="2064" y="0"/>
                  </a:moveTo>
                  <a:cubicBezTo>
                    <a:pt x="929" y="0"/>
                    <a:pt x="0" y="929"/>
                    <a:pt x="0" y="2064"/>
                  </a:cubicBezTo>
                  <a:lnTo>
                    <a:pt x="0" y="14445"/>
                  </a:lnTo>
                  <a:cubicBezTo>
                    <a:pt x="0" y="15476"/>
                    <a:pt x="929" y="16405"/>
                    <a:pt x="2064" y="16405"/>
                  </a:cubicBezTo>
                  <a:cubicBezTo>
                    <a:pt x="3198" y="16405"/>
                    <a:pt x="4127" y="15476"/>
                    <a:pt x="4127" y="14445"/>
                  </a:cubicBezTo>
                  <a:lnTo>
                    <a:pt x="4127" y="2064"/>
                  </a:lnTo>
                  <a:cubicBezTo>
                    <a:pt x="4127" y="929"/>
                    <a:pt x="3198" y="0"/>
                    <a:pt x="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2"/>
            <p:cNvSpPr/>
            <p:nvPr/>
          </p:nvSpPr>
          <p:spPr>
            <a:xfrm>
              <a:off x="8172975" y="1033450"/>
              <a:ext cx="1973275" cy="265700"/>
            </a:xfrm>
            <a:custGeom>
              <a:avLst/>
              <a:gdLst/>
              <a:ahLst/>
              <a:cxnLst/>
              <a:rect l="l" t="t" r="r" b="b"/>
              <a:pathLst>
                <a:path w="78931" h="10628" extrusionOk="0">
                  <a:moveTo>
                    <a:pt x="9390" y="0"/>
                  </a:moveTo>
                  <a:cubicBezTo>
                    <a:pt x="5676" y="2477"/>
                    <a:pt x="2477" y="5675"/>
                    <a:pt x="1" y="9493"/>
                  </a:cubicBezTo>
                  <a:lnTo>
                    <a:pt x="10628" y="9596"/>
                  </a:lnTo>
                  <a:lnTo>
                    <a:pt x="10628" y="10628"/>
                  </a:lnTo>
                  <a:lnTo>
                    <a:pt x="39414" y="10112"/>
                  </a:lnTo>
                  <a:lnTo>
                    <a:pt x="68200" y="10628"/>
                  </a:lnTo>
                  <a:lnTo>
                    <a:pt x="68200" y="9596"/>
                  </a:lnTo>
                  <a:lnTo>
                    <a:pt x="78930" y="9493"/>
                  </a:lnTo>
                  <a:cubicBezTo>
                    <a:pt x="76454" y="5675"/>
                    <a:pt x="73152" y="2477"/>
                    <a:pt x="694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2"/>
            <p:cNvSpPr/>
            <p:nvPr/>
          </p:nvSpPr>
          <p:spPr>
            <a:xfrm>
              <a:off x="7437850" y="1241076"/>
              <a:ext cx="1808175" cy="808320"/>
            </a:xfrm>
            <a:custGeom>
              <a:avLst/>
              <a:gdLst/>
              <a:ahLst/>
              <a:cxnLst/>
              <a:rect l="l" t="t" r="r" b="b"/>
              <a:pathLst>
                <a:path w="72327" h="25485" extrusionOk="0">
                  <a:moveTo>
                    <a:pt x="11453" y="0"/>
                  </a:moveTo>
                  <a:lnTo>
                    <a:pt x="1" y="23008"/>
                  </a:lnTo>
                  <a:lnTo>
                    <a:pt x="72327" y="25485"/>
                  </a:lnTo>
                  <a:lnTo>
                    <a:pt x="72327" y="18159"/>
                  </a:lnTo>
                  <a:lnTo>
                    <a:pt x="72327" y="13207"/>
                  </a:lnTo>
                  <a:lnTo>
                    <a:pt x="723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2"/>
            <p:cNvSpPr/>
            <p:nvPr/>
          </p:nvSpPr>
          <p:spPr>
            <a:xfrm>
              <a:off x="9039650" y="1241076"/>
              <a:ext cx="1810775" cy="808320"/>
            </a:xfrm>
            <a:custGeom>
              <a:avLst/>
              <a:gdLst/>
              <a:ahLst/>
              <a:cxnLst/>
              <a:rect l="l" t="t" r="r" b="b"/>
              <a:pathLst>
                <a:path w="72431" h="25485" extrusionOk="0">
                  <a:moveTo>
                    <a:pt x="3303" y="0"/>
                  </a:moveTo>
                  <a:lnTo>
                    <a:pt x="3303" y="13207"/>
                  </a:lnTo>
                  <a:lnTo>
                    <a:pt x="3303" y="21151"/>
                  </a:lnTo>
                  <a:lnTo>
                    <a:pt x="1" y="25485"/>
                  </a:lnTo>
                  <a:lnTo>
                    <a:pt x="72430" y="23008"/>
                  </a:lnTo>
                  <a:lnTo>
                    <a:pt x="608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7894400" y="1668963"/>
              <a:ext cx="2530425" cy="214125"/>
            </a:xfrm>
            <a:custGeom>
              <a:avLst/>
              <a:gdLst/>
              <a:ahLst/>
              <a:cxnLst/>
              <a:rect l="l" t="t" r="r" b="b"/>
              <a:pathLst>
                <a:path w="101217" h="8565" extrusionOk="0">
                  <a:moveTo>
                    <a:pt x="1" y="1"/>
                  </a:moveTo>
                  <a:lnTo>
                    <a:pt x="1" y="8564"/>
                  </a:lnTo>
                  <a:lnTo>
                    <a:pt x="101216" y="8564"/>
                  </a:lnTo>
                  <a:lnTo>
                    <a:pt x="10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7894400" y="1461375"/>
              <a:ext cx="2530425" cy="154775"/>
            </a:xfrm>
            <a:custGeom>
              <a:avLst/>
              <a:gdLst/>
              <a:ahLst/>
              <a:cxnLst/>
              <a:rect l="l" t="t" r="r" b="b"/>
              <a:pathLst>
                <a:path w="101217" h="6191" extrusionOk="0">
                  <a:moveTo>
                    <a:pt x="1" y="0"/>
                  </a:moveTo>
                  <a:lnTo>
                    <a:pt x="1" y="6191"/>
                  </a:lnTo>
                  <a:lnTo>
                    <a:pt x="101216" y="6191"/>
                  </a:lnTo>
                  <a:lnTo>
                    <a:pt x="10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2"/>
            <p:cNvSpPr/>
            <p:nvPr/>
          </p:nvSpPr>
          <p:spPr>
            <a:xfrm>
              <a:off x="7363050" y="1935900"/>
              <a:ext cx="3562175" cy="582975"/>
            </a:xfrm>
            <a:custGeom>
              <a:avLst/>
              <a:gdLst/>
              <a:ahLst/>
              <a:cxnLst/>
              <a:rect l="l" t="t" r="r" b="b"/>
              <a:pathLst>
                <a:path w="142487" h="23319" extrusionOk="0">
                  <a:moveTo>
                    <a:pt x="1" y="1"/>
                  </a:moveTo>
                  <a:lnTo>
                    <a:pt x="1" y="23319"/>
                  </a:lnTo>
                  <a:lnTo>
                    <a:pt x="142486" y="23319"/>
                  </a:lnTo>
                  <a:lnTo>
                    <a:pt x="1424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2"/>
            <p:cNvSpPr/>
            <p:nvPr/>
          </p:nvSpPr>
          <p:spPr>
            <a:xfrm>
              <a:off x="7102550" y="1389075"/>
              <a:ext cx="2014525" cy="3784000"/>
            </a:xfrm>
            <a:custGeom>
              <a:avLst/>
              <a:gdLst/>
              <a:ahLst/>
              <a:cxnLst/>
              <a:rect l="l" t="t" r="r" b="b"/>
              <a:pathLst>
                <a:path w="80581" h="151360" extrusionOk="0">
                  <a:moveTo>
                    <a:pt x="80580" y="1"/>
                  </a:moveTo>
                  <a:cubicBezTo>
                    <a:pt x="41167" y="9080"/>
                    <a:pt x="0" y="50144"/>
                    <a:pt x="0" y="50144"/>
                  </a:cubicBezTo>
                  <a:cubicBezTo>
                    <a:pt x="15683" y="80581"/>
                    <a:pt x="34564" y="150534"/>
                    <a:pt x="34564" y="150534"/>
                  </a:cubicBezTo>
                  <a:lnTo>
                    <a:pt x="36215" y="151360"/>
                  </a:lnTo>
                  <a:lnTo>
                    <a:pt x="80580" y="151360"/>
                  </a:lnTo>
                  <a:lnTo>
                    <a:pt x="8058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2"/>
            <p:cNvSpPr/>
            <p:nvPr/>
          </p:nvSpPr>
          <p:spPr>
            <a:xfrm>
              <a:off x="9117050" y="1389075"/>
              <a:ext cx="2017100" cy="3784000"/>
            </a:xfrm>
            <a:custGeom>
              <a:avLst/>
              <a:gdLst/>
              <a:ahLst/>
              <a:cxnLst/>
              <a:rect l="l" t="t" r="r" b="b"/>
              <a:pathLst>
                <a:path w="80684" h="151360" extrusionOk="0">
                  <a:moveTo>
                    <a:pt x="0" y="1"/>
                  </a:moveTo>
                  <a:lnTo>
                    <a:pt x="0" y="151360"/>
                  </a:lnTo>
                  <a:lnTo>
                    <a:pt x="44469" y="151360"/>
                  </a:lnTo>
                  <a:lnTo>
                    <a:pt x="46120" y="150534"/>
                  </a:lnTo>
                  <a:cubicBezTo>
                    <a:pt x="46120" y="150534"/>
                    <a:pt x="65001" y="80581"/>
                    <a:pt x="80684" y="50144"/>
                  </a:cubicBezTo>
                  <a:cubicBezTo>
                    <a:pt x="80684" y="50144"/>
                    <a:pt x="39517" y="9080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2"/>
            <p:cNvSpPr/>
            <p:nvPr/>
          </p:nvSpPr>
          <p:spPr>
            <a:xfrm>
              <a:off x="9126963" y="1941075"/>
              <a:ext cx="1836550" cy="1238125"/>
            </a:xfrm>
            <a:custGeom>
              <a:avLst/>
              <a:gdLst/>
              <a:ahLst/>
              <a:cxnLst/>
              <a:rect l="l" t="t" r="r" b="b"/>
              <a:pathLst>
                <a:path w="73462" h="49525" extrusionOk="0">
                  <a:moveTo>
                    <a:pt x="1" y="0"/>
                  </a:moveTo>
                  <a:lnTo>
                    <a:pt x="1" y="4643"/>
                  </a:lnTo>
                  <a:cubicBezTo>
                    <a:pt x="1" y="4643"/>
                    <a:pt x="43437" y="14548"/>
                    <a:pt x="71811" y="49525"/>
                  </a:cubicBezTo>
                  <a:lnTo>
                    <a:pt x="73462" y="44572"/>
                  </a:lnTo>
                  <a:cubicBezTo>
                    <a:pt x="73462" y="44572"/>
                    <a:pt x="38898" y="681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2"/>
            <p:cNvSpPr/>
            <p:nvPr/>
          </p:nvSpPr>
          <p:spPr>
            <a:xfrm>
              <a:off x="7288250" y="1940480"/>
              <a:ext cx="1833975" cy="1238125"/>
            </a:xfrm>
            <a:custGeom>
              <a:avLst/>
              <a:gdLst/>
              <a:ahLst/>
              <a:cxnLst/>
              <a:rect l="l" t="t" r="r" b="b"/>
              <a:pathLst>
                <a:path w="73359" h="49525" extrusionOk="0">
                  <a:moveTo>
                    <a:pt x="73359" y="0"/>
                  </a:moveTo>
                  <a:cubicBezTo>
                    <a:pt x="34565" y="6810"/>
                    <a:pt x="1" y="44572"/>
                    <a:pt x="1" y="44572"/>
                  </a:cubicBezTo>
                  <a:lnTo>
                    <a:pt x="1651" y="49525"/>
                  </a:lnTo>
                  <a:cubicBezTo>
                    <a:pt x="30025" y="14548"/>
                    <a:pt x="73359" y="4643"/>
                    <a:pt x="73359" y="4643"/>
                  </a:cubicBezTo>
                  <a:lnTo>
                    <a:pt x="7335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54"/>
          <p:cNvSpPr txBox="1">
            <a:spLocks noGrp="1"/>
          </p:cNvSpPr>
          <p:nvPr>
            <p:ph type="subTitle" idx="1"/>
          </p:nvPr>
        </p:nvSpPr>
        <p:spPr>
          <a:xfrm>
            <a:off x="2098350" y="838488"/>
            <a:ext cx="4947300" cy="11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En esta tragedia se dio a conocer lo el famoso </a:t>
            </a:r>
            <a:r>
              <a:rPr lang="en" b="1" dirty="0"/>
              <a:t>“Las mujeres y niños primeros”, </a:t>
            </a:r>
            <a:r>
              <a:rPr lang="en" dirty="0"/>
              <a:t>pero, la realidad es que el universo de hombres era una cantidad mucho mayor.</a:t>
            </a:r>
            <a:endParaRPr dirty="0"/>
          </a:p>
        </p:txBody>
      </p:sp>
      <p:grpSp>
        <p:nvGrpSpPr>
          <p:cNvPr id="1178" name="Google Shape;1178;p54"/>
          <p:cNvGrpSpPr/>
          <p:nvPr/>
        </p:nvGrpSpPr>
        <p:grpSpPr>
          <a:xfrm>
            <a:off x="3816506" y="3461438"/>
            <a:ext cx="5661032" cy="1682310"/>
            <a:chOff x="3816506" y="3461438"/>
            <a:chExt cx="5661032" cy="1682310"/>
          </a:xfrm>
        </p:grpSpPr>
        <p:sp>
          <p:nvSpPr>
            <p:cNvPr id="1179" name="Google Shape;1179;p54"/>
            <p:cNvSpPr/>
            <p:nvPr/>
          </p:nvSpPr>
          <p:spPr>
            <a:xfrm>
              <a:off x="3816506" y="4052069"/>
              <a:ext cx="5412017" cy="1091679"/>
            </a:xfrm>
            <a:custGeom>
              <a:avLst/>
              <a:gdLst/>
              <a:ahLst/>
              <a:cxnLst/>
              <a:rect l="l" t="t" r="r" b="b"/>
              <a:pathLst>
                <a:path w="105843" h="21350" extrusionOk="0">
                  <a:moveTo>
                    <a:pt x="105843" y="0"/>
                  </a:moveTo>
                  <a:cubicBezTo>
                    <a:pt x="47301" y="1735"/>
                    <a:pt x="1" y="21349"/>
                    <a:pt x="1" y="21349"/>
                  </a:cubicBezTo>
                  <a:lnTo>
                    <a:pt x="104842" y="21116"/>
                  </a:lnTo>
                  <a:lnTo>
                    <a:pt x="105843" y="0"/>
                  </a:lnTo>
                  <a:close/>
                </a:path>
              </a:pathLst>
            </a:custGeom>
            <a:solidFill>
              <a:srgbClr val="6B919E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4"/>
            <p:cNvSpPr/>
            <p:nvPr/>
          </p:nvSpPr>
          <p:spPr>
            <a:xfrm>
              <a:off x="5614222" y="4550100"/>
              <a:ext cx="3500020" cy="320703"/>
            </a:xfrm>
            <a:custGeom>
              <a:avLst/>
              <a:gdLst/>
              <a:ahLst/>
              <a:cxnLst/>
              <a:rect l="l" t="t" r="r" b="b"/>
              <a:pathLst>
                <a:path w="68450" h="6272" extrusionOk="0">
                  <a:moveTo>
                    <a:pt x="34225" y="1"/>
                  </a:moveTo>
                  <a:cubicBezTo>
                    <a:pt x="15312" y="1"/>
                    <a:pt x="1" y="1402"/>
                    <a:pt x="1" y="3136"/>
                  </a:cubicBezTo>
                  <a:cubicBezTo>
                    <a:pt x="1" y="4871"/>
                    <a:pt x="15312" y="6272"/>
                    <a:pt x="34225" y="6272"/>
                  </a:cubicBezTo>
                  <a:cubicBezTo>
                    <a:pt x="53106" y="6272"/>
                    <a:pt x="68450" y="4871"/>
                    <a:pt x="68450" y="3136"/>
                  </a:cubicBezTo>
                  <a:cubicBezTo>
                    <a:pt x="68450" y="1402"/>
                    <a:pt x="53106" y="1"/>
                    <a:pt x="34225" y="1"/>
                  </a:cubicBezTo>
                  <a:close/>
                </a:path>
              </a:pathLst>
            </a:custGeom>
            <a:solidFill>
              <a:srgbClr val="6B919E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4"/>
            <p:cNvSpPr/>
            <p:nvPr/>
          </p:nvSpPr>
          <p:spPr>
            <a:xfrm>
              <a:off x="4834758" y="3461438"/>
              <a:ext cx="4642780" cy="1314105"/>
            </a:xfrm>
            <a:custGeom>
              <a:avLst/>
              <a:gdLst/>
              <a:ahLst/>
              <a:cxnLst/>
              <a:rect l="l" t="t" r="r" b="b"/>
              <a:pathLst>
                <a:path w="90799" h="25700" extrusionOk="0">
                  <a:moveTo>
                    <a:pt x="14007" y="0"/>
                  </a:moveTo>
                  <a:cubicBezTo>
                    <a:pt x="10620" y="0"/>
                    <a:pt x="3768" y="72"/>
                    <a:pt x="1" y="610"/>
                  </a:cubicBezTo>
                  <a:lnTo>
                    <a:pt x="4637" y="13119"/>
                  </a:lnTo>
                  <a:cubicBezTo>
                    <a:pt x="6872" y="19190"/>
                    <a:pt x="12310" y="23493"/>
                    <a:pt x="18714" y="24327"/>
                  </a:cubicBezTo>
                  <a:cubicBezTo>
                    <a:pt x="24891" y="25131"/>
                    <a:pt x="34723" y="25699"/>
                    <a:pt x="45869" y="25699"/>
                  </a:cubicBezTo>
                  <a:cubicBezTo>
                    <a:pt x="56933" y="25699"/>
                    <a:pt x="69292" y="25139"/>
                    <a:pt x="80658" y="23693"/>
                  </a:cubicBezTo>
                  <a:cubicBezTo>
                    <a:pt x="85695" y="23060"/>
                    <a:pt x="89598" y="18990"/>
                    <a:pt x="90065" y="13920"/>
                  </a:cubicBezTo>
                  <a:lnTo>
                    <a:pt x="90799" y="5781"/>
                  </a:lnTo>
                  <a:cubicBezTo>
                    <a:pt x="90799" y="5681"/>
                    <a:pt x="90732" y="5614"/>
                    <a:pt x="90666" y="5547"/>
                  </a:cubicBezTo>
                  <a:lnTo>
                    <a:pt x="78790" y="877"/>
                  </a:lnTo>
                  <a:lnTo>
                    <a:pt x="16012" y="10"/>
                  </a:lnTo>
                  <a:cubicBezTo>
                    <a:pt x="16012" y="10"/>
                    <a:pt x="15239" y="0"/>
                    <a:pt x="14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4"/>
            <p:cNvSpPr/>
            <p:nvPr/>
          </p:nvSpPr>
          <p:spPr>
            <a:xfrm>
              <a:off x="4834758" y="3461438"/>
              <a:ext cx="4641092" cy="377256"/>
            </a:xfrm>
            <a:custGeom>
              <a:avLst/>
              <a:gdLst/>
              <a:ahLst/>
              <a:cxnLst/>
              <a:rect l="l" t="t" r="r" b="b"/>
              <a:pathLst>
                <a:path w="90766" h="7378" extrusionOk="0">
                  <a:moveTo>
                    <a:pt x="14125" y="1"/>
                  </a:moveTo>
                  <a:cubicBezTo>
                    <a:pt x="10782" y="1"/>
                    <a:pt x="3812" y="74"/>
                    <a:pt x="1" y="644"/>
                  </a:cubicBezTo>
                  <a:cubicBezTo>
                    <a:pt x="4337" y="2378"/>
                    <a:pt x="15979" y="6281"/>
                    <a:pt x="34259" y="7048"/>
                  </a:cubicBezTo>
                  <a:cubicBezTo>
                    <a:pt x="34259" y="7048"/>
                    <a:pt x="42326" y="7378"/>
                    <a:pt x="53465" y="7378"/>
                  </a:cubicBezTo>
                  <a:cubicBezTo>
                    <a:pt x="64462" y="7378"/>
                    <a:pt x="78452" y="7057"/>
                    <a:pt x="90632" y="5781"/>
                  </a:cubicBezTo>
                  <a:cubicBezTo>
                    <a:pt x="90766" y="5781"/>
                    <a:pt x="90766" y="5614"/>
                    <a:pt x="90666" y="5581"/>
                  </a:cubicBezTo>
                  <a:lnTo>
                    <a:pt x="78790" y="877"/>
                  </a:lnTo>
                  <a:lnTo>
                    <a:pt x="16012" y="10"/>
                  </a:lnTo>
                  <a:cubicBezTo>
                    <a:pt x="16012" y="10"/>
                    <a:pt x="15288" y="1"/>
                    <a:pt x="14125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4"/>
            <p:cNvSpPr/>
            <p:nvPr/>
          </p:nvSpPr>
          <p:spPr>
            <a:xfrm>
              <a:off x="5218559" y="3521161"/>
              <a:ext cx="4021929" cy="251930"/>
            </a:xfrm>
            <a:custGeom>
              <a:avLst/>
              <a:gdLst/>
              <a:ahLst/>
              <a:cxnLst/>
              <a:rect l="l" t="t" r="r" b="b"/>
              <a:pathLst>
                <a:path w="78657" h="4927" extrusionOk="0">
                  <a:moveTo>
                    <a:pt x="14180" y="1"/>
                  </a:moveTo>
                  <a:cubicBezTo>
                    <a:pt x="6653" y="1"/>
                    <a:pt x="1098" y="56"/>
                    <a:pt x="0" y="210"/>
                  </a:cubicBezTo>
                  <a:cubicBezTo>
                    <a:pt x="3436" y="1544"/>
                    <a:pt x="14844" y="4446"/>
                    <a:pt x="28020" y="4779"/>
                  </a:cubicBezTo>
                  <a:cubicBezTo>
                    <a:pt x="30560" y="4883"/>
                    <a:pt x="33738" y="4926"/>
                    <a:pt x="37257" y="4926"/>
                  </a:cubicBezTo>
                  <a:cubicBezTo>
                    <a:pt x="54067" y="4926"/>
                    <a:pt x="78656" y="3946"/>
                    <a:pt x="78656" y="3946"/>
                  </a:cubicBezTo>
                  <a:lnTo>
                    <a:pt x="69350" y="410"/>
                  </a:lnTo>
                  <a:cubicBezTo>
                    <a:pt x="69350" y="410"/>
                    <a:pt x="34547" y="1"/>
                    <a:pt x="141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4"/>
            <p:cNvSpPr/>
            <p:nvPr/>
          </p:nvSpPr>
          <p:spPr>
            <a:xfrm>
              <a:off x="5218559" y="3521161"/>
              <a:ext cx="3684199" cy="73835"/>
            </a:xfrm>
            <a:custGeom>
              <a:avLst/>
              <a:gdLst/>
              <a:ahLst/>
              <a:cxnLst/>
              <a:rect l="l" t="t" r="r" b="b"/>
              <a:pathLst>
                <a:path w="72052" h="1444" extrusionOk="0">
                  <a:moveTo>
                    <a:pt x="14180" y="1"/>
                  </a:moveTo>
                  <a:cubicBezTo>
                    <a:pt x="6653" y="1"/>
                    <a:pt x="1098" y="56"/>
                    <a:pt x="0" y="210"/>
                  </a:cubicBezTo>
                  <a:cubicBezTo>
                    <a:pt x="1334" y="677"/>
                    <a:pt x="2669" y="1110"/>
                    <a:pt x="4036" y="1444"/>
                  </a:cubicBezTo>
                  <a:lnTo>
                    <a:pt x="72052" y="1444"/>
                  </a:lnTo>
                  <a:lnTo>
                    <a:pt x="69350" y="410"/>
                  </a:lnTo>
                  <a:cubicBezTo>
                    <a:pt x="69350" y="410"/>
                    <a:pt x="34547" y="1"/>
                    <a:pt x="14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4"/>
            <p:cNvSpPr/>
            <p:nvPr/>
          </p:nvSpPr>
          <p:spPr>
            <a:xfrm>
              <a:off x="8727015" y="3542074"/>
              <a:ext cx="511734" cy="199621"/>
            </a:xfrm>
            <a:custGeom>
              <a:avLst/>
              <a:gdLst/>
              <a:ahLst/>
              <a:cxnLst/>
              <a:rect l="l" t="t" r="r" b="b"/>
              <a:pathLst>
                <a:path w="10008" h="3904" extrusionOk="0">
                  <a:moveTo>
                    <a:pt x="1" y="1"/>
                  </a:moveTo>
                  <a:lnTo>
                    <a:pt x="1" y="3903"/>
                  </a:lnTo>
                  <a:cubicBezTo>
                    <a:pt x="5938" y="3703"/>
                    <a:pt x="10008" y="3537"/>
                    <a:pt x="10008" y="3537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4"/>
            <p:cNvSpPr/>
            <p:nvPr/>
          </p:nvSpPr>
          <p:spPr>
            <a:xfrm>
              <a:off x="8585481" y="3540386"/>
              <a:ext cx="655007" cy="189344"/>
            </a:xfrm>
            <a:custGeom>
              <a:avLst/>
              <a:gdLst/>
              <a:ahLst/>
              <a:cxnLst/>
              <a:rect l="l" t="t" r="r" b="b"/>
              <a:pathLst>
                <a:path w="12810" h="3703" extrusionOk="0">
                  <a:moveTo>
                    <a:pt x="0" y="0"/>
                  </a:moveTo>
                  <a:lnTo>
                    <a:pt x="9740" y="3703"/>
                  </a:lnTo>
                  <a:lnTo>
                    <a:pt x="12809" y="3570"/>
                  </a:lnTo>
                  <a:lnTo>
                    <a:pt x="3503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4"/>
            <p:cNvSpPr/>
            <p:nvPr/>
          </p:nvSpPr>
          <p:spPr>
            <a:xfrm>
              <a:off x="4993371" y="3917335"/>
              <a:ext cx="4460288" cy="433808"/>
            </a:xfrm>
            <a:custGeom>
              <a:avLst/>
              <a:gdLst/>
              <a:ahLst/>
              <a:cxnLst/>
              <a:rect l="l" t="t" r="r" b="b"/>
              <a:pathLst>
                <a:path w="87230" h="8484" extrusionOk="0">
                  <a:moveTo>
                    <a:pt x="1" y="0"/>
                  </a:moveTo>
                  <a:lnTo>
                    <a:pt x="1269" y="3469"/>
                  </a:lnTo>
                  <a:cubicBezTo>
                    <a:pt x="7601" y="5199"/>
                    <a:pt x="22889" y="8483"/>
                    <a:pt x="48439" y="8483"/>
                  </a:cubicBezTo>
                  <a:cubicBezTo>
                    <a:pt x="59360" y="8483"/>
                    <a:pt x="72156" y="7883"/>
                    <a:pt x="86930" y="6305"/>
                  </a:cubicBezTo>
                  <a:cubicBezTo>
                    <a:pt x="86996" y="5971"/>
                    <a:pt x="87030" y="5604"/>
                    <a:pt x="87063" y="5271"/>
                  </a:cubicBezTo>
                  <a:lnTo>
                    <a:pt x="87230" y="3403"/>
                  </a:lnTo>
                  <a:lnTo>
                    <a:pt x="87230" y="3403"/>
                  </a:lnTo>
                  <a:cubicBezTo>
                    <a:pt x="72797" y="4955"/>
                    <a:pt x="60197" y="5552"/>
                    <a:pt x="49356" y="5552"/>
                  </a:cubicBezTo>
                  <a:cubicBezTo>
                    <a:pt x="22465" y="5552"/>
                    <a:pt x="6396" y="187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4"/>
            <p:cNvSpPr/>
            <p:nvPr/>
          </p:nvSpPr>
          <p:spPr>
            <a:xfrm>
              <a:off x="5058207" y="4094714"/>
              <a:ext cx="4380112" cy="693612"/>
            </a:xfrm>
            <a:custGeom>
              <a:avLst/>
              <a:gdLst/>
              <a:ahLst/>
              <a:cxnLst/>
              <a:rect l="l" t="t" r="r" b="b"/>
              <a:pathLst>
                <a:path w="85662" h="13565" extrusionOk="0">
                  <a:moveTo>
                    <a:pt x="1" y="0"/>
                  </a:moveTo>
                  <a:lnTo>
                    <a:pt x="367" y="1001"/>
                  </a:lnTo>
                  <a:cubicBezTo>
                    <a:pt x="2636" y="7039"/>
                    <a:pt x="8040" y="11342"/>
                    <a:pt x="14444" y="12176"/>
                  </a:cubicBezTo>
                  <a:cubicBezTo>
                    <a:pt x="20667" y="12985"/>
                    <a:pt x="30598" y="13564"/>
                    <a:pt x="41845" y="13564"/>
                  </a:cubicBezTo>
                  <a:cubicBezTo>
                    <a:pt x="52846" y="13564"/>
                    <a:pt x="65107" y="13010"/>
                    <a:pt x="76388" y="11575"/>
                  </a:cubicBezTo>
                  <a:cubicBezTo>
                    <a:pt x="81058" y="10975"/>
                    <a:pt x="84794" y="7439"/>
                    <a:pt x="85662" y="2802"/>
                  </a:cubicBezTo>
                  <a:lnTo>
                    <a:pt x="85662" y="2802"/>
                  </a:lnTo>
                  <a:cubicBezTo>
                    <a:pt x="70828" y="4397"/>
                    <a:pt x="57988" y="5003"/>
                    <a:pt x="47037" y="5003"/>
                  </a:cubicBezTo>
                  <a:cubicBezTo>
                    <a:pt x="21568" y="5003"/>
                    <a:pt x="6322" y="172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4"/>
            <p:cNvSpPr/>
            <p:nvPr/>
          </p:nvSpPr>
          <p:spPr>
            <a:xfrm>
              <a:off x="5174176" y="4335190"/>
              <a:ext cx="4177167" cy="247379"/>
            </a:xfrm>
            <a:custGeom>
              <a:avLst/>
              <a:gdLst/>
              <a:ahLst/>
              <a:cxnLst/>
              <a:rect l="l" t="t" r="r" b="b"/>
              <a:pathLst>
                <a:path w="81693" h="4838" extrusionOk="0">
                  <a:moveTo>
                    <a:pt x="1" y="1"/>
                  </a:moveTo>
                  <a:lnTo>
                    <a:pt x="234" y="368"/>
                  </a:lnTo>
                  <a:cubicBezTo>
                    <a:pt x="1835" y="868"/>
                    <a:pt x="7973" y="2603"/>
                    <a:pt x="19181" y="3737"/>
                  </a:cubicBezTo>
                  <a:cubicBezTo>
                    <a:pt x="26820" y="4504"/>
                    <a:pt x="34492" y="4838"/>
                    <a:pt x="42164" y="4838"/>
                  </a:cubicBezTo>
                  <a:cubicBezTo>
                    <a:pt x="55374" y="4771"/>
                    <a:pt x="68550" y="3970"/>
                    <a:pt x="81693" y="2469"/>
                  </a:cubicBezTo>
                  <a:lnTo>
                    <a:pt x="81659" y="2236"/>
                  </a:lnTo>
                  <a:cubicBezTo>
                    <a:pt x="66018" y="3956"/>
                    <a:pt x="52908" y="4559"/>
                    <a:pt x="42227" y="4559"/>
                  </a:cubicBezTo>
                  <a:cubicBezTo>
                    <a:pt x="32612" y="4559"/>
                    <a:pt x="24967" y="4070"/>
                    <a:pt x="19215" y="3470"/>
                  </a:cubicBezTo>
                  <a:cubicBezTo>
                    <a:pt x="7073" y="2236"/>
                    <a:pt x="901" y="30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4"/>
            <p:cNvSpPr/>
            <p:nvPr/>
          </p:nvSpPr>
          <p:spPr>
            <a:xfrm>
              <a:off x="6403964" y="3596428"/>
              <a:ext cx="1175229" cy="798536"/>
            </a:xfrm>
            <a:custGeom>
              <a:avLst/>
              <a:gdLst/>
              <a:ahLst/>
              <a:cxnLst/>
              <a:rect l="l" t="t" r="r" b="b"/>
              <a:pathLst>
                <a:path w="22984" h="15617" extrusionOk="0">
                  <a:moveTo>
                    <a:pt x="599" y="1"/>
                  </a:moveTo>
                  <a:cubicBezTo>
                    <a:pt x="476" y="1"/>
                    <a:pt x="352" y="66"/>
                    <a:pt x="267" y="172"/>
                  </a:cubicBezTo>
                  <a:lnTo>
                    <a:pt x="134" y="372"/>
                  </a:lnTo>
                  <a:cubicBezTo>
                    <a:pt x="0" y="539"/>
                    <a:pt x="67" y="772"/>
                    <a:pt x="234" y="906"/>
                  </a:cubicBezTo>
                  <a:lnTo>
                    <a:pt x="22416" y="15616"/>
                  </a:lnTo>
                  <a:lnTo>
                    <a:pt x="22983" y="14782"/>
                  </a:lnTo>
                  <a:lnTo>
                    <a:pt x="801" y="72"/>
                  </a:lnTo>
                  <a:cubicBezTo>
                    <a:pt x="740" y="23"/>
                    <a:pt x="670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4"/>
            <p:cNvSpPr/>
            <p:nvPr/>
          </p:nvSpPr>
          <p:spPr>
            <a:xfrm>
              <a:off x="7550150" y="4352268"/>
              <a:ext cx="757323" cy="580610"/>
            </a:xfrm>
            <a:custGeom>
              <a:avLst/>
              <a:gdLst/>
              <a:ahLst/>
              <a:cxnLst/>
              <a:rect l="l" t="t" r="r" b="b"/>
              <a:pathLst>
                <a:path w="14811" h="11355" extrusionOk="0">
                  <a:moveTo>
                    <a:pt x="534" y="0"/>
                  </a:moveTo>
                  <a:lnTo>
                    <a:pt x="0" y="834"/>
                  </a:lnTo>
                  <a:cubicBezTo>
                    <a:pt x="567" y="1235"/>
                    <a:pt x="1902" y="2068"/>
                    <a:pt x="1902" y="2135"/>
                  </a:cubicBezTo>
                  <a:cubicBezTo>
                    <a:pt x="1835" y="2269"/>
                    <a:pt x="1768" y="2402"/>
                    <a:pt x="1702" y="2535"/>
                  </a:cubicBezTo>
                  <a:cubicBezTo>
                    <a:pt x="1601" y="2869"/>
                    <a:pt x="1535" y="3203"/>
                    <a:pt x="1535" y="3570"/>
                  </a:cubicBezTo>
                  <a:cubicBezTo>
                    <a:pt x="1501" y="4604"/>
                    <a:pt x="1935" y="5905"/>
                    <a:pt x="2836" y="6505"/>
                  </a:cubicBezTo>
                  <a:lnTo>
                    <a:pt x="9507" y="10975"/>
                  </a:lnTo>
                  <a:cubicBezTo>
                    <a:pt x="9888" y="11233"/>
                    <a:pt x="10323" y="11355"/>
                    <a:pt x="10755" y="11355"/>
                  </a:cubicBezTo>
                  <a:cubicBezTo>
                    <a:pt x="11498" y="11355"/>
                    <a:pt x="12233" y="10995"/>
                    <a:pt x="12676" y="10341"/>
                  </a:cubicBezTo>
                  <a:lnTo>
                    <a:pt x="13176" y="9574"/>
                  </a:lnTo>
                  <a:lnTo>
                    <a:pt x="13477" y="9174"/>
                  </a:lnTo>
                  <a:lnTo>
                    <a:pt x="14110" y="8206"/>
                  </a:lnTo>
                  <a:cubicBezTo>
                    <a:pt x="14811" y="7139"/>
                    <a:pt x="14544" y="5738"/>
                    <a:pt x="13477" y="5037"/>
                  </a:cubicBezTo>
                  <a:lnTo>
                    <a:pt x="6805" y="567"/>
                  </a:lnTo>
                  <a:cubicBezTo>
                    <a:pt x="6349" y="258"/>
                    <a:pt x="5822" y="131"/>
                    <a:pt x="5283" y="131"/>
                  </a:cubicBezTo>
                  <a:cubicBezTo>
                    <a:pt x="4600" y="131"/>
                    <a:pt x="3899" y="336"/>
                    <a:pt x="3303" y="634"/>
                  </a:cubicBezTo>
                  <a:cubicBezTo>
                    <a:pt x="3036" y="768"/>
                    <a:pt x="2802" y="934"/>
                    <a:pt x="2569" y="1134"/>
                  </a:cubicBezTo>
                  <a:cubicBezTo>
                    <a:pt x="2550" y="1145"/>
                    <a:pt x="2525" y="1151"/>
                    <a:pt x="2496" y="1151"/>
                  </a:cubicBezTo>
                  <a:cubicBezTo>
                    <a:pt x="2170" y="1151"/>
                    <a:pt x="1271" y="512"/>
                    <a:pt x="934" y="267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4"/>
            <p:cNvSpPr/>
            <p:nvPr/>
          </p:nvSpPr>
          <p:spPr>
            <a:xfrm>
              <a:off x="7689997" y="4446045"/>
              <a:ext cx="477629" cy="339520"/>
            </a:xfrm>
            <a:custGeom>
              <a:avLst/>
              <a:gdLst/>
              <a:ahLst/>
              <a:cxnLst/>
              <a:rect l="l" t="t" r="r" b="b"/>
              <a:pathLst>
                <a:path w="9341" h="6640" extrusionOk="0">
                  <a:moveTo>
                    <a:pt x="134" y="1"/>
                  </a:moveTo>
                  <a:lnTo>
                    <a:pt x="1" y="201"/>
                  </a:lnTo>
                  <a:cubicBezTo>
                    <a:pt x="668" y="835"/>
                    <a:pt x="1402" y="1435"/>
                    <a:pt x="2135" y="2036"/>
                  </a:cubicBezTo>
                  <a:cubicBezTo>
                    <a:pt x="2903" y="2603"/>
                    <a:pt x="3637" y="3170"/>
                    <a:pt x="4404" y="3704"/>
                  </a:cubicBezTo>
                  <a:cubicBezTo>
                    <a:pt x="5171" y="4237"/>
                    <a:pt x="5972" y="4738"/>
                    <a:pt x="6739" y="5238"/>
                  </a:cubicBezTo>
                  <a:cubicBezTo>
                    <a:pt x="7539" y="5738"/>
                    <a:pt x="8373" y="6239"/>
                    <a:pt x="9207" y="6639"/>
                  </a:cubicBezTo>
                  <a:lnTo>
                    <a:pt x="9341" y="6439"/>
                  </a:lnTo>
                  <a:cubicBezTo>
                    <a:pt x="8640" y="5805"/>
                    <a:pt x="7906" y="5205"/>
                    <a:pt x="7172" y="4638"/>
                  </a:cubicBezTo>
                  <a:cubicBezTo>
                    <a:pt x="6439" y="4071"/>
                    <a:pt x="5671" y="3503"/>
                    <a:pt x="4904" y="2970"/>
                  </a:cubicBezTo>
                  <a:cubicBezTo>
                    <a:pt x="4170" y="2403"/>
                    <a:pt x="3370" y="1902"/>
                    <a:pt x="2602" y="1402"/>
                  </a:cubicBezTo>
                  <a:cubicBezTo>
                    <a:pt x="1802" y="902"/>
                    <a:pt x="968" y="435"/>
                    <a:pt x="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199;p55">
            <a:extLst>
              <a:ext uri="{FF2B5EF4-FFF2-40B4-BE49-F238E27FC236}">
                <a16:creationId xmlns:a16="http://schemas.microsoft.com/office/drawing/2014/main" id="{E23B010A-62B9-DC04-964A-82F7D81948BE}"/>
              </a:ext>
            </a:extLst>
          </p:cNvPr>
          <p:cNvSpPr txBox="1"/>
          <p:nvPr/>
        </p:nvSpPr>
        <p:spPr>
          <a:xfrm>
            <a:off x="144358" y="2275065"/>
            <a:ext cx="18384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6B919E"/>
                </a:solidFill>
                <a:latin typeface="Abel"/>
                <a:ea typeface="Abel"/>
                <a:cs typeface="Abel"/>
                <a:sym typeface="Abel"/>
              </a:rPr>
              <a:t>Hombres</a:t>
            </a:r>
            <a:endParaRPr sz="2400" b="1" dirty="0">
              <a:solidFill>
                <a:srgbClr val="6B919E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" name="Google Shape;1200;p55">
            <a:extLst>
              <a:ext uri="{FF2B5EF4-FFF2-40B4-BE49-F238E27FC236}">
                <a16:creationId xmlns:a16="http://schemas.microsoft.com/office/drawing/2014/main" id="{236E42A6-9E53-DF50-D2F4-1EB5647888A5}"/>
              </a:ext>
            </a:extLst>
          </p:cNvPr>
          <p:cNvSpPr txBox="1"/>
          <p:nvPr/>
        </p:nvSpPr>
        <p:spPr>
          <a:xfrm>
            <a:off x="144358" y="2675565"/>
            <a:ext cx="1838400" cy="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rgbClr val="263236"/>
                </a:solidFill>
                <a:latin typeface="Poppins"/>
                <a:ea typeface="Poppins"/>
                <a:cs typeface="Poppins"/>
                <a:sym typeface="Poppins"/>
              </a:rPr>
              <a:t>16% sobrevivieron (88/537)</a:t>
            </a:r>
            <a:endParaRPr dirty="0"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Google Shape;1202;p55">
            <a:extLst>
              <a:ext uri="{FF2B5EF4-FFF2-40B4-BE49-F238E27FC236}">
                <a16:creationId xmlns:a16="http://schemas.microsoft.com/office/drawing/2014/main" id="{46B69184-E95F-E8DF-A893-6DAB23305587}"/>
              </a:ext>
            </a:extLst>
          </p:cNvPr>
          <p:cNvSpPr txBox="1"/>
          <p:nvPr/>
        </p:nvSpPr>
        <p:spPr>
          <a:xfrm>
            <a:off x="2515158" y="2275065"/>
            <a:ext cx="22605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6B919E"/>
                </a:solidFill>
                <a:latin typeface="Abel"/>
                <a:ea typeface="Abel"/>
                <a:cs typeface="Abel"/>
                <a:sym typeface="Abel"/>
              </a:rPr>
              <a:t>Mujeres</a:t>
            </a:r>
            <a:endParaRPr sz="2400" b="1" dirty="0">
              <a:solidFill>
                <a:srgbClr val="6B919E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" name="Google Shape;1203;p55">
            <a:extLst>
              <a:ext uri="{FF2B5EF4-FFF2-40B4-BE49-F238E27FC236}">
                <a16:creationId xmlns:a16="http://schemas.microsoft.com/office/drawing/2014/main" id="{F39CF371-3509-C1A9-0F36-ECE1DC45D184}"/>
              </a:ext>
            </a:extLst>
          </p:cNvPr>
          <p:cNvSpPr txBox="1"/>
          <p:nvPr/>
        </p:nvSpPr>
        <p:spPr>
          <a:xfrm>
            <a:off x="2726196" y="2675565"/>
            <a:ext cx="1838400" cy="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rgbClr val="263236"/>
                </a:solidFill>
                <a:latin typeface="Poppins"/>
                <a:ea typeface="Poppins"/>
                <a:cs typeface="Poppins"/>
                <a:sym typeface="Poppins"/>
              </a:rPr>
              <a:t>76% sobrevivieron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rgbClr val="263236"/>
                </a:solidFill>
                <a:latin typeface="Poppins"/>
                <a:ea typeface="Poppins"/>
                <a:cs typeface="Poppins"/>
                <a:sym typeface="Poppins"/>
              </a:rPr>
              <a:t>(205/271)</a:t>
            </a:r>
            <a:endParaRPr dirty="0"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8" name="Google Shape;1205;p55">
            <a:extLst>
              <a:ext uri="{FF2B5EF4-FFF2-40B4-BE49-F238E27FC236}">
                <a16:creationId xmlns:a16="http://schemas.microsoft.com/office/drawing/2014/main" id="{BADD9CD5-2D61-2128-F0E8-930667576603}"/>
              </a:ext>
            </a:extLst>
          </p:cNvPr>
          <p:cNvGrpSpPr/>
          <p:nvPr/>
        </p:nvGrpSpPr>
        <p:grpSpPr>
          <a:xfrm>
            <a:off x="893377" y="3349965"/>
            <a:ext cx="340380" cy="717852"/>
            <a:chOff x="1819969" y="2511705"/>
            <a:chExt cx="340380" cy="717852"/>
          </a:xfrm>
        </p:grpSpPr>
        <p:grpSp>
          <p:nvGrpSpPr>
            <p:cNvPr id="9" name="Google Shape;1206;p55">
              <a:extLst>
                <a:ext uri="{FF2B5EF4-FFF2-40B4-BE49-F238E27FC236}">
                  <a16:creationId xmlns:a16="http://schemas.microsoft.com/office/drawing/2014/main" id="{D780BF30-67AA-001B-6812-C0077A952E89}"/>
                </a:ext>
              </a:extLst>
            </p:cNvPr>
            <p:cNvGrpSpPr/>
            <p:nvPr/>
          </p:nvGrpSpPr>
          <p:grpSpPr>
            <a:xfrm>
              <a:off x="1819969" y="2889177"/>
              <a:ext cx="340380" cy="340380"/>
              <a:chOff x="2588325" y="1884850"/>
              <a:chExt cx="186000" cy="186000"/>
            </a:xfrm>
          </p:grpSpPr>
          <p:sp>
            <p:nvSpPr>
              <p:cNvPr id="11" name="Google Shape;1207;p55">
                <a:extLst>
                  <a:ext uri="{FF2B5EF4-FFF2-40B4-BE49-F238E27FC236}">
                    <a16:creationId xmlns:a16="http://schemas.microsoft.com/office/drawing/2014/main" id="{989BBF99-A6EA-73CF-D034-DC06D4BD7411}"/>
                  </a:ext>
                </a:extLst>
              </p:cNvPr>
              <p:cNvSpPr/>
              <p:nvPr/>
            </p:nvSpPr>
            <p:spPr>
              <a:xfrm>
                <a:off x="2588325" y="1884850"/>
                <a:ext cx="186000" cy="186000"/>
              </a:xfrm>
              <a:prstGeom prst="ellipse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08;p55">
                <a:extLst>
                  <a:ext uri="{FF2B5EF4-FFF2-40B4-BE49-F238E27FC236}">
                    <a16:creationId xmlns:a16="http://schemas.microsoft.com/office/drawing/2014/main" id="{32558B5D-4579-2E6E-B59B-6364270D556B}"/>
                  </a:ext>
                </a:extLst>
              </p:cNvPr>
              <p:cNvSpPr/>
              <p:nvPr/>
            </p:nvSpPr>
            <p:spPr>
              <a:xfrm>
                <a:off x="2628150" y="1924675"/>
                <a:ext cx="106200" cy="10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" name="Google Shape;1209;p55">
              <a:extLst>
                <a:ext uri="{FF2B5EF4-FFF2-40B4-BE49-F238E27FC236}">
                  <a16:creationId xmlns:a16="http://schemas.microsoft.com/office/drawing/2014/main" id="{8D8D85A2-7336-E80E-CC3B-E2EC271FEFEF}"/>
                </a:ext>
              </a:extLst>
            </p:cNvPr>
            <p:cNvCxnSpPr>
              <a:stCxn id="11" idx="0"/>
              <a:endCxn id="5" idx="2"/>
            </p:cNvCxnSpPr>
            <p:nvPr/>
          </p:nvCxnSpPr>
          <p:spPr>
            <a:xfrm flipH="1" flipV="1">
              <a:off x="1977958" y="2511705"/>
              <a:ext cx="12201" cy="377472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3" name="Google Shape;1210;p55">
            <a:extLst>
              <a:ext uri="{FF2B5EF4-FFF2-40B4-BE49-F238E27FC236}">
                <a16:creationId xmlns:a16="http://schemas.microsoft.com/office/drawing/2014/main" id="{9B4AA8FE-7D34-9968-5ADE-65DA82B44FBB}"/>
              </a:ext>
            </a:extLst>
          </p:cNvPr>
          <p:cNvGrpSpPr/>
          <p:nvPr/>
        </p:nvGrpSpPr>
        <p:grpSpPr>
          <a:xfrm>
            <a:off x="3475214" y="3349965"/>
            <a:ext cx="340380" cy="718371"/>
            <a:chOff x="4401806" y="2681373"/>
            <a:chExt cx="340380" cy="718371"/>
          </a:xfrm>
        </p:grpSpPr>
        <p:grpSp>
          <p:nvGrpSpPr>
            <p:cNvPr id="14" name="Google Shape;1211;p55">
              <a:extLst>
                <a:ext uri="{FF2B5EF4-FFF2-40B4-BE49-F238E27FC236}">
                  <a16:creationId xmlns:a16="http://schemas.microsoft.com/office/drawing/2014/main" id="{1C8BAA9C-98D1-8824-3DC6-4A4132B3D259}"/>
                </a:ext>
              </a:extLst>
            </p:cNvPr>
            <p:cNvGrpSpPr/>
            <p:nvPr/>
          </p:nvGrpSpPr>
          <p:grpSpPr>
            <a:xfrm>
              <a:off x="4401806" y="3059364"/>
              <a:ext cx="340380" cy="340380"/>
              <a:chOff x="2588325" y="1884850"/>
              <a:chExt cx="186000" cy="186000"/>
            </a:xfrm>
          </p:grpSpPr>
          <p:sp>
            <p:nvSpPr>
              <p:cNvPr id="16" name="Google Shape;1212;p55">
                <a:extLst>
                  <a:ext uri="{FF2B5EF4-FFF2-40B4-BE49-F238E27FC236}">
                    <a16:creationId xmlns:a16="http://schemas.microsoft.com/office/drawing/2014/main" id="{454B3BD3-38E3-4089-9FD9-5E657192FA59}"/>
                  </a:ext>
                </a:extLst>
              </p:cNvPr>
              <p:cNvSpPr/>
              <p:nvPr/>
            </p:nvSpPr>
            <p:spPr>
              <a:xfrm>
                <a:off x="2588325" y="1884850"/>
                <a:ext cx="186000" cy="186000"/>
              </a:xfrm>
              <a:prstGeom prst="ellipse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13;p55">
                <a:extLst>
                  <a:ext uri="{FF2B5EF4-FFF2-40B4-BE49-F238E27FC236}">
                    <a16:creationId xmlns:a16="http://schemas.microsoft.com/office/drawing/2014/main" id="{7A47D3BA-5EDD-1750-3537-6E25CCAF114A}"/>
                  </a:ext>
                </a:extLst>
              </p:cNvPr>
              <p:cNvSpPr/>
              <p:nvPr/>
            </p:nvSpPr>
            <p:spPr>
              <a:xfrm>
                <a:off x="2628150" y="1924675"/>
                <a:ext cx="106200" cy="10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" name="Google Shape;1214;p55">
              <a:extLst>
                <a:ext uri="{FF2B5EF4-FFF2-40B4-BE49-F238E27FC236}">
                  <a16:creationId xmlns:a16="http://schemas.microsoft.com/office/drawing/2014/main" id="{3FEC5E97-B66C-F42E-2056-8C0F3B06588F}"/>
                </a:ext>
              </a:extLst>
            </p:cNvPr>
            <p:cNvCxnSpPr>
              <a:stCxn id="16" idx="0"/>
              <a:endCxn id="7" idx="2"/>
            </p:cNvCxnSpPr>
            <p:nvPr/>
          </p:nvCxnSpPr>
          <p:spPr>
            <a:xfrm flipH="1" flipV="1">
              <a:off x="4559796" y="2681373"/>
              <a:ext cx="12200" cy="377991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18" name="Google Shape;1215;p55">
            <a:extLst>
              <a:ext uri="{FF2B5EF4-FFF2-40B4-BE49-F238E27FC236}">
                <a16:creationId xmlns:a16="http://schemas.microsoft.com/office/drawing/2014/main" id="{C67385B6-8D2E-8919-5E1B-155BCC52B109}"/>
              </a:ext>
            </a:extLst>
          </p:cNvPr>
          <p:cNvSpPr txBox="1"/>
          <p:nvPr/>
        </p:nvSpPr>
        <p:spPr>
          <a:xfrm>
            <a:off x="5308158" y="2275065"/>
            <a:ext cx="18384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6B919E"/>
                </a:solidFill>
                <a:latin typeface="Abel"/>
                <a:ea typeface="Abel"/>
                <a:cs typeface="Abel"/>
                <a:sym typeface="Abel"/>
              </a:rPr>
              <a:t>Niños</a:t>
            </a:r>
            <a:endParaRPr sz="2400" b="1" dirty="0">
              <a:solidFill>
                <a:srgbClr val="6B919E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9" name="Google Shape;1216;p55">
            <a:extLst>
              <a:ext uri="{FF2B5EF4-FFF2-40B4-BE49-F238E27FC236}">
                <a16:creationId xmlns:a16="http://schemas.microsoft.com/office/drawing/2014/main" id="{15E87D83-F38C-B4EC-A6AA-CA7EF5B7D780}"/>
              </a:ext>
            </a:extLst>
          </p:cNvPr>
          <p:cNvSpPr txBox="1"/>
          <p:nvPr/>
        </p:nvSpPr>
        <p:spPr>
          <a:xfrm>
            <a:off x="5307996" y="2675565"/>
            <a:ext cx="1838400" cy="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rgbClr val="263236"/>
                </a:solidFill>
                <a:latin typeface="Poppins"/>
                <a:ea typeface="Poppins"/>
                <a:cs typeface="Poppins"/>
                <a:sym typeface="Poppins"/>
              </a:rPr>
              <a:t>59% sobrevivieron (49/83)</a:t>
            </a:r>
            <a:endParaRPr dirty="0"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0" name="Google Shape;1218;p55">
            <a:extLst>
              <a:ext uri="{FF2B5EF4-FFF2-40B4-BE49-F238E27FC236}">
                <a16:creationId xmlns:a16="http://schemas.microsoft.com/office/drawing/2014/main" id="{E1A694F9-C9B4-4A40-837F-E2E68826D16C}"/>
              </a:ext>
            </a:extLst>
          </p:cNvPr>
          <p:cNvGrpSpPr/>
          <p:nvPr/>
        </p:nvGrpSpPr>
        <p:grpSpPr>
          <a:xfrm>
            <a:off x="6057014" y="3349965"/>
            <a:ext cx="340380" cy="717582"/>
            <a:chOff x="6983606" y="2872248"/>
            <a:chExt cx="340380" cy="717582"/>
          </a:xfrm>
        </p:grpSpPr>
        <p:grpSp>
          <p:nvGrpSpPr>
            <p:cNvPr id="21" name="Google Shape;1219;p55">
              <a:extLst>
                <a:ext uri="{FF2B5EF4-FFF2-40B4-BE49-F238E27FC236}">
                  <a16:creationId xmlns:a16="http://schemas.microsoft.com/office/drawing/2014/main" id="{5BFCF735-0F8E-E280-4A3D-F676203B2CEF}"/>
                </a:ext>
              </a:extLst>
            </p:cNvPr>
            <p:cNvGrpSpPr/>
            <p:nvPr/>
          </p:nvGrpSpPr>
          <p:grpSpPr>
            <a:xfrm>
              <a:off x="6983606" y="3249450"/>
              <a:ext cx="340380" cy="340380"/>
              <a:chOff x="2588325" y="1884850"/>
              <a:chExt cx="186000" cy="186000"/>
            </a:xfrm>
          </p:grpSpPr>
          <p:sp>
            <p:nvSpPr>
              <p:cNvPr id="23" name="Google Shape;1220;p55">
                <a:extLst>
                  <a:ext uri="{FF2B5EF4-FFF2-40B4-BE49-F238E27FC236}">
                    <a16:creationId xmlns:a16="http://schemas.microsoft.com/office/drawing/2014/main" id="{ED7B5086-A0F1-B2DF-BCAD-1E12738867A5}"/>
                  </a:ext>
                </a:extLst>
              </p:cNvPr>
              <p:cNvSpPr/>
              <p:nvPr/>
            </p:nvSpPr>
            <p:spPr>
              <a:xfrm>
                <a:off x="2588325" y="1884850"/>
                <a:ext cx="186000" cy="186000"/>
              </a:xfrm>
              <a:prstGeom prst="ellipse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221;p55">
                <a:extLst>
                  <a:ext uri="{FF2B5EF4-FFF2-40B4-BE49-F238E27FC236}">
                    <a16:creationId xmlns:a16="http://schemas.microsoft.com/office/drawing/2014/main" id="{EFAED2B2-C647-FB9B-7BDF-A9C86D6A39D6}"/>
                  </a:ext>
                </a:extLst>
              </p:cNvPr>
              <p:cNvSpPr/>
              <p:nvPr/>
            </p:nvSpPr>
            <p:spPr>
              <a:xfrm>
                <a:off x="2628150" y="1924675"/>
                <a:ext cx="106200" cy="10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2" name="Google Shape;1222;p55">
              <a:extLst>
                <a:ext uri="{FF2B5EF4-FFF2-40B4-BE49-F238E27FC236}">
                  <a16:creationId xmlns:a16="http://schemas.microsoft.com/office/drawing/2014/main" id="{DCCE46C9-1D00-B858-53C0-50E253A21492}"/>
                </a:ext>
              </a:extLst>
            </p:cNvPr>
            <p:cNvCxnSpPr>
              <a:stCxn id="23" idx="0"/>
              <a:endCxn id="19" idx="2"/>
            </p:cNvCxnSpPr>
            <p:nvPr/>
          </p:nvCxnSpPr>
          <p:spPr>
            <a:xfrm flipH="1" flipV="1">
              <a:off x="7141596" y="2872248"/>
              <a:ext cx="12200" cy="377202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60"/>
          <p:cNvSpPr txBox="1">
            <a:spLocks noGrp="1"/>
          </p:cNvSpPr>
          <p:nvPr>
            <p:ph type="title"/>
          </p:nvPr>
        </p:nvSpPr>
        <p:spPr>
          <a:xfrm>
            <a:off x="713224" y="537600"/>
            <a:ext cx="7796792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—La clase en la que se viajo (sobrevivients) —</a:t>
            </a:r>
            <a:endParaRPr dirty="0"/>
          </a:p>
        </p:txBody>
      </p:sp>
      <p:sp>
        <p:nvSpPr>
          <p:cNvPr id="1569" name="Google Shape;1569;p60"/>
          <p:cNvSpPr txBox="1"/>
          <p:nvPr/>
        </p:nvSpPr>
        <p:spPr>
          <a:xfrm flipH="1">
            <a:off x="5663787" y="1478975"/>
            <a:ext cx="7167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63%</a:t>
            </a:r>
            <a:endParaRPr sz="2200" b="1" dirty="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1571" name="Google Shape;1571;p60"/>
          <p:cNvGrpSpPr/>
          <p:nvPr/>
        </p:nvGrpSpPr>
        <p:grpSpPr>
          <a:xfrm>
            <a:off x="6380625" y="1181375"/>
            <a:ext cx="1269300" cy="876000"/>
            <a:chOff x="6216200" y="1254375"/>
            <a:chExt cx="1269300" cy="876000"/>
          </a:xfrm>
        </p:grpSpPr>
        <p:grpSp>
          <p:nvGrpSpPr>
            <p:cNvPr id="1572" name="Google Shape;1572;p60"/>
            <p:cNvGrpSpPr/>
            <p:nvPr/>
          </p:nvGrpSpPr>
          <p:grpSpPr>
            <a:xfrm>
              <a:off x="6609500" y="1254375"/>
              <a:ext cx="876000" cy="876000"/>
              <a:chOff x="6609500" y="1254375"/>
              <a:chExt cx="876000" cy="876000"/>
            </a:xfrm>
          </p:grpSpPr>
          <p:sp>
            <p:nvSpPr>
              <p:cNvPr id="1573" name="Google Shape;1573;p60"/>
              <p:cNvSpPr/>
              <p:nvPr/>
            </p:nvSpPr>
            <p:spPr>
              <a:xfrm>
                <a:off x="6609500" y="1254375"/>
                <a:ext cx="876000" cy="876000"/>
              </a:xfrm>
              <a:prstGeom prst="ellipse">
                <a:avLst/>
              </a:prstGeom>
              <a:gradFill>
                <a:gsLst>
                  <a:gs pos="0">
                    <a:srgbClr val="D0F3FF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60"/>
              <p:cNvSpPr/>
              <p:nvPr/>
            </p:nvSpPr>
            <p:spPr>
              <a:xfrm>
                <a:off x="6620991" y="1692784"/>
                <a:ext cx="849075" cy="435900"/>
              </a:xfrm>
              <a:custGeom>
                <a:avLst/>
                <a:gdLst/>
                <a:ahLst/>
                <a:cxnLst/>
                <a:rect l="l" t="t" r="r" b="b"/>
                <a:pathLst>
                  <a:path w="33963" h="17436" extrusionOk="0">
                    <a:moveTo>
                      <a:pt x="505" y="1204"/>
                    </a:moveTo>
                    <a:cubicBezTo>
                      <a:pt x="-392" y="1762"/>
                      <a:pt x="56" y="4051"/>
                      <a:pt x="684" y="5765"/>
                    </a:cubicBezTo>
                    <a:cubicBezTo>
                      <a:pt x="1312" y="7479"/>
                      <a:pt x="2654" y="9769"/>
                      <a:pt x="4275" y="11490"/>
                    </a:cubicBezTo>
                    <a:cubicBezTo>
                      <a:pt x="5896" y="13211"/>
                      <a:pt x="8375" y="15100"/>
                      <a:pt x="10409" y="16090"/>
                    </a:cubicBezTo>
                    <a:cubicBezTo>
                      <a:pt x="12443" y="17080"/>
                      <a:pt x="14456" y="17379"/>
                      <a:pt x="16479" y="17432"/>
                    </a:cubicBezTo>
                    <a:cubicBezTo>
                      <a:pt x="18502" y="17485"/>
                      <a:pt x="20642" y="17070"/>
                      <a:pt x="22548" y="16410"/>
                    </a:cubicBezTo>
                    <a:cubicBezTo>
                      <a:pt x="24454" y="15750"/>
                      <a:pt x="26414" y="14641"/>
                      <a:pt x="27915" y="13470"/>
                    </a:cubicBezTo>
                    <a:cubicBezTo>
                      <a:pt x="29417" y="12299"/>
                      <a:pt x="30620" y="10905"/>
                      <a:pt x="31557" y="9382"/>
                    </a:cubicBezTo>
                    <a:cubicBezTo>
                      <a:pt x="32494" y="7859"/>
                      <a:pt x="33145" y="5676"/>
                      <a:pt x="33539" y="4334"/>
                    </a:cubicBezTo>
                    <a:cubicBezTo>
                      <a:pt x="33933" y="2992"/>
                      <a:pt x="34029" y="1906"/>
                      <a:pt x="33922" y="1331"/>
                    </a:cubicBezTo>
                    <a:cubicBezTo>
                      <a:pt x="33815" y="756"/>
                      <a:pt x="33911" y="1097"/>
                      <a:pt x="32899" y="884"/>
                    </a:cubicBezTo>
                    <a:cubicBezTo>
                      <a:pt x="31887" y="671"/>
                      <a:pt x="29577" y="-224"/>
                      <a:pt x="27852" y="53"/>
                    </a:cubicBezTo>
                    <a:cubicBezTo>
                      <a:pt x="26127" y="330"/>
                      <a:pt x="24625" y="2226"/>
                      <a:pt x="22548" y="2545"/>
                    </a:cubicBezTo>
                    <a:cubicBezTo>
                      <a:pt x="20472" y="2865"/>
                      <a:pt x="18140" y="1991"/>
                      <a:pt x="15393" y="1970"/>
                    </a:cubicBezTo>
                    <a:cubicBezTo>
                      <a:pt x="12646" y="1949"/>
                      <a:pt x="8545" y="2546"/>
                      <a:pt x="6064" y="2418"/>
                    </a:cubicBezTo>
                    <a:cubicBezTo>
                      <a:pt x="3583" y="2290"/>
                      <a:pt x="1402" y="646"/>
                      <a:pt x="505" y="120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575" name="Google Shape;1575;p60"/>
            <p:cNvCxnSpPr>
              <a:stCxn id="1573" idx="2"/>
              <a:endCxn id="1569" idx="1"/>
            </p:cNvCxnSpPr>
            <p:nvPr/>
          </p:nvCxnSpPr>
          <p:spPr>
            <a:xfrm rot="10800000">
              <a:off x="6216200" y="1692375"/>
              <a:ext cx="3933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1576" name="Google Shape;1576;p60"/>
          <p:cNvSpPr txBox="1"/>
          <p:nvPr/>
        </p:nvSpPr>
        <p:spPr>
          <a:xfrm>
            <a:off x="3480214" y="1432775"/>
            <a:ext cx="1790249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Primera clase</a:t>
            </a:r>
            <a:endParaRPr sz="2400" b="1" dirty="0">
              <a:solidFill>
                <a:schemeClr val="accent3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78" name="Google Shape;1578;p60"/>
          <p:cNvSpPr txBox="1"/>
          <p:nvPr/>
        </p:nvSpPr>
        <p:spPr>
          <a:xfrm flipH="1">
            <a:off x="5663787" y="2710000"/>
            <a:ext cx="7167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47%</a:t>
            </a:r>
            <a:endParaRPr sz="2200" b="1" dirty="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1580" name="Google Shape;1580;p60"/>
          <p:cNvGrpSpPr/>
          <p:nvPr/>
        </p:nvGrpSpPr>
        <p:grpSpPr>
          <a:xfrm>
            <a:off x="6380625" y="2412400"/>
            <a:ext cx="1269300" cy="876000"/>
            <a:chOff x="6216200" y="2409200"/>
            <a:chExt cx="1269300" cy="876000"/>
          </a:xfrm>
        </p:grpSpPr>
        <p:grpSp>
          <p:nvGrpSpPr>
            <p:cNvPr id="1581" name="Google Shape;1581;p60"/>
            <p:cNvGrpSpPr/>
            <p:nvPr/>
          </p:nvGrpSpPr>
          <p:grpSpPr>
            <a:xfrm>
              <a:off x="6609500" y="2409200"/>
              <a:ext cx="876000" cy="876000"/>
              <a:chOff x="6609500" y="2409200"/>
              <a:chExt cx="876000" cy="876000"/>
            </a:xfrm>
          </p:grpSpPr>
          <p:sp>
            <p:nvSpPr>
              <p:cNvPr id="1582" name="Google Shape;1582;p60"/>
              <p:cNvSpPr/>
              <p:nvPr/>
            </p:nvSpPr>
            <p:spPr>
              <a:xfrm>
                <a:off x="6609500" y="2409200"/>
                <a:ext cx="876000" cy="876000"/>
              </a:xfrm>
              <a:prstGeom prst="ellipse">
                <a:avLst/>
              </a:prstGeom>
              <a:gradFill>
                <a:gsLst>
                  <a:gs pos="0">
                    <a:srgbClr val="D0F3FF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60"/>
              <p:cNvSpPr/>
              <p:nvPr/>
            </p:nvSpPr>
            <p:spPr>
              <a:xfrm>
                <a:off x="6621201" y="2706247"/>
                <a:ext cx="852150" cy="577275"/>
              </a:xfrm>
              <a:custGeom>
                <a:avLst/>
                <a:gdLst/>
                <a:ahLst/>
                <a:cxnLst/>
                <a:rect l="l" t="t" r="r" b="b"/>
                <a:pathLst>
                  <a:path w="34086" h="23091" extrusionOk="0">
                    <a:moveTo>
                      <a:pt x="1116" y="459"/>
                    </a:moveTo>
                    <a:cubicBezTo>
                      <a:pt x="-90" y="1709"/>
                      <a:pt x="-238" y="6041"/>
                      <a:pt x="287" y="8822"/>
                    </a:cubicBezTo>
                    <a:cubicBezTo>
                      <a:pt x="812" y="11603"/>
                      <a:pt x="2582" y="14990"/>
                      <a:pt x="4267" y="17144"/>
                    </a:cubicBezTo>
                    <a:cubicBezTo>
                      <a:pt x="5953" y="19298"/>
                      <a:pt x="8366" y="20754"/>
                      <a:pt x="10400" y="21744"/>
                    </a:cubicBezTo>
                    <a:cubicBezTo>
                      <a:pt x="12434" y="22734"/>
                      <a:pt x="14447" y="23033"/>
                      <a:pt x="16470" y="23086"/>
                    </a:cubicBezTo>
                    <a:cubicBezTo>
                      <a:pt x="18493" y="23139"/>
                      <a:pt x="20634" y="22724"/>
                      <a:pt x="22540" y="22064"/>
                    </a:cubicBezTo>
                    <a:cubicBezTo>
                      <a:pt x="24446" y="21404"/>
                      <a:pt x="26406" y="20295"/>
                      <a:pt x="27907" y="19124"/>
                    </a:cubicBezTo>
                    <a:cubicBezTo>
                      <a:pt x="29409" y="17953"/>
                      <a:pt x="30612" y="16559"/>
                      <a:pt x="31549" y="15036"/>
                    </a:cubicBezTo>
                    <a:cubicBezTo>
                      <a:pt x="32486" y="13513"/>
                      <a:pt x="33110" y="11710"/>
                      <a:pt x="33530" y="9988"/>
                    </a:cubicBezTo>
                    <a:cubicBezTo>
                      <a:pt x="33950" y="8267"/>
                      <a:pt x="34150" y="6107"/>
                      <a:pt x="34068" y="4707"/>
                    </a:cubicBezTo>
                    <a:cubicBezTo>
                      <a:pt x="33986" y="3307"/>
                      <a:pt x="33896" y="1831"/>
                      <a:pt x="33039" y="1588"/>
                    </a:cubicBezTo>
                    <a:cubicBezTo>
                      <a:pt x="32182" y="1345"/>
                      <a:pt x="30656" y="3269"/>
                      <a:pt x="28925" y="3247"/>
                    </a:cubicBezTo>
                    <a:cubicBezTo>
                      <a:pt x="27194" y="3225"/>
                      <a:pt x="24865" y="1455"/>
                      <a:pt x="22653" y="1455"/>
                    </a:cubicBezTo>
                    <a:cubicBezTo>
                      <a:pt x="20441" y="1455"/>
                      <a:pt x="18173" y="3269"/>
                      <a:pt x="15651" y="3247"/>
                    </a:cubicBezTo>
                    <a:cubicBezTo>
                      <a:pt x="13129" y="3225"/>
                      <a:pt x="9944" y="1787"/>
                      <a:pt x="7521" y="1322"/>
                    </a:cubicBezTo>
                    <a:cubicBezTo>
                      <a:pt x="5099" y="857"/>
                      <a:pt x="2322" y="-791"/>
                      <a:pt x="1116" y="4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584" name="Google Shape;1584;p60"/>
            <p:cNvCxnSpPr>
              <a:stCxn id="1582" idx="2"/>
              <a:endCxn id="1578" idx="1"/>
            </p:cNvCxnSpPr>
            <p:nvPr/>
          </p:nvCxnSpPr>
          <p:spPr>
            <a:xfrm rot="10800000">
              <a:off x="6216200" y="2847200"/>
              <a:ext cx="3933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1585" name="Google Shape;1585;p60"/>
          <p:cNvSpPr txBox="1"/>
          <p:nvPr/>
        </p:nvSpPr>
        <p:spPr>
          <a:xfrm>
            <a:off x="3230880" y="2663800"/>
            <a:ext cx="2039583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Segunda clase</a:t>
            </a:r>
            <a:endParaRPr sz="2400" b="1" dirty="0">
              <a:solidFill>
                <a:schemeClr val="accent3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87" name="Google Shape;1587;p60"/>
          <p:cNvSpPr txBox="1"/>
          <p:nvPr/>
        </p:nvSpPr>
        <p:spPr>
          <a:xfrm flipH="1">
            <a:off x="5663787" y="3941025"/>
            <a:ext cx="7167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24%</a:t>
            </a:r>
            <a:endParaRPr sz="2200" b="1" dirty="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1589" name="Google Shape;1589;p60"/>
          <p:cNvGrpSpPr/>
          <p:nvPr/>
        </p:nvGrpSpPr>
        <p:grpSpPr>
          <a:xfrm>
            <a:off x="6380625" y="3643425"/>
            <a:ext cx="1269300" cy="876010"/>
            <a:chOff x="6216200" y="3564025"/>
            <a:chExt cx="1269300" cy="876010"/>
          </a:xfrm>
        </p:grpSpPr>
        <p:grpSp>
          <p:nvGrpSpPr>
            <p:cNvPr id="1590" name="Google Shape;1590;p60"/>
            <p:cNvGrpSpPr/>
            <p:nvPr/>
          </p:nvGrpSpPr>
          <p:grpSpPr>
            <a:xfrm>
              <a:off x="6609500" y="3564025"/>
              <a:ext cx="876000" cy="876010"/>
              <a:chOff x="6609500" y="3564025"/>
              <a:chExt cx="876000" cy="876010"/>
            </a:xfrm>
          </p:grpSpPr>
          <p:sp>
            <p:nvSpPr>
              <p:cNvPr id="1591" name="Google Shape;1591;p60"/>
              <p:cNvSpPr/>
              <p:nvPr/>
            </p:nvSpPr>
            <p:spPr>
              <a:xfrm>
                <a:off x="6609500" y="3564025"/>
                <a:ext cx="876000" cy="876000"/>
              </a:xfrm>
              <a:prstGeom prst="ellipse">
                <a:avLst/>
              </a:prstGeom>
              <a:gradFill>
                <a:gsLst>
                  <a:gs pos="0">
                    <a:srgbClr val="D0F3FF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60"/>
              <p:cNvSpPr/>
              <p:nvPr/>
            </p:nvSpPr>
            <p:spPr>
              <a:xfrm>
                <a:off x="6620730" y="3654885"/>
                <a:ext cx="852275" cy="785150"/>
              </a:xfrm>
              <a:custGeom>
                <a:avLst/>
                <a:gdLst/>
                <a:ahLst/>
                <a:cxnLst/>
                <a:rect l="l" t="t" r="r" b="b"/>
                <a:pathLst>
                  <a:path w="34091" h="31406" extrusionOk="0">
                    <a:moveTo>
                      <a:pt x="4425" y="2498"/>
                    </a:moveTo>
                    <a:cubicBezTo>
                      <a:pt x="3087" y="3660"/>
                      <a:pt x="589" y="8147"/>
                      <a:pt x="140" y="11361"/>
                    </a:cubicBezTo>
                    <a:cubicBezTo>
                      <a:pt x="-309" y="14575"/>
                      <a:pt x="344" y="18856"/>
                      <a:pt x="1733" y="21781"/>
                    </a:cubicBezTo>
                    <a:cubicBezTo>
                      <a:pt x="3122" y="24706"/>
                      <a:pt x="6022" y="27314"/>
                      <a:pt x="8473" y="28912"/>
                    </a:cubicBezTo>
                    <a:cubicBezTo>
                      <a:pt x="10924" y="30510"/>
                      <a:pt x="14070" y="31158"/>
                      <a:pt x="16437" y="31368"/>
                    </a:cubicBezTo>
                    <a:cubicBezTo>
                      <a:pt x="18804" y="31578"/>
                      <a:pt x="20740" y="30881"/>
                      <a:pt x="22676" y="30173"/>
                    </a:cubicBezTo>
                    <a:cubicBezTo>
                      <a:pt x="24612" y="29465"/>
                      <a:pt x="26470" y="28526"/>
                      <a:pt x="28052" y="27121"/>
                    </a:cubicBezTo>
                    <a:cubicBezTo>
                      <a:pt x="29634" y="25716"/>
                      <a:pt x="31161" y="23803"/>
                      <a:pt x="32167" y="21745"/>
                    </a:cubicBezTo>
                    <a:cubicBezTo>
                      <a:pt x="33174" y="19688"/>
                      <a:pt x="34091" y="17387"/>
                      <a:pt x="34091" y="14776"/>
                    </a:cubicBezTo>
                    <a:cubicBezTo>
                      <a:pt x="34091" y="12166"/>
                      <a:pt x="33472" y="8538"/>
                      <a:pt x="32167" y="6082"/>
                    </a:cubicBezTo>
                    <a:cubicBezTo>
                      <a:pt x="30862" y="3626"/>
                      <a:pt x="28169" y="490"/>
                      <a:pt x="26260" y="42"/>
                    </a:cubicBezTo>
                    <a:cubicBezTo>
                      <a:pt x="24351" y="-405"/>
                      <a:pt x="22446" y="2893"/>
                      <a:pt x="20714" y="3397"/>
                    </a:cubicBezTo>
                    <a:cubicBezTo>
                      <a:pt x="18982" y="3901"/>
                      <a:pt x="17384" y="2733"/>
                      <a:pt x="15869" y="3065"/>
                    </a:cubicBezTo>
                    <a:cubicBezTo>
                      <a:pt x="14354" y="3397"/>
                      <a:pt x="12905" y="5167"/>
                      <a:pt x="11622" y="5388"/>
                    </a:cubicBezTo>
                    <a:cubicBezTo>
                      <a:pt x="10339" y="5609"/>
                      <a:pt x="9370" y="4874"/>
                      <a:pt x="8170" y="4392"/>
                    </a:cubicBezTo>
                    <a:cubicBezTo>
                      <a:pt x="6971" y="3910"/>
                      <a:pt x="5763" y="1337"/>
                      <a:pt x="4425" y="24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593" name="Google Shape;1593;p60"/>
            <p:cNvCxnSpPr>
              <a:stCxn id="1591" idx="2"/>
              <a:endCxn id="1587" idx="1"/>
            </p:cNvCxnSpPr>
            <p:nvPr/>
          </p:nvCxnSpPr>
          <p:spPr>
            <a:xfrm rot="10800000">
              <a:off x="6216200" y="4002025"/>
              <a:ext cx="3933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1594" name="Google Shape;1594;p60"/>
          <p:cNvSpPr txBox="1"/>
          <p:nvPr/>
        </p:nvSpPr>
        <p:spPr>
          <a:xfrm>
            <a:off x="3328416" y="3894825"/>
            <a:ext cx="1942047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Tercera clase</a:t>
            </a:r>
            <a:endParaRPr sz="2400" b="1" dirty="0">
              <a:solidFill>
                <a:schemeClr val="accent3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1596" name="Google Shape;1596;p60"/>
          <p:cNvCxnSpPr>
            <a:cxnSpLocks/>
            <a:stCxn id="1569" idx="3"/>
            <a:endCxn id="1576" idx="3"/>
          </p:cNvCxnSpPr>
          <p:nvPr/>
        </p:nvCxnSpPr>
        <p:spPr>
          <a:xfrm flipH="1">
            <a:off x="5270463" y="1619375"/>
            <a:ext cx="393324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97" name="Google Shape;1597;p60"/>
          <p:cNvCxnSpPr>
            <a:cxnSpLocks/>
            <a:stCxn id="1578" idx="3"/>
            <a:endCxn id="1585" idx="3"/>
          </p:cNvCxnSpPr>
          <p:nvPr/>
        </p:nvCxnSpPr>
        <p:spPr>
          <a:xfrm flipH="1">
            <a:off x="5270463" y="2850400"/>
            <a:ext cx="393324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98" name="Google Shape;1598;p60"/>
          <p:cNvCxnSpPr>
            <a:cxnSpLocks/>
            <a:stCxn id="1587" idx="3"/>
            <a:endCxn id="1594" idx="3"/>
          </p:cNvCxnSpPr>
          <p:nvPr/>
        </p:nvCxnSpPr>
        <p:spPr>
          <a:xfrm flipH="1">
            <a:off x="5270463" y="4081425"/>
            <a:ext cx="393324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60"/>
          <p:cNvSpPr txBox="1">
            <a:spLocks noGrp="1"/>
          </p:cNvSpPr>
          <p:nvPr>
            <p:ph type="title"/>
          </p:nvPr>
        </p:nvSpPr>
        <p:spPr>
          <a:xfrm>
            <a:off x="713224" y="537600"/>
            <a:ext cx="7796792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— Puerto en el que se embarco (sobrevivients) —</a:t>
            </a:r>
            <a:endParaRPr dirty="0"/>
          </a:p>
        </p:txBody>
      </p:sp>
      <p:sp>
        <p:nvSpPr>
          <p:cNvPr id="1569" name="Google Shape;1569;p60"/>
          <p:cNvSpPr txBox="1"/>
          <p:nvPr/>
        </p:nvSpPr>
        <p:spPr>
          <a:xfrm flipH="1">
            <a:off x="5663787" y="1478975"/>
            <a:ext cx="7167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55%</a:t>
            </a:r>
            <a:endParaRPr sz="2200" b="1" dirty="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1571" name="Google Shape;1571;p60"/>
          <p:cNvGrpSpPr/>
          <p:nvPr/>
        </p:nvGrpSpPr>
        <p:grpSpPr>
          <a:xfrm>
            <a:off x="6380625" y="1181375"/>
            <a:ext cx="1269300" cy="876000"/>
            <a:chOff x="6216200" y="1254375"/>
            <a:chExt cx="1269300" cy="876000"/>
          </a:xfrm>
        </p:grpSpPr>
        <p:grpSp>
          <p:nvGrpSpPr>
            <p:cNvPr id="1572" name="Google Shape;1572;p60"/>
            <p:cNvGrpSpPr/>
            <p:nvPr/>
          </p:nvGrpSpPr>
          <p:grpSpPr>
            <a:xfrm>
              <a:off x="6609500" y="1254375"/>
              <a:ext cx="876000" cy="876000"/>
              <a:chOff x="6609500" y="1254375"/>
              <a:chExt cx="876000" cy="876000"/>
            </a:xfrm>
          </p:grpSpPr>
          <p:sp>
            <p:nvSpPr>
              <p:cNvPr id="1573" name="Google Shape;1573;p60"/>
              <p:cNvSpPr/>
              <p:nvPr/>
            </p:nvSpPr>
            <p:spPr>
              <a:xfrm>
                <a:off x="6609500" y="1254375"/>
                <a:ext cx="876000" cy="876000"/>
              </a:xfrm>
              <a:prstGeom prst="ellipse">
                <a:avLst/>
              </a:prstGeom>
              <a:gradFill>
                <a:gsLst>
                  <a:gs pos="0">
                    <a:srgbClr val="D0F3FF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60"/>
              <p:cNvSpPr/>
              <p:nvPr/>
            </p:nvSpPr>
            <p:spPr>
              <a:xfrm>
                <a:off x="6620991" y="1692784"/>
                <a:ext cx="849075" cy="435900"/>
              </a:xfrm>
              <a:custGeom>
                <a:avLst/>
                <a:gdLst/>
                <a:ahLst/>
                <a:cxnLst/>
                <a:rect l="l" t="t" r="r" b="b"/>
                <a:pathLst>
                  <a:path w="33963" h="17436" extrusionOk="0">
                    <a:moveTo>
                      <a:pt x="505" y="1204"/>
                    </a:moveTo>
                    <a:cubicBezTo>
                      <a:pt x="-392" y="1762"/>
                      <a:pt x="56" y="4051"/>
                      <a:pt x="684" y="5765"/>
                    </a:cubicBezTo>
                    <a:cubicBezTo>
                      <a:pt x="1312" y="7479"/>
                      <a:pt x="2654" y="9769"/>
                      <a:pt x="4275" y="11490"/>
                    </a:cubicBezTo>
                    <a:cubicBezTo>
                      <a:pt x="5896" y="13211"/>
                      <a:pt x="8375" y="15100"/>
                      <a:pt x="10409" y="16090"/>
                    </a:cubicBezTo>
                    <a:cubicBezTo>
                      <a:pt x="12443" y="17080"/>
                      <a:pt x="14456" y="17379"/>
                      <a:pt x="16479" y="17432"/>
                    </a:cubicBezTo>
                    <a:cubicBezTo>
                      <a:pt x="18502" y="17485"/>
                      <a:pt x="20642" y="17070"/>
                      <a:pt x="22548" y="16410"/>
                    </a:cubicBezTo>
                    <a:cubicBezTo>
                      <a:pt x="24454" y="15750"/>
                      <a:pt x="26414" y="14641"/>
                      <a:pt x="27915" y="13470"/>
                    </a:cubicBezTo>
                    <a:cubicBezTo>
                      <a:pt x="29417" y="12299"/>
                      <a:pt x="30620" y="10905"/>
                      <a:pt x="31557" y="9382"/>
                    </a:cubicBezTo>
                    <a:cubicBezTo>
                      <a:pt x="32494" y="7859"/>
                      <a:pt x="33145" y="5676"/>
                      <a:pt x="33539" y="4334"/>
                    </a:cubicBezTo>
                    <a:cubicBezTo>
                      <a:pt x="33933" y="2992"/>
                      <a:pt x="34029" y="1906"/>
                      <a:pt x="33922" y="1331"/>
                    </a:cubicBezTo>
                    <a:cubicBezTo>
                      <a:pt x="33815" y="756"/>
                      <a:pt x="33911" y="1097"/>
                      <a:pt x="32899" y="884"/>
                    </a:cubicBezTo>
                    <a:cubicBezTo>
                      <a:pt x="31887" y="671"/>
                      <a:pt x="29577" y="-224"/>
                      <a:pt x="27852" y="53"/>
                    </a:cubicBezTo>
                    <a:cubicBezTo>
                      <a:pt x="26127" y="330"/>
                      <a:pt x="24625" y="2226"/>
                      <a:pt x="22548" y="2545"/>
                    </a:cubicBezTo>
                    <a:cubicBezTo>
                      <a:pt x="20472" y="2865"/>
                      <a:pt x="18140" y="1991"/>
                      <a:pt x="15393" y="1970"/>
                    </a:cubicBezTo>
                    <a:cubicBezTo>
                      <a:pt x="12646" y="1949"/>
                      <a:pt x="8545" y="2546"/>
                      <a:pt x="6064" y="2418"/>
                    </a:cubicBezTo>
                    <a:cubicBezTo>
                      <a:pt x="3583" y="2290"/>
                      <a:pt x="1402" y="646"/>
                      <a:pt x="505" y="120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575" name="Google Shape;1575;p60"/>
            <p:cNvCxnSpPr>
              <a:stCxn id="1573" idx="2"/>
              <a:endCxn id="1569" idx="1"/>
            </p:cNvCxnSpPr>
            <p:nvPr/>
          </p:nvCxnSpPr>
          <p:spPr>
            <a:xfrm rot="10800000">
              <a:off x="6216200" y="1692375"/>
              <a:ext cx="3933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1576" name="Google Shape;1576;p60"/>
          <p:cNvSpPr txBox="1"/>
          <p:nvPr/>
        </p:nvSpPr>
        <p:spPr>
          <a:xfrm>
            <a:off x="3480214" y="1432775"/>
            <a:ext cx="1790249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Cherbourg</a:t>
            </a:r>
            <a:endParaRPr sz="2400" b="1" dirty="0">
              <a:solidFill>
                <a:schemeClr val="accent3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78" name="Google Shape;1578;p60"/>
          <p:cNvSpPr txBox="1"/>
          <p:nvPr/>
        </p:nvSpPr>
        <p:spPr>
          <a:xfrm flipH="1">
            <a:off x="5663787" y="2710000"/>
            <a:ext cx="7167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39%</a:t>
            </a:r>
            <a:endParaRPr sz="2200" b="1" dirty="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1580" name="Google Shape;1580;p60"/>
          <p:cNvGrpSpPr/>
          <p:nvPr/>
        </p:nvGrpSpPr>
        <p:grpSpPr>
          <a:xfrm>
            <a:off x="6380625" y="2412400"/>
            <a:ext cx="1269300" cy="876000"/>
            <a:chOff x="6216200" y="2409200"/>
            <a:chExt cx="1269300" cy="876000"/>
          </a:xfrm>
        </p:grpSpPr>
        <p:grpSp>
          <p:nvGrpSpPr>
            <p:cNvPr id="1581" name="Google Shape;1581;p60"/>
            <p:cNvGrpSpPr/>
            <p:nvPr/>
          </p:nvGrpSpPr>
          <p:grpSpPr>
            <a:xfrm>
              <a:off x="6609500" y="2409200"/>
              <a:ext cx="876000" cy="876000"/>
              <a:chOff x="6609500" y="2409200"/>
              <a:chExt cx="876000" cy="876000"/>
            </a:xfrm>
          </p:grpSpPr>
          <p:sp>
            <p:nvSpPr>
              <p:cNvPr id="1582" name="Google Shape;1582;p60"/>
              <p:cNvSpPr/>
              <p:nvPr/>
            </p:nvSpPr>
            <p:spPr>
              <a:xfrm>
                <a:off x="6609500" y="2409200"/>
                <a:ext cx="876000" cy="876000"/>
              </a:xfrm>
              <a:prstGeom prst="ellipse">
                <a:avLst/>
              </a:prstGeom>
              <a:gradFill>
                <a:gsLst>
                  <a:gs pos="0">
                    <a:srgbClr val="D0F3FF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60"/>
              <p:cNvSpPr/>
              <p:nvPr/>
            </p:nvSpPr>
            <p:spPr>
              <a:xfrm>
                <a:off x="6621201" y="2706247"/>
                <a:ext cx="852150" cy="577275"/>
              </a:xfrm>
              <a:custGeom>
                <a:avLst/>
                <a:gdLst/>
                <a:ahLst/>
                <a:cxnLst/>
                <a:rect l="l" t="t" r="r" b="b"/>
                <a:pathLst>
                  <a:path w="34086" h="23091" extrusionOk="0">
                    <a:moveTo>
                      <a:pt x="1116" y="459"/>
                    </a:moveTo>
                    <a:cubicBezTo>
                      <a:pt x="-90" y="1709"/>
                      <a:pt x="-238" y="6041"/>
                      <a:pt x="287" y="8822"/>
                    </a:cubicBezTo>
                    <a:cubicBezTo>
                      <a:pt x="812" y="11603"/>
                      <a:pt x="2582" y="14990"/>
                      <a:pt x="4267" y="17144"/>
                    </a:cubicBezTo>
                    <a:cubicBezTo>
                      <a:pt x="5953" y="19298"/>
                      <a:pt x="8366" y="20754"/>
                      <a:pt x="10400" y="21744"/>
                    </a:cubicBezTo>
                    <a:cubicBezTo>
                      <a:pt x="12434" y="22734"/>
                      <a:pt x="14447" y="23033"/>
                      <a:pt x="16470" y="23086"/>
                    </a:cubicBezTo>
                    <a:cubicBezTo>
                      <a:pt x="18493" y="23139"/>
                      <a:pt x="20634" y="22724"/>
                      <a:pt x="22540" y="22064"/>
                    </a:cubicBezTo>
                    <a:cubicBezTo>
                      <a:pt x="24446" y="21404"/>
                      <a:pt x="26406" y="20295"/>
                      <a:pt x="27907" y="19124"/>
                    </a:cubicBezTo>
                    <a:cubicBezTo>
                      <a:pt x="29409" y="17953"/>
                      <a:pt x="30612" y="16559"/>
                      <a:pt x="31549" y="15036"/>
                    </a:cubicBezTo>
                    <a:cubicBezTo>
                      <a:pt x="32486" y="13513"/>
                      <a:pt x="33110" y="11710"/>
                      <a:pt x="33530" y="9988"/>
                    </a:cubicBezTo>
                    <a:cubicBezTo>
                      <a:pt x="33950" y="8267"/>
                      <a:pt x="34150" y="6107"/>
                      <a:pt x="34068" y="4707"/>
                    </a:cubicBezTo>
                    <a:cubicBezTo>
                      <a:pt x="33986" y="3307"/>
                      <a:pt x="33896" y="1831"/>
                      <a:pt x="33039" y="1588"/>
                    </a:cubicBezTo>
                    <a:cubicBezTo>
                      <a:pt x="32182" y="1345"/>
                      <a:pt x="30656" y="3269"/>
                      <a:pt x="28925" y="3247"/>
                    </a:cubicBezTo>
                    <a:cubicBezTo>
                      <a:pt x="27194" y="3225"/>
                      <a:pt x="24865" y="1455"/>
                      <a:pt x="22653" y="1455"/>
                    </a:cubicBezTo>
                    <a:cubicBezTo>
                      <a:pt x="20441" y="1455"/>
                      <a:pt x="18173" y="3269"/>
                      <a:pt x="15651" y="3247"/>
                    </a:cubicBezTo>
                    <a:cubicBezTo>
                      <a:pt x="13129" y="3225"/>
                      <a:pt x="9944" y="1787"/>
                      <a:pt x="7521" y="1322"/>
                    </a:cubicBezTo>
                    <a:cubicBezTo>
                      <a:pt x="5099" y="857"/>
                      <a:pt x="2322" y="-791"/>
                      <a:pt x="1116" y="4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584" name="Google Shape;1584;p60"/>
            <p:cNvCxnSpPr>
              <a:stCxn id="1582" idx="2"/>
              <a:endCxn id="1578" idx="1"/>
            </p:cNvCxnSpPr>
            <p:nvPr/>
          </p:nvCxnSpPr>
          <p:spPr>
            <a:xfrm rot="10800000">
              <a:off x="6216200" y="2847200"/>
              <a:ext cx="3933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1585" name="Google Shape;1585;p60"/>
          <p:cNvSpPr txBox="1"/>
          <p:nvPr/>
        </p:nvSpPr>
        <p:spPr>
          <a:xfrm>
            <a:off x="3230880" y="2663800"/>
            <a:ext cx="2039583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Queenstown</a:t>
            </a:r>
            <a:endParaRPr sz="2400" b="1" dirty="0">
              <a:solidFill>
                <a:schemeClr val="accent3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87" name="Google Shape;1587;p60"/>
          <p:cNvSpPr txBox="1"/>
          <p:nvPr/>
        </p:nvSpPr>
        <p:spPr>
          <a:xfrm flipH="1">
            <a:off x="5663787" y="3941025"/>
            <a:ext cx="7167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34%</a:t>
            </a:r>
            <a:endParaRPr sz="2200" b="1" dirty="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1589" name="Google Shape;1589;p60"/>
          <p:cNvGrpSpPr/>
          <p:nvPr/>
        </p:nvGrpSpPr>
        <p:grpSpPr>
          <a:xfrm>
            <a:off x="6380625" y="3643425"/>
            <a:ext cx="1269300" cy="876010"/>
            <a:chOff x="6216200" y="3564025"/>
            <a:chExt cx="1269300" cy="876010"/>
          </a:xfrm>
        </p:grpSpPr>
        <p:grpSp>
          <p:nvGrpSpPr>
            <p:cNvPr id="1590" name="Google Shape;1590;p60"/>
            <p:cNvGrpSpPr/>
            <p:nvPr/>
          </p:nvGrpSpPr>
          <p:grpSpPr>
            <a:xfrm>
              <a:off x="6609500" y="3564025"/>
              <a:ext cx="876000" cy="876010"/>
              <a:chOff x="6609500" y="3564025"/>
              <a:chExt cx="876000" cy="876010"/>
            </a:xfrm>
          </p:grpSpPr>
          <p:sp>
            <p:nvSpPr>
              <p:cNvPr id="1591" name="Google Shape;1591;p60"/>
              <p:cNvSpPr/>
              <p:nvPr/>
            </p:nvSpPr>
            <p:spPr>
              <a:xfrm>
                <a:off x="6609500" y="3564025"/>
                <a:ext cx="876000" cy="876000"/>
              </a:xfrm>
              <a:prstGeom prst="ellipse">
                <a:avLst/>
              </a:prstGeom>
              <a:gradFill>
                <a:gsLst>
                  <a:gs pos="0">
                    <a:srgbClr val="D0F3FF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60"/>
              <p:cNvSpPr/>
              <p:nvPr/>
            </p:nvSpPr>
            <p:spPr>
              <a:xfrm>
                <a:off x="6620730" y="3654885"/>
                <a:ext cx="852275" cy="785150"/>
              </a:xfrm>
              <a:custGeom>
                <a:avLst/>
                <a:gdLst/>
                <a:ahLst/>
                <a:cxnLst/>
                <a:rect l="l" t="t" r="r" b="b"/>
                <a:pathLst>
                  <a:path w="34091" h="31406" extrusionOk="0">
                    <a:moveTo>
                      <a:pt x="4425" y="2498"/>
                    </a:moveTo>
                    <a:cubicBezTo>
                      <a:pt x="3087" y="3660"/>
                      <a:pt x="589" y="8147"/>
                      <a:pt x="140" y="11361"/>
                    </a:cubicBezTo>
                    <a:cubicBezTo>
                      <a:pt x="-309" y="14575"/>
                      <a:pt x="344" y="18856"/>
                      <a:pt x="1733" y="21781"/>
                    </a:cubicBezTo>
                    <a:cubicBezTo>
                      <a:pt x="3122" y="24706"/>
                      <a:pt x="6022" y="27314"/>
                      <a:pt x="8473" y="28912"/>
                    </a:cubicBezTo>
                    <a:cubicBezTo>
                      <a:pt x="10924" y="30510"/>
                      <a:pt x="14070" y="31158"/>
                      <a:pt x="16437" y="31368"/>
                    </a:cubicBezTo>
                    <a:cubicBezTo>
                      <a:pt x="18804" y="31578"/>
                      <a:pt x="20740" y="30881"/>
                      <a:pt x="22676" y="30173"/>
                    </a:cubicBezTo>
                    <a:cubicBezTo>
                      <a:pt x="24612" y="29465"/>
                      <a:pt x="26470" y="28526"/>
                      <a:pt x="28052" y="27121"/>
                    </a:cubicBezTo>
                    <a:cubicBezTo>
                      <a:pt x="29634" y="25716"/>
                      <a:pt x="31161" y="23803"/>
                      <a:pt x="32167" y="21745"/>
                    </a:cubicBezTo>
                    <a:cubicBezTo>
                      <a:pt x="33174" y="19688"/>
                      <a:pt x="34091" y="17387"/>
                      <a:pt x="34091" y="14776"/>
                    </a:cubicBezTo>
                    <a:cubicBezTo>
                      <a:pt x="34091" y="12166"/>
                      <a:pt x="33472" y="8538"/>
                      <a:pt x="32167" y="6082"/>
                    </a:cubicBezTo>
                    <a:cubicBezTo>
                      <a:pt x="30862" y="3626"/>
                      <a:pt x="28169" y="490"/>
                      <a:pt x="26260" y="42"/>
                    </a:cubicBezTo>
                    <a:cubicBezTo>
                      <a:pt x="24351" y="-405"/>
                      <a:pt x="22446" y="2893"/>
                      <a:pt x="20714" y="3397"/>
                    </a:cubicBezTo>
                    <a:cubicBezTo>
                      <a:pt x="18982" y="3901"/>
                      <a:pt x="17384" y="2733"/>
                      <a:pt x="15869" y="3065"/>
                    </a:cubicBezTo>
                    <a:cubicBezTo>
                      <a:pt x="14354" y="3397"/>
                      <a:pt x="12905" y="5167"/>
                      <a:pt x="11622" y="5388"/>
                    </a:cubicBezTo>
                    <a:cubicBezTo>
                      <a:pt x="10339" y="5609"/>
                      <a:pt x="9370" y="4874"/>
                      <a:pt x="8170" y="4392"/>
                    </a:cubicBezTo>
                    <a:cubicBezTo>
                      <a:pt x="6971" y="3910"/>
                      <a:pt x="5763" y="1337"/>
                      <a:pt x="4425" y="24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593" name="Google Shape;1593;p60"/>
            <p:cNvCxnSpPr>
              <a:stCxn id="1591" idx="2"/>
              <a:endCxn id="1587" idx="1"/>
            </p:cNvCxnSpPr>
            <p:nvPr/>
          </p:nvCxnSpPr>
          <p:spPr>
            <a:xfrm rot="10800000">
              <a:off x="6216200" y="4002025"/>
              <a:ext cx="3933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1594" name="Google Shape;1594;p60"/>
          <p:cNvSpPr txBox="1"/>
          <p:nvPr/>
        </p:nvSpPr>
        <p:spPr>
          <a:xfrm>
            <a:off x="3328416" y="3894825"/>
            <a:ext cx="1942047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Southhampton</a:t>
            </a:r>
            <a:endParaRPr sz="2400" b="1" dirty="0">
              <a:solidFill>
                <a:schemeClr val="accent3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1596" name="Google Shape;1596;p60"/>
          <p:cNvCxnSpPr>
            <a:cxnSpLocks/>
            <a:stCxn id="1569" idx="3"/>
            <a:endCxn id="1576" idx="3"/>
          </p:cNvCxnSpPr>
          <p:nvPr/>
        </p:nvCxnSpPr>
        <p:spPr>
          <a:xfrm flipH="1">
            <a:off x="5270463" y="1619375"/>
            <a:ext cx="393324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97" name="Google Shape;1597;p60"/>
          <p:cNvCxnSpPr>
            <a:cxnSpLocks/>
            <a:stCxn id="1578" idx="3"/>
            <a:endCxn id="1585" idx="3"/>
          </p:cNvCxnSpPr>
          <p:nvPr/>
        </p:nvCxnSpPr>
        <p:spPr>
          <a:xfrm flipH="1">
            <a:off x="5270463" y="2850400"/>
            <a:ext cx="393324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98" name="Google Shape;1598;p60"/>
          <p:cNvCxnSpPr>
            <a:cxnSpLocks/>
            <a:stCxn id="1587" idx="3"/>
            <a:endCxn id="1594" idx="3"/>
          </p:cNvCxnSpPr>
          <p:nvPr/>
        </p:nvCxnSpPr>
        <p:spPr>
          <a:xfrm flipH="1">
            <a:off x="5270463" y="4081425"/>
            <a:ext cx="393324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0940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7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52" name="Google Shape;17952;p9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itanic Remembrance Day by Slidesgo">
  <a:themeElements>
    <a:clrScheme name="Simple Light">
      <a:dk1>
        <a:srgbClr val="000000"/>
      </a:dk1>
      <a:lt1>
        <a:srgbClr val="FFFFFF"/>
      </a:lt1>
      <a:dk2>
        <a:srgbClr val="93BFCE"/>
      </a:dk2>
      <a:lt2>
        <a:srgbClr val="E0E8EA"/>
      </a:lt2>
      <a:accent1>
        <a:srgbClr val="D0F3FF"/>
      </a:accent1>
      <a:accent2>
        <a:srgbClr val="A5D5E5"/>
      </a:accent2>
      <a:accent3>
        <a:srgbClr val="6B919E"/>
      </a:accent3>
      <a:accent4>
        <a:srgbClr val="567682"/>
      </a:accent4>
      <a:accent5>
        <a:srgbClr val="354A50"/>
      </a:accent5>
      <a:accent6>
        <a:srgbClr val="263236"/>
      </a:accent6>
      <a:hlink>
        <a:srgbClr val="2632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138</Words>
  <Application>Microsoft Office PowerPoint</Application>
  <PresentationFormat>On-screen Show (16:9)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Abel</vt:lpstr>
      <vt:lpstr>Proxima Nova Semibold</vt:lpstr>
      <vt:lpstr>Arial</vt:lpstr>
      <vt:lpstr>Poppins</vt:lpstr>
      <vt:lpstr>Proxima Nova</vt:lpstr>
      <vt:lpstr>Titanic Remembrance Day by Slidesgo</vt:lpstr>
      <vt:lpstr>Slidesgo Final Pages</vt:lpstr>
      <vt:lpstr>— Un día para recordar —</vt:lpstr>
      <vt:lpstr>Tasa de mortalidad del Titanic</vt:lpstr>
      <vt:lpstr>PowerPoint Presentation</vt:lpstr>
      <vt:lpstr>—La clase en la que se viajo (sobrevivients) —</vt:lpstr>
      <vt:lpstr>— Puerto en el que se embarco (sobrevivients) —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— Remembrance Day —</dc:title>
  <cp:lastModifiedBy>Emmanuel Collado Marmolejos</cp:lastModifiedBy>
  <cp:revision>2</cp:revision>
  <dcterms:modified xsi:type="dcterms:W3CDTF">2024-04-06T08:43:07Z</dcterms:modified>
</cp:coreProperties>
</file>