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70" r:id="rId6"/>
    <p:sldId id="269" r:id="rId7"/>
    <p:sldId id="260" r:id="rId8"/>
    <p:sldId id="261" r:id="rId9"/>
    <p:sldId id="262" r:id="rId10"/>
    <p:sldId id="264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56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9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F630E3E-51D5-4C21-BB34-E46646DC8084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145484B-B847-423D-B0D3-FC77A012D054}">
      <dgm:prSet/>
      <dgm:spPr/>
      <dgm:t>
        <a:bodyPr/>
        <a:lstStyle/>
        <a:p>
          <a:r>
            <a:rPr lang="tr-TR" baseline="0" dirty="0"/>
            <a:t>The proposed application divided into two parts named front-end and back-end.</a:t>
          </a:r>
          <a:endParaRPr lang="en-US" dirty="0"/>
        </a:p>
      </dgm:t>
    </dgm:pt>
    <dgm:pt modelId="{F1E0FD42-94B0-461C-8AB6-D817EA4974B6}" type="parTrans" cxnId="{BDA10F6E-6743-4D4C-AA3D-A459231D320E}">
      <dgm:prSet/>
      <dgm:spPr/>
      <dgm:t>
        <a:bodyPr/>
        <a:lstStyle/>
        <a:p>
          <a:endParaRPr lang="en-US"/>
        </a:p>
      </dgm:t>
    </dgm:pt>
    <dgm:pt modelId="{69F42981-E4E0-484C-BE49-741EA04EC74E}" type="sibTrans" cxnId="{BDA10F6E-6743-4D4C-AA3D-A459231D320E}">
      <dgm:prSet/>
      <dgm:spPr/>
      <dgm:t>
        <a:bodyPr/>
        <a:lstStyle/>
        <a:p>
          <a:endParaRPr lang="en-US"/>
        </a:p>
      </dgm:t>
    </dgm:pt>
    <dgm:pt modelId="{BB9D8A12-CE7B-4DE4-AD43-0BFD9BF5C981}" type="pres">
      <dgm:prSet presAssocID="{3F630E3E-51D5-4C21-BB34-E46646DC8084}" presName="linearFlow" presStyleCnt="0">
        <dgm:presLayoutVars>
          <dgm:dir/>
          <dgm:resizeHandles val="exact"/>
        </dgm:presLayoutVars>
      </dgm:prSet>
      <dgm:spPr/>
    </dgm:pt>
    <dgm:pt modelId="{EADD035C-4F81-461D-B793-DD559F2DAFD5}" type="pres">
      <dgm:prSet presAssocID="{B145484B-B847-423D-B0D3-FC77A012D054}" presName="composite" presStyleCnt="0"/>
      <dgm:spPr/>
    </dgm:pt>
    <dgm:pt modelId="{45364606-CFD1-4F39-A52D-6C34F359DA86}" type="pres">
      <dgm:prSet presAssocID="{B145484B-B847-423D-B0D3-FC77A012D054}" presName="imgShp" presStyleLbl="fgImgPlac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8000" r="-38000"/>
          </a:stretch>
        </a:blipFill>
      </dgm:spPr>
    </dgm:pt>
    <dgm:pt modelId="{9D15816F-9A53-4557-B1B6-1DDE19718C7F}" type="pres">
      <dgm:prSet presAssocID="{B145484B-B847-423D-B0D3-FC77A012D054}" presName="txShp" presStyleLbl="node1" presStyleIdx="0" presStyleCnt="1">
        <dgm:presLayoutVars>
          <dgm:bulletEnabled val="1"/>
        </dgm:presLayoutVars>
      </dgm:prSet>
      <dgm:spPr/>
    </dgm:pt>
  </dgm:ptLst>
  <dgm:cxnLst>
    <dgm:cxn modelId="{E8754223-4BF1-4196-A726-98E296BE4685}" type="presOf" srcId="{B145484B-B847-423D-B0D3-FC77A012D054}" destId="{9D15816F-9A53-4557-B1B6-1DDE19718C7F}" srcOrd="0" destOrd="0" presId="urn:microsoft.com/office/officeart/2005/8/layout/vList3"/>
    <dgm:cxn modelId="{14866527-7102-4382-807E-065E5621EC3D}" type="presOf" srcId="{3F630E3E-51D5-4C21-BB34-E46646DC8084}" destId="{BB9D8A12-CE7B-4DE4-AD43-0BFD9BF5C981}" srcOrd="0" destOrd="0" presId="urn:microsoft.com/office/officeart/2005/8/layout/vList3"/>
    <dgm:cxn modelId="{BDA10F6E-6743-4D4C-AA3D-A459231D320E}" srcId="{3F630E3E-51D5-4C21-BB34-E46646DC8084}" destId="{B145484B-B847-423D-B0D3-FC77A012D054}" srcOrd="0" destOrd="0" parTransId="{F1E0FD42-94B0-461C-8AB6-D817EA4974B6}" sibTransId="{69F42981-E4E0-484C-BE49-741EA04EC74E}"/>
    <dgm:cxn modelId="{B1DACCF1-8CBA-441F-8A6D-2C0CD3234D98}" type="presParOf" srcId="{BB9D8A12-CE7B-4DE4-AD43-0BFD9BF5C981}" destId="{EADD035C-4F81-461D-B793-DD559F2DAFD5}" srcOrd="0" destOrd="0" presId="urn:microsoft.com/office/officeart/2005/8/layout/vList3"/>
    <dgm:cxn modelId="{BF820CBD-FD92-41B1-94F0-4958F95CDDF9}" type="presParOf" srcId="{EADD035C-4F81-461D-B793-DD559F2DAFD5}" destId="{45364606-CFD1-4F39-A52D-6C34F359DA86}" srcOrd="0" destOrd="0" presId="urn:microsoft.com/office/officeart/2005/8/layout/vList3"/>
    <dgm:cxn modelId="{3FFF2ED6-4D67-4EB6-9682-9DC611EBAE57}" type="presParOf" srcId="{EADD035C-4F81-461D-B793-DD559F2DAFD5}" destId="{9D15816F-9A53-4557-B1B6-1DDE19718C7F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15816F-9A53-4557-B1B6-1DDE19718C7F}">
      <dsp:nvSpPr>
        <dsp:cNvPr id="0" name=""/>
        <dsp:cNvSpPr/>
      </dsp:nvSpPr>
      <dsp:spPr>
        <a:xfrm rot="10800000">
          <a:off x="2412301" y="495436"/>
          <a:ext cx="6384798" cy="3216402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18344" tIns="144780" rIns="270256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3800" kern="1200" baseline="0" dirty="0"/>
            <a:t>The proposed application divided into two parts named front-end and back-end.</a:t>
          </a:r>
          <a:endParaRPr lang="en-US" sz="3800" kern="1200" dirty="0"/>
        </a:p>
      </dsp:txBody>
      <dsp:txXfrm rot="10800000">
        <a:off x="3216401" y="495436"/>
        <a:ext cx="5580698" cy="3216402"/>
      </dsp:txXfrm>
    </dsp:sp>
    <dsp:sp modelId="{45364606-CFD1-4F39-A52D-6C34F359DA86}">
      <dsp:nvSpPr>
        <dsp:cNvPr id="0" name=""/>
        <dsp:cNvSpPr/>
      </dsp:nvSpPr>
      <dsp:spPr>
        <a:xfrm>
          <a:off x="804100" y="495436"/>
          <a:ext cx="3216402" cy="3216402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8000" r="-38000"/>
          </a:stretch>
        </a:blip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 Bilgisi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1C91BC3-1D29-3C76-997B-F9DFDD32A7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385" y="1593146"/>
            <a:ext cx="8361229" cy="2098226"/>
          </a:xfrm>
        </p:spPr>
        <p:txBody>
          <a:bodyPr/>
          <a:lstStyle/>
          <a:p>
            <a:pPr algn="l"/>
            <a:r>
              <a:rPr lang="tr-TR" dirty="0"/>
              <a:t>HEALTHDIARY:</a:t>
            </a:r>
            <a:br>
              <a:rPr lang="tr-TR" dirty="0"/>
            </a:br>
            <a:r>
              <a:rPr lang="tr-TR" dirty="0"/>
              <a:t>           </a:t>
            </a:r>
            <a:r>
              <a:rPr lang="tr-TR" sz="3600" dirty="0"/>
              <a:t>Dıet&amp;fıtness applıcatıon</a:t>
            </a:r>
            <a:endParaRPr lang="en-US" dirty="0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13153BE8-C4D2-3BA4-6A51-2D1EDB80D0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80162" y="3831992"/>
            <a:ext cx="6831673" cy="1512366"/>
          </a:xfrm>
        </p:spPr>
        <p:txBody>
          <a:bodyPr>
            <a:normAutofit/>
          </a:bodyPr>
          <a:lstStyle/>
          <a:p>
            <a:endParaRPr lang="tr-TR" dirty="0"/>
          </a:p>
          <a:p>
            <a:r>
              <a:rPr lang="tr-TR" dirty="0"/>
              <a:t>Elif Naz Erçin – 117200058</a:t>
            </a:r>
          </a:p>
          <a:p>
            <a:r>
              <a:rPr lang="tr-TR" dirty="0"/>
              <a:t>Ege Berk Yeşil - 115200075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6708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04053E9-CAAD-6DCF-FC01-835E14929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11584"/>
            <a:ext cx="9601200" cy="779016"/>
          </a:xfrm>
        </p:spPr>
        <p:txBody>
          <a:bodyPr/>
          <a:lstStyle/>
          <a:p>
            <a:pPr algn="ctr"/>
            <a:r>
              <a:rPr lang="tr-TR" dirty="0"/>
              <a:t>APPLICATION DESIGN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D81A70F-D220-E82A-D75A-266F4A930D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861134"/>
            <a:ext cx="9601200" cy="5006266"/>
          </a:xfrm>
        </p:spPr>
        <p:txBody>
          <a:bodyPr/>
          <a:lstStyle/>
          <a:p>
            <a:r>
              <a:rPr lang="tr-TR" dirty="0"/>
              <a:t>FLOW CHART FOR THE PROJECT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497C7B44-105E-658A-5B55-7DB5C041A3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9466" y="1420017"/>
            <a:ext cx="6798734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3397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34245E7-2F0D-368C-750E-057AF0A57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36973"/>
          </a:xfrm>
        </p:spPr>
        <p:txBody>
          <a:bodyPr>
            <a:normAutofit fontScale="90000"/>
          </a:bodyPr>
          <a:lstStyle/>
          <a:p>
            <a:pPr algn="ctr"/>
            <a:r>
              <a:rPr lang="tr-TR" dirty="0"/>
              <a:t>DESIGN METHODOLOGY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14632A0-8F84-E942-0E3B-70329EBB30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4563" y="1322773"/>
            <a:ext cx="9601200" cy="4544627"/>
          </a:xfrm>
        </p:spPr>
        <p:txBody>
          <a:bodyPr/>
          <a:lstStyle/>
          <a:p>
            <a:r>
              <a:rPr lang="tr-TR" dirty="0"/>
              <a:t>AGILE METHODOLOGY</a:t>
            </a:r>
          </a:p>
          <a:p>
            <a:pPr marL="0" indent="0">
              <a:buNone/>
            </a:pPr>
            <a:r>
              <a:rPr lang="tr-TR" dirty="0"/>
              <a:t>- Agile is a software development methodology based on iterative development. It encourages transparency and accountability as well as self-organization of teams. Scrum is one of the Agile methodologies and a very productive one.</a:t>
            </a:r>
            <a:endParaRPr lang="en-US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ABC65EC3-7277-6626-65ED-8A33ACBB77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6771" y="2746410"/>
            <a:ext cx="6756784" cy="3283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5301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CD28B6D-82E1-7C4A-4144-238FEE0D6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41159"/>
          </a:xfrm>
        </p:spPr>
        <p:txBody>
          <a:bodyPr/>
          <a:lstStyle/>
          <a:p>
            <a:pPr algn="ctr"/>
            <a:r>
              <a:rPr lang="tr-TR" dirty="0"/>
              <a:t>CONCLUSION and FUTURE WORK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6FA2ED5-7E15-B4AE-B81B-7E5591C2AB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58896"/>
            <a:ext cx="9601200" cy="5154968"/>
          </a:xfrm>
        </p:spPr>
        <p:txBody>
          <a:bodyPr/>
          <a:lstStyle/>
          <a:p>
            <a:r>
              <a:rPr lang="en-US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As a result of this study, it is expected to benefit people to be healthy. Preventing the spread of fast-food culture and directing to healthy-life is one of the possible results of this practice.</a:t>
            </a:r>
            <a:endParaRPr lang="tr-TR" dirty="0">
              <a:effectLst/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effectLst/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tr-TR" dirty="0"/>
              <a:t>Technologies to be used: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dirty="0"/>
              <a:t>Java with Android Studio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dirty="0"/>
              <a:t>API Ninjas</a:t>
            </a:r>
          </a:p>
          <a:p>
            <a:pPr marL="0" indent="0">
              <a:buNone/>
            </a:pPr>
            <a:endParaRPr lang="tr-TR" dirty="0"/>
          </a:p>
          <a:p>
            <a:r>
              <a:rPr lang="tr-TR" dirty="0"/>
              <a:t>Future Work</a:t>
            </a: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3A40124A-F071-33C9-6988-782143D7CE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4198" y="3011254"/>
            <a:ext cx="778933" cy="778933"/>
          </a:xfrm>
          <a:prstGeom prst="rect">
            <a:avLst/>
          </a:prstGeom>
        </p:spPr>
      </p:pic>
      <p:pic>
        <p:nvPicPr>
          <p:cNvPr id="8" name="Resim 7">
            <a:extLst>
              <a:ext uri="{FF2B5EF4-FFF2-40B4-BE49-F238E27FC236}">
                <a16:creationId xmlns:a16="http://schemas.microsoft.com/office/drawing/2014/main" id="{3CC96B35-C20E-C8B6-32D4-AA3047300C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3131" y="3067812"/>
            <a:ext cx="668866" cy="722376"/>
          </a:xfrm>
          <a:prstGeom prst="rect">
            <a:avLst/>
          </a:prstGeom>
        </p:spPr>
      </p:pic>
      <p:pic>
        <p:nvPicPr>
          <p:cNvPr id="10" name="Resim 9">
            <a:extLst>
              <a:ext uri="{FF2B5EF4-FFF2-40B4-BE49-F238E27FC236}">
                <a16:creationId xmlns:a16="http://schemas.microsoft.com/office/drawing/2014/main" id="{A42E68C5-F4D0-9ED8-4A77-3016310D8B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4529" y="3791656"/>
            <a:ext cx="1769136" cy="41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9955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3C9ED96-24D2-C159-0869-D14D07E248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385" y="2381435"/>
            <a:ext cx="8361229" cy="2095129"/>
          </a:xfrm>
        </p:spPr>
        <p:txBody>
          <a:bodyPr/>
          <a:lstStyle/>
          <a:p>
            <a:r>
              <a:rPr lang="tr-TR" dirty="0"/>
              <a:t>THANK YOU FOR LISTENING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5391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B471250-8CB9-9504-BD17-822AE8AD4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79016"/>
          </a:xfrm>
        </p:spPr>
        <p:txBody>
          <a:bodyPr/>
          <a:lstStyle/>
          <a:p>
            <a:pPr algn="ctr"/>
            <a:r>
              <a:rPr lang="tr-TR" dirty="0"/>
              <a:t>INTRODUCTION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66DE33B-0718-003B-CB00-DEC615784A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811045"/>
            <a:ext cx="9601200" cy="4145132"/>
          </a:xfrm>
        </p:spPr>
        <p:txBody>
          <a:bodyPr/>
          <a:lstStyle/>
          <a:p>
            <a:pPr marL="0" indent="0">
              <a:buNone/>
            </a:pPr>
            <a:endParaRPr lang="tr-TR" b="1" dirty="0"/>
          </a:p>
          <a:p>
            <a:r>
              <a:rPr lang="tr-TR" b="1" dirty="0"/>
              <a:t>What did we research and pay attention to while working on </a:t>
            </a:r>
            <a:r>
              <a:rPr lang="tr-TR" b="1" dirty="0" err="1"/>
              <a:t>this</a:t>
            </a:r>
            <a:r>
              <a:rPr lang="tr-TR" b="1" dirty="0"/>
              <a:t> project?</a:t>
            </a:r>
          </a:p>
          <a:p>
            <a:pPr marL="0" indent="0">
              <a:buNone/>
            </a:pPr>
            <a:r>
              <a:rPr lang="tr-TR" dirty="0"/>
              <a:t>- Similar applications and tools and technologies that we can probably use on </a:t>
            </a:r>
            <a:r>
              <a:rPr lang="tr-TR" dirty="0" err="1"/>
              <a:t>this</a:t>
            </a:r>
            <a:r>
              <a:rPr lang="tr-TR" dirty="0"/>
              <a:t> project.</a:t>
            </a:r>
          </a:p>
          <a:p>
            <a:endParaRPr lang="tr-TR" dirty="0"/>
          </a:p>
          <a:p>
            <a:r>
              <a:rPr lang="tr-TR" b="1" dirty="0"/>
              <a:t>What is our main goal?</a:t>
            </a:r>
          </a:p>
          <a:p>
            <a:pPr marL="0" indent="0">
              <a:buNone/>
            </a:pPr>
            <a:r>
              <a:rPr lang="tr-TR" b="1" dirty="0"/>
              <a:t>- </a:t>
            </a:r>
            <a:r>
              <a:rPr lang="tr-TR" dirty="0"/>
              <a:t>To guide people to be healthy and to add to the shortcomings of similar applications.</a:t>
            </a:r>
            <a:endParaRPr lang="tr-TR" b="1" dirty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4479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59511BC-2E7E-3CCB-576E-5BFEE4608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70138"/>
          </a:xfrm>
        </p:spPr>
        <p:txBody>
          <a:bodyPr/>
          <a:lstStyle/>
          <a:p>
            <a:pPr algn="ctr"/>
            <a:r>
              <a:rPr lang="tr-TR" dirty="0"/>
              <a:t>METHODOLOGY</a:t>
            </a:r>
            <a:endParaRPr lang="en-US" dirty="0"/>
          </a:p>
        </p:txBody>
      </p:sp>
      <p:graphicFrame>
        <p:nvGraphicFramePr>
          <p:cNvPr id="4" name="İçerik Yer Tutucusu 3">
            <a:extLst>
              <a:ext uri="{FF2B5EF4-FFF2-40B4-BE49-F238E27FC236}">
                <a16:creationId xmlns:a16="http://schemas.microsoft.com/office/drawing/2014/main" id="{C1CCD518-FC5F-7799-7536-6C26B3671F7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0530552"/>
              </p:ext>
            </p:extLst>
          </p:nvPr>
        </p:nvGraphicFramePr>
        <p:xfrm>
          <a:off x="1371600" y="1660124"/>
          <a:ext cx="9601200" cy="42072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64021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B46EC6B-3B7F-F6A4-7CFD-2D7F512DC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23912"/>
          </a:xfrm>
        </p:spPr>
        <p:txBody>
          <a:bodyPr/>
          <a:lstStyle/>
          <a:p>
            <a:pPr algn="ctr"/>
            <a:r>
              <a:rPr lang="tr-TR" dirty="0"/>
              <a:t>METHODOLOGY</a:t>
            </a:r>
            <a:endParaRPr lang="en-US" dirty="0"/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9F3979EA-91B6-8C68-CBE9-E950C6A22A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98713" y="1727201"/>
            <a:ext cx="10317553" cy="4620334"/>
          </a:xfrm>
        </p:spPr>
        <p:txBody>
          <a:bodyPr>
            <a:normAutofit/>
          </a:bodyPr>
          <a:lstStyle/>
          <a:p>
            <a:r>
              <a:rPr lang="en-US" sz="1800" dirty="0"/>
              <a:t>Java has been on the rise in mobile application for a long time, it also brings powerful and useful application making. With the Android Studio, it offers an easier GUI construction and a responsive application.</a:t>
            </a:r>
            <a:endParaRPr lang="tr-TR" sz="1800" dirty="0"/>
          </a:p>
          <a:p>
            <a:r>
              <a:rPr lang="en-US" sz="1800" dirty="0"/>
              <a:t>An easy-to-use interface will be designed for front-end, where users can easily find everything they are looking for in the application.</a:t>
            </a:r>
            <a:endParaRPr lang="tr-TR" sz="1800" dirty="0"/>
          </a:p>
          <a:p>
            <a:r>
              <a:rPr lang="tr-TR" sz="1800" dirty="0"/>
              <a:t>This is how Java transformed to an Application:</a:t>
            </a:r>
          </a:p>
          <a:p>
            <a:pPr marL="0" indent="0">
              <a:buNone/>
            </a:pPr>
            <a:endParaRPr lang="tr-TR" sz="1800" dirty="0"/>
          </a:p>
          <a:p>
            <a:pPr marL="0" indent="0">
              <a:buNone/>
            </a:pPr>
            <a:endParaRPr lang="tr-TR" sz="1800" dirty="0"/>
          </a:p>
          <a:p>
            <a:pPr marL="0" indent="0">
              <a:buNone/>
            </a:pPr>
            <a:endParaRPr lang="tr-TR" sz="1800" dirty="0"/>
          </a:p>
          <a:p>
            <a:pPr marL="0" indent="0">
              <a:buNone/>
            </a:pPr>
            <a:endParaRPr lang="tr-TR" sz="1800" dirty="0"/>
          </a:p>
        </p:txBody>
      </p:sp>
      <p:pic>
        <p:nvPicPr>
          <p:cNvPr id="8" name="İçerik Yer Tutucusu 7">
            <a:extLst>
              <a:ext uri="{FF2B5EF4-FFF2-40B4-BE49-F238E27FC236}">
                <a16:creationId xmlns:a16="http://schemas.microsoft.com/office/drawing/2014/main" id="{CDC5AF52-851E-2A78-B8D0-00E4F32268CA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3259667" y="3682501"/>
            <a:ext cx="5841999" cy="2665034"/>
          </a:xfrm>
        </p:spPr>
      </p:pic>
    </p:spTree>
    <p:extLst>
      <p:ext uri="{BB962C8B-B14F-4D97-AF65-F5344CB8AC3E}">
        <p14:creationId xmlns:p14="http://schemas.microsoft.com/office/powerpoint/2010/main" val="2690119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57E4235-97BA-634D-6167-10FC48E71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/>
              <a:t>METHODOLOGY - FRONTEND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2C05207-E825-F2CC-5831-BE4041C097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How login page and profile screen look like of application: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9FAFB321-9910-2758-D561-494FCB6F5F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9259" y="3050830"/>
            <a:ext cx="1354666" cy="2693469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DE61ED13-45FB-360F-C046-34C4E82C73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3077" y="2729097"/>
            <a:ext cx="1792790" cy="3691537"/>
          </a:xfrm>
          <a:prstGeom prst="rect">
            <a:avLst/>
          </a:prstGeom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ACADC035-8630-D945-E2EF-C7FF8EF09A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55019" y="3038001"/>
            <a:ext cx="1342173" cy="2706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0934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17CDD40-39C0-CF85-520E-0FB936847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/>
              <a:t>METHODOLOGY - API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088751C0-446E-06B9-FBD7-395684AD41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599" y="2489200"/>
            <a:ext cx="9787467" cy="3378200"/>
          </a:xfrm>
        </p:spPr>
        <p:txBody>
          <a:bodyPr/>
          <a:lstStyle/>
          <a:p>
            <a:r>
              <a:rPr lang="en-US" dirty="0"/>
              <a:t>After all the research was done, it was decided to use API Ninjas -- Nutrition API.</a:t>
            </a:r>
            <a:endParaRPr lang="tr-TR" dirty="0"/>
          </a:p>
          <a:p>
            <a:r>
              <a:rPr lang="en-US" dirty="0"/>
              <a:t>Returns a list of nutrition information extracted from given text. Nutrition data for each food item is scaled to 100g unless a quantity is specified within the query parameter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0749115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86A2DA5-EBBB-0523-2EE0-EAE17C394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25750"/>
          </a:xfrm>
        </p:spPr>
        <p:txBody>
          <a:bodyPr/>
          <a:lstStyle/>
          <a:p>
            <a:pPr algn="ctr"/>
            <a:r>
              <a:rPr lang="tr-TR" dirty="0"/>
              <a:t>RELATED WORKS</a:t>
            </a:r>
            <a:endParaRPr lang="en-US" dirty="0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CE134757-D583-6086-24CF-46E68A3680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788157"/>
            <a:ext cx="4443984" cy="510353"/>
          </a:xfrm>
        </p:spPr>
        <p:txBody>
          <a:bodyPr/>
          <a:lstStyle/>
          <a:p>
            <a:r>
              <a:rPr lang="tr-TR" dirty="0"/>
              <a:t>MyFitnessPal</a:t>
            </a:r>
            <a:endParaRPr lang="en-US" dirty="0"/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950C19C4-BA1D-2951-7977-B3FFC672E2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2675117"/>
            <a:ext cx="4443984" cy="3627289"/>
          </a:xfrm>
        </p:spPr>
        <p:txBody>
          <a:bodyPr/>
          <a:lstStyle/>
          <a:p>
            <a:r>
              <a:rPr lang="tr-TR" dirty="0"/>
              <a:t>Great food database</a:t>
            </a:r>
          </a:p>
          <a:p>
            <a:r>
              <a:rPr lang="tr-TR" dirty="0"/>
              <a:t>Great input controls</a:t>
            </a:r>
          </a:p>
          <a:p>
            <a:r>
              <a:rPr lang="tr-TR" dirty="0"/>
              <a:t>Additional content are not very compelling</a:t>
            </a:r>
          </a:p>
          <a:p>
            <a:r>
              <a:rPr lang="tr-TR" dirty="0"/>
              <a:t>Can read the barcode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038618D7-E915-F711-2C60-F0ADA7B385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76416" y="1788157"/>
            <a:ext cx="4443984" cy="465964"/>
          </a:xfrm>
        </p:spPr>
        <p:txBody>
          <a:bodyPr/>
          <a:lstStyle/>
          <a:p>
            <a:r>
              <a:rPr lang="tr-TR" dirty="0"/>
              <a:t>Lifesum</a:t>
            </a:r>
            <a:endParaRPr lang="en-US" dirty="0"/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D93B8E88-E0D0-0A5D-20A7-1135D0F159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28816" y="2544911"/>
            <a:ext cx="4443984" cy="3627289"/>
          </a:xfrm>
        </p:spPr>
        <p:txBody>
          <a:bodyPr/>
          <a:lstStyle/>
          <a:p>
            <a:r>
              <a:rPr lang="tr-TR" dirty="0"/>
              <a:t>Good food database</a:t>
            </a:r>
          </a:p>
          <a:p>
            <a:r>
              <a:rPr lang="tr-TR" dirty="0"/>
              <a:t>Easy to use</a:t>
            </a:r>
          </a:p>
          <a:p>
            <a:r>
              <a:rPr lang="tr-TR" dirty="0"/>
              <a:t>Low price</a:t>
            </a:r>
          </a:p>
          <a:p>
            <a:r>
              <a:rPr lang="tr-TR" dirty="0"/>
              <a:t>Highly customizable</a:t>
            </a:r>
          </a:p>
          <a:p>
            <a:r>
              <a:rPr lang="tr-TR" dirty="0"/>
              <a:t>No community or personal coaching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3496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86A2DA5-EBBB-0523-2EE0-EAE17C394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25750"/>
          </a:xfrm>
        </p:spPr>
        <p:txBody>
          <a:bodyPr/>
          <a:lstStyle/>
          <a:p>
            <a:pPr algn="ctr"/>
            <a:r>
              <a:rPr lang="tr-TR" dirty="0"/>
              <a:t>RELATED WORKS</a:t>
            </a:r>
            <a:endParaRPr lang="en-US" dirty="0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CE134757-D583-6086-24CF-46E68A3680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764575"/>
            <a:ext cx="4443984" cy="510353"/>
          </a:xfrm>
        </p:spPr>
        <p:txBody>
          <a:bodyPr/>
          <a:lstStyle/>
          <a:p>
            <a:r>
              <a:rPr lang="tr-TR" dirty="0"/>
              <a:t>Noom</a:t>
            </a:r>
            <a:endParaRPr lang="en-US" dirty="0"/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950C19C4-BA1D-2951-7977-B3FFC672E2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2648484"/>
            <a:ext cx="4443984" cy="3627289"/>
          </a:xfrm>
        </p:spPr>
        <p:txBody>
          <a:bodyPr/>
          <a:lstStyle/>
          <a:p>
            <a:r>
              <a:rPr lang="tr-TR" dirty="0"/>
              <a:t>Weak food database</a:t>
            </a:r>
          </a:p>
          <a:p>
            <a:r>
              <a:rPr lang="tr-TR" dirty="0"/>
              <a:t>Intertactive daily content</a:t>
            </a:r>
          </a:p>
          <a:p>
            <a:r>
              <a:rPr lang="tr-TR" dirty="0"/>
              <a:t>Interaction with other users</a:t>
            </a:r>
          </a:p>
          <a:p>
            <a:r>
              <a:rPr lang="tr-TR" dirty="0"/>
              <a:t>No free trial</a:t>
            </a:r>
          </a:p>
          <a:p>
            <a:r>
              <a:rPr lang="tr-TR" dirty="0"/>
              <a:t>Coaching could use improvement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038618D7-E915-F711-2C60-F0ADA7B385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76416" y="1786769"/>
            <a:ext cx="4443984" cy="465964"/>
          </a:xfrm>
        </p:spPr>
        <p:txBody>
          <a:bodyPr/>
          <a:lstStyle/>
          <a:p>
            <a:r>
              <a:rPr lang="tr-TR" dirty="0"/>
              <a:t>FitWell</a:t>
            </a:r>
            <a:endParaRPr lang="en-US" dirty="0"/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D93B8E88-E0D0-0A5D-20A7-1135D0F159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28816" y="2538973"/>
            <a:ext cx="4443984" cy="3627289"/>
          </a:xfrm>
        </p:spPr>
        <p:txBody>
          <a:bodyPr/>
          <a:lstStyle/>
          <a:p>
            <a:r>
              <a:rPr lang="tr-TR" dirty="0"/>
              <a:t>Daily food content</a:t>
            </a:r>
          </a:p>
          <a:p>
            <a:r>
              <a:rPr lang="tr-TR" dirty="0"/>
              <a:t>Easy to use</a:t>
            </a:r>
          </a:p>
          <a:p>
            <a:r>
              <a:rPr lang="tr-TR" dirty="0"/>
              <a:t>Low price</a:t>
            </a:r>
          </a:p>
          <a:p>
            <a:r>
              <a:rPr lang="tr-TR" dirty="0"/>
              <a:t>Training videos for what user wants</a:t>
            </a:r>
          </a:p>
          <a:p>
            <a:r>
              <a:rPr lang="tr-TR" dirty="0"/>
              <a:t>No community</a:t>
            </a:r>
          </a:p>
          <a:p>
            <a:r>
              <a:rPr lang="tr-TR" dirty="0"/>
              <a:t>Excellent food database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422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0E2C33A-A355-1FA7-280F-F6B589635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41159"/>
          </a:xfrm>
        </p:spPr>
        <p:txBody>
          <a:bodyPr/>
          <a:lstStyle/>
          <a:p>
            <a:pPr algn="ctr"/>
            <a:r>
              <a:rPr lang="tr-TR" dirty="0"/>
              <a:t>APPLICATION DESIGN</a:t>
            </a:r>
            <a:endParaRPr lang="en-US" dirty="0"/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4EBE6DFC-86DF-12AB-51B7-9851856F82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8286" y="1698694"/>
            <a:ext cx="8074094" cy="4202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275993"/>
      </p:ext>
    </p:extLst>
  </p:cSld>
  <p:clrMapOvr>
    <a:masterClrMapping/>
  </p:clrMapOvr>
</p:sld>
</file>

<file path=ppt/theme/theme1.xml><?xml version="1.0" encoding="utf-8"?>
<a:theme xmlns:a="http://schemas.openxmlformats.org/drawingml/2006/main" name="Kırpma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TM10001105[[fn=Kırpma]]</Template>
  <TotalTime>360</TotalTime>
  <Words>405</Words>
  <Application>Microsoft Office PowerPoint</Application>
  <PresentationFormat>Geniş ekran</PresentationFormat>
  <Paragraphs>66</Paragraphs>
  <Slides>13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2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13</vt:i4>
      </vt:variant>
    </vt:vector>
  </HeadingPairs>
  <TitlesOfParts>
    <vt:vector size="16" baseType="lpstr">
      <vt:lpstr>Arial</vt:lpstr>
      <vt:lpstr>Franklin Gothic Book</vt:lpstr>
      <vt:lpstr>Kırpma</vt:lpstr>
      <vt:lpstr>HEALTHDIARY:            Dıet&amp;fıtness applıcatıon</vt:lpstr>
      <vt:lpstr>INTRODUCTION</vt:lpstr>
      <vt:lpstr>METHODOLOGY</vt:lpstr>
      <vt:lpstr>METHODOLOGY</vt:lpstr>
      <vt:lpstr>METHODOLOGY - FRONTEND</vt:lpstr>
      <vt:lpstr>METHODOLOGY - API</vt:lpstr>
      <vt:lpstr>RELATED WORKS</vt:lpstr>
      <vt:lpstr>RELATED WORKS</vt:lpstr>
      <vt:lpstr>APPLICATION DESIGN</vt:lpstr>
      <vt:lpstr>APPLICATION DESIGN</vt:lpstr>
      <vt:lpstr>DESIGN METHODOLOGY</vt:lpstr>
      <vt:lpstr>CONCLUSION and FUTURE WORK</vt:lpstr>
      <vt:lpstr>THANK YOU FOR LISTENING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HEALTHDIARY:            Dıet&amp;fıtness applıcatıon</dc:title>
  <dc:creator>Elif Naz Erçin</dc:creator>
  <cp:lastModifiedBy>Elif Naz Erçin</cp:lastModifiedBy>
  <cp:revision>8</cp:revision>
  <dcterms:created xsi:type="dcterms:W3CDTF">2022-07-01T12:29:37Z</dcterms:created>
  <dcterms:modified xsi:type="dcterms:W3CDTF">2023-06-05T17:57:57Z</dcterms:modified>
</cp:coreProperties>
</file>