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0" r:id="rId3"/>
    <p:sldId id="422" r:id="rId5"/>
    <p:sldId id="445" r:id="rId6"/>
    <p:sldId id="440" r:id="rId7"/>
    <p:sldId id="446" r:id="rId8"/>
    <p:sldId id="439" r:id="rId9"/>
    <p:sldId id="441" r:id="rId10"/>
    <p:sldId id="41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418D"/>
    <a:srgbClr val="381D3F"/>
    <a:srgbClr val="A66BB9"/>
    <a:srgbClr val="B88F4D"/>
    <a:srgbClr val="3E2146"/>
    <a:srgbClr val="8C4BA0"/>
    <a:srgbClr val="552E62"/>
    <a:srgbClr val="552D64"/>
    <a:srgbClr val="FFFFFF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0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ppt_画板 1 副本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635" y="-1905"/>
            <a:ext cx="12192635" cy="685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7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7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7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7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7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7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7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7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7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202160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logo-04"/>
          <p:cNvPicPr>
            <a:picLocks noChangeAspect="1"/>
          </p:cNvPicPr>
          <p:nvPr userDrawn="1"/>
        </p:nvPicPr>
        <p:blipFill rotWithShape="1">
          <a:blip r:embed="rId2"/>
          <a:srcRect r="39086"/>
          <a:stretch>
            <a:fillRect/>
          </a:stretch>
        </p:blipFill>
        <p:spPr>
          <a:xfrm>
            <a:off x="-268605" y="-464820"/>
            <a:ext cx="2005965" cy="21755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logo-04"/>
          <p:cNvPicPr>
            <a:picLocks noChangeAspect="1"/>
          </p:cNvPicPr>
          <p:nvPr userDrawn="1"/>
        </p:nvPicPr>
        <p:blipFill rotWithShape="1">
          <a:blip r:embed="rId2"/>
          <a:srcRect r="39086"/>
          <a:stretch>
            <a:fillRect/>
          </a:stretch>
        </p:blipFill>
        <p:spPr>
          <a:xfrm>
            <a:off x="-268605" y="-464820"/>
            <a:ext cx="2005965" cy="2175510"/>
          </a:xfrm>
          <a:prstGeom prst="rect">
            <a:avLst/>
          </a:prstGeom>
        </p:spPr>
      </p:pic>
      <p:grpSp>
        <p:nvGrpSpPr>
          <p:cNvPr id="327" name="组合 326"/>
          <p:cNvGrpSpPr/>
          <p:nvPr userDrawn="1"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A66BB9">
                  <a:alpha val="0"/>
                </a:srgbClr>
              </a:gs>
              <a:gs pos="100000">
                <a:srgbClr val="A66BB9">
                  <a:alpha val="50000"/>
                </a:srgbClr>
              </a:gs>
            </a:gsLst>
            <a:lin ang="5400000" scaled="0"/>
          </a:gradFill>
        </p:grpSpPr>
        <p:grpSp>
          <p:nvGrpSpPr>
            <p:cNvPr id="6" name="Group 205"/>
            <p:cNvGrpSpPr/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27" name="Line 5"/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6"/>
              <p:cNvSpPr/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7"/>
              <p:cNvSpPr/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8"/>
              <p:cNvSpPr/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9"/>
              <p:cNvSpPr/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0"/>
              <p:cNvSpPr/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1"/>
              <p:cNvSpPr/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2"/>
              <p:cNvSpPr/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3"/>
              <p:cNvSpPr/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/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/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6"/>
              <p:cNvSpPr/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7"/>
              <p:cNvSpPr/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8"/>
              <p:cNvSpPr/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9"/>
              <p:cNvSpPr/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20"/>
              <p:cNvSpPr/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21"/>
              <p:cNvSpPr/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22"/>
              <p:cNvSpPr/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3"/>
              <p:cNvSpPr/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4"/>
              <p:cNvSpPr/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5"/>
              <p:cNvSpPr/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6"/>
              <p:cNvSpPr/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7"/>
              <p:cNvSpPr/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8"/>
              <p:cNvSpPr/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9"/>
              <p:cNvSpPr/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0"/>
              <p:cNvSpPr/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1"/>
              <p:cNvSpPr/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2"/>
              <p:cNvSpPr/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3"/>
              <p:cNvSpPr/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4"/>
              <p:cNvSpPr/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5"/>
              <p:cNvSpPr/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6"/>
              <p:cNvSpPr/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7"/>
              <p:cNvSpPr/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8"/>
              <p:cNvSpPr/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9"/>
              <p:cNvSpPr/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40"/>
              <p:cNvSpPr/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41"/>
              <p:cNvSpPr/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42"/>
              <p:cNvSpPr/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3"/>
              <p:cNvSpPr/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/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5"/>
              <p:cNvSpPr/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6"/>
              <p:cNvSpPr/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7"/>
              <p:cNvSpPr/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8"/>
              <p:cNvSpPr/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9"/>
              <p:cNvSpPr/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50"/>
              <p:cNvSpPr/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51"/>
              <p:cNvSpPr/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52"/>
              <p:cNvSpPr/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3"/>
              <p:cNvSpPr/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4"/>
              <p:cNvSpPr/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5"/>
              <p:cNvSpPr/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6"/>
              <p:cNvSpPr/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7"/>
              <p:cNvSpPr/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8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9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60"/>
              <p:cNvSpPr/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61"/>
              <p:cNvSpPr/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62"/>
              <p:cNvSpPr/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3"/>
              <p:cNvSpPr/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4"/>
              <p:cNvSpPr/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5"/>
              <p:cNvSpPr/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6"/>
              <p:cNvSpPr/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7"/>
              <p:cNvSpPr/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8"/>
              <p:cNvSpPr/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9"/>
              <p:cNvSpPr/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70"/>
              <p:cNvSpPr/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71"/>
              <p:cNvSpPr/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72"/>
              <p:cNvSpPr/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3"/>
              <p:cNvSpPr/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4"/>
              <p:cNvSpPr/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5"/>
              <p:cNvSpPr/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6"/>
              <p:cNvSpPr/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7"/>
              <p:cNvSpPr/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8"/>
              <p:cNvSpPr/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9"/>
              <p:cNvSpPr/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80"/>
              <p:cNvSpPr/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1"/>
              <p:cNvSpPr/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82"/>
              <p:cNvSpPr/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3"/>
              <p:cNvSpPr/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4"/>
              <p:cNvSpPr/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5"/>
              <p:cNvSpPr/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6"/>
              <p:cNvSpPr/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7"/>
              <p:cNvSpPr/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8"/>
              <p:cNvSpPr/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9"/>
              <p:cNvSpPr/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90"/>
              <p:cNvSpPr/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91"/>
              <p:cNvSpPr/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2"/>
              <p:cNvSpPr/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3"/>
              <p:cNvSpPr/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4"/>
              <p:cNvSpPr/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5"/>
              <p:cNvSpPr/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6"/>
              <p:cNvSpPr/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7"/>
              <p:cNvSpPr/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8"/>
              <p:cNvSpPr/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9"/>
              <p:cNvSpPr/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100"/>
              <p:cNvSpPr/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101"/>
              <p:cNvSpPr/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102"/>
              <p:cNvSpPr/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3"/>
              <p:cNvSpPr/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4"/>
              <p:cNvSpPr/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5"/>
              <p:cNvSpPr/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6"/>
              <p:cNvSpPr/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7"/>
              <p:cNvSpPr/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8"/>
              <p:cNvSpPr/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9"/>
              <p:cNvSpPr/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10"/>
              <p:cNvSpPr/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11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12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3"/>
              <p:cNvSpPr/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4"/>
              <p:cNvSpPr/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5"/>
              <p:cNvSpPr/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6"/>
              <p:cNvSpPr/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7"/>
              <p:cNvSpPr/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8"/>
              <p:cNvSpPr/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19"/>
              <p:cNvSpPr/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20"/>
              <p:cNvSpPr/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21"/>
              <p:cNvSpPr/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22"/>
              <p:cNvSpPr/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3"/>
              <p:cNvSpPr/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4"/>
              <p:cNvSpPr/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5"/>
              <p:cNvSpPr/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6"/>
              <p:cNvSpPr/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7"/>
              <p:cNvSpPr/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8"/>
              <p:cNvSpPr/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9"/>
              <p:cNvSpPr/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30"/>
              <p:cNvSpPr/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31"/>
              <p:cNvSpPr/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32"/>
              <p:cNvSpPr/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3"/>
              <p:cNvSpPr/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4"/>
              <p:cNvSpPr/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5"/>
              <p:cNvSpPr/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6"/>
              <p:cNvSpPr/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7"/>
              <p:cNvSpPr/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8"/>
              <p:cNvSpPr/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9"/>
              <p:cNvSpPr/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40"/>
              <p:cNvSpPr/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41"/>
              <p:cNvSpPr/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42"/>
              <p:cNvSpPr/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3"/>
              <p:cNvSpPr/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4"/>
              <p:cNvSpPr/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5"/>
              <p:cNvSpPr/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6"/>
              <p:cNvSpPr/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7"/>
              <p:cNvSpPr/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8"/>
              <p:cNvSpPr/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9"/>
              <p:cNvSpPr/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50"/>
              <p:cNvSpPr/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51"/>
              <p:cNvSpPr/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52"/>
              <p:cNvSpPr/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3"/>
              <p:cNvSpPr/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4"/>
              <p:cNvSpPr/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5"/>
              <p:cNvSpPr/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6"/>
              <p:cNvSpPr/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7"/>
              <p:cNvSpPr/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8"/>
              <p:cNvSpPr/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9"/>
              <p:cNvSpPr/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60"/>
              <p:cNvSpPr/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61"/>
              <p:cNvSpPr/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62"/>
              <p:cNvSpPr/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3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4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5"/>
              <p:cNvSpPr/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6"/>
              <p:cNvSpPr/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7"/>
              <p:cNvSpPr/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8"/>
              <p:cNvSpPr/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9"/>
              <p:cNvSpPr/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70"/>
              <p:cNvSpPr/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71"/>
              <p:cNvSpPr/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72"/>
              <p:cNvSpPr/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3"/>
              <p:cNvSpPr/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4"/>
              <p:cNvSpPr/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5"/>
              <p:cNvSpPr/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6"/>
              <p:cNvSpPr/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7"/>
              <p:cNvSpPr/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8"/>
              <p:cNvSpPr/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9"/>
              <p:cNvSpPr/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80"/>
              <p:cNvSpPr/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81"/>
              <p:cNvSpPr/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82"/>
              <p:cNvSpPr/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3"/>
              <p:cNvSpPr/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4"/>
              <p:cNvSpPr/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5"/>
              <p:cNvSpPr/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6"/>
              <p:cNvSpPr/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7"/>
              <p:cNvSpPr/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8"/>
              <p:cNvSpPr/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9"/>
              <p:cNvSpPr/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90"/>
              <p:cNvSpPr/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91"/>
              <p:cNvSpPr/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92"/>
              <p:cNvSpPr/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3"/>
              <p:cNvSpPr/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4"/>
              <p:cNvSpPr/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5"/>
              <p:cNvSpPr/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6"/>
              <p:cNvSpPr/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7"/>
              <p:cNvSpPr/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8"/>
              <p:cNvSpPr/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9"/>
              <p:cNvSpPr/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200"/>
              <p:cNvSpPr/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201"/>
              <p:cNvSpPr/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202"/>
              <p:cNvSpPr/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3"/>
              <p:cNvSpPr/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4"/>
              <p:cNvSpPr/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" name="Freeform 206"/>
            <p:cNvSpPr/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07"/>
            <p:cNvSpPr/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8"/>
            <p:cNvSpPr/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09"/>
            <p:cNvSpPr/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0"/>
            <p:cNvSpPr/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11"/>
            <p:cNvSpPr/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12"/>
            <p:cNvSpPr/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13"/>
            <p:cNvSpPr/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14"/>
            <p:cNvSpPr/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15"/>
            <p:cNvSpPr/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16"/>
            <p:cNvSpPr/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17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18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9"/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20"/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21"/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22"/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3"/>
            <p:cNvSpPr/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24"/>
            <p:cNvSpPr/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5"/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26"/>
            <p:cNvSpPr/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7"/>
            <p:cNvSpPr/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28"/>
            <p:cNvSpPr/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29"/>
            <p:cNvSpPr/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30"/>
            <p:cNvSpPr/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31"/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32"/>
            <p:cNvSpPr/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33"/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34"/>
            <p:cNvSpPr/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35"/>
            <p:cNvSpPr/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36"/>
            <p:cNvSpPr/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7"/>
            <p:cNvSpPr/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38"/>
            <p:cNvSpPr/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39"/>
            <p:cNvSpPr/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40"/>
            <p:cNvSpPr/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41"/>
            <p:cNvSpPr/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42"/>
            <p:cNvSpPr/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43"/>
            <p:cNvSpPr/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44"/>
            <p:cNvSpPr/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45"/>
            <p:cNvSpPr/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46"/>
            <p:cNvSpPr/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47"/>
            <p:cNvSpPr/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48"/>
            <p:cNvSpPr/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49"/>
            <p:cNvSpPr/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50"/>
            <p:cNvSpPr/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1"/>
            <p:cNvSpPr/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2"/>
            <p:cNvSpPr/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53"/>
            <p:cNvSpPr/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54"/>
            <p:cNvSpPr/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55"/>
            <p:cNvSpPr/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56"/>
            <p:cNvSpPr/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57"/>
            <p:cNvSpPr/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58"/>
            <p:cNvSpPr/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59"/>
            <p:cNvSpPr/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60"/>
            <p:cNvSpPr/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61"/>
            <p:cNvSpPr/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62"/>
            <p:cNvSpPr/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63"/>
            <p:cNvSpPr/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64"/>
            <p:cNvSpPr/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65"/>
            <p:cNvSpPr/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66"/>
            <p:cNvSpPr/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67"/>
            <p:cNvSpPr/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68"/>
            <p:cNvSpPr/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69"/>
            <p:cNvSpPr/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70"/>
            <p:cNvSpPr/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71"/>
            <p:cNvSpPr/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72"/>
            <p:cNvSpPr/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73"/>
            <p:cNvSpPr/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74"/>
            <p:cNvSpPr/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75"/>
            <p:cNvSpPr/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6"/>
            <p:cNvSpPr/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77"/>
            <p:cNvSpPr/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78"/>
            <p:cNvSpPr/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79"/>
            <p:cNvSpPr/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80"/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81"/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82"/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83"/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84"/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85"/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86"/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87"/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88"/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89"/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90"/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91"/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92"/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93"/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94"/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95"/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96"/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97"/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98"/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99"/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00"/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01"/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02"/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03"/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04"/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05"/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7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7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7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7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7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7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7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7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7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7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7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7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7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7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7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7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7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7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7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7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7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7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7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7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7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7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7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7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7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7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7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57.xml"/><Relationship Id="rId3" Type="http://schemas.openxmlformats.org/officeDocument/2006/relationships/image" Target="../media/image5.png"/><Relationship Id="rId2" Type="http://schemas.openxmlformats.org/officeDocument/2006/relationships/tags" Target="../tags/tag56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8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9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0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1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3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tags" Target="../tags/tag6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0425" y="-2076450"/>
            <a:ext cx="4729480" cy="4364355"/>
          </a:xfrm>
          <a:prstGeom prst="rect">
            <a:avLst/>
          </a:prstGeom>
        </p:spPr>
      </p:pic>
      <p:pic>
        <p:nvPicPr>
          <p:cNvPr id="8" name="图片 7" descr="logo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9900000">
            <a:off x="6692900" y="4460240"/>
            <a:ext cx="4729480" cy="436435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1227455"/>
            <a:ext cx="12192000" cy="43224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893309" y="2977833"/>
            <a:ext cx="4914265" cy="83566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7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l"/>
            <a:r>
              <a:rPr lang="zh-CN" altLang="en-US" sz="3200" dirty="0">
                <a:ea typeface="微软雅黑" panose="020B0503020204020204" pitchFamily="34" charset="-122"/>
              </a:rPr>
              <a:t>毕业设计进展</a:t>
            </a:r>
            <a:r>
              <a:rPr lang="zh-CN" altLang="en-US" sz="3200" dirty="0">
                <a:ea typeface="微软雅黑" panose="020B0503020204020204" pitchFamily="34" charset="-122"/>
              </a:rPr>
              <a:t>汇报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pic>
        <p:nvPicPr>
          <p:cNvPr id="18" name="图片 17" descr="logo-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0" y="2663190"/>
            <a:ext cx="2785745" cy="1563370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>
            <a:off x="3935730" y="2765425"/>
            <a:ext cx="0" cy="1451610"/>
          </a:xfrm>
          <a:prstGeom prst="line">
            <a:avLst/>
          </a:prstGeom>
          <a:ln w="9525">
            <a:solidFill>
              <a:srgbClr val="B88F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527800" y="39223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211220070 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李嘉睿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977746" y="450243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000" dirty="0">
                <a:solidFill>
                  <a:srgbClr val="BD934E"/>
                </a:solidFill>
              </a:rPr>
              <a:t>主要进展</a:t>
            </a:r>
            <a:endParaRPr lang="zh-CN" altLang="en-US" sz="2000" dirty="0">
              <a:solidFill>
                <a:srgbClr val="BD934E"/>
              </a:solidFill>
            </a:endParaRPr>
          </a:p>
        </p:txBody>
      </p:sp>
      <p:pic>
        <p:nvPicPr>
          <p:cNvPr id="12" name="图片 11" descr="G:\2021\校庆\PPT\logo-08.pnglogo-0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17197349" flipH="1">
            <a:off x="4494838" y="468682"/>
            <a:ext cx="525802" cy="48431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1235" y="1614805"/>
            <a:ext cx="864425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1. </a:t>
            </a:r>
            <a:r>
              <a:rPr lang="zh-CN" altLang="en-US" sz="2800"/>
              <a:t>阅读相应文献</a:t>
            </a:r>
            <a:endParaRPr lang="zh-CN" altLang="en-US" sz="2800"/>
          </a:p>
          <a:p>
            <a:endParaRPr lang="zh-CN" altLang="en-US" sz="2800"/>
          </a:p>
          <a:p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复现文献代码并测试</a:t>
            </a:r>
            <a:endParaRPr lang="zh-CN" altLang="en-US" sz="2800"/>
          </a:p>
          <a:p>
            <a:pPr indent="457200"/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012055" y="2755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46050" y="0"/>
            <a:ext cx="4866005" cy="67125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29225" y="479425"/>
            <a:ext cx="5419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Class Stochastic</a:t>
            </a:r>
            <a:r>
              <a:rPr lang="en-US" altLang="zh-CN"/>
              <a:t>Network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建立随机路径网络</a:t>
            </a:r>
            <a:r>
              <a:rPr lang="en-US" altLang="zh-CN"/>
              <a:t>，</a:t>
            </a:r>
            <a:r>
              <a:rPr lang="zh-CN" altLang="en-US"/>
              <a:t>为论文中</a:t>
            </a:r>
            <a:r>
              <a:rPr lang="zh-CN" altLang="en-US"/>
              <a:t>的三种最短路径模型</a:t>
            </a:r>
            <a:r>
              <a:rPr lang="zh-CN" altLang="en-US"/>
              <a:t>分别建立计算路径长度的</a:t>
            </a:r>
            <a:r>
              <a:rPr lang="zh-CN" altLang="en-US"/>
              <a:t>方法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508750" cy="6858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5080" y="479425"/>
            <a:ext cx="54197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Class Genetic</a:t>
            </a:r>
            <a:r>
              <a:rPr lang="en-US" altLang="zh-CN"/>
              <a:t>Algorithm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复现论文中的基因算法中的</a:t>
            </a:r>
            <a:r>
              <a:rPr lang="en-US" altLang="zh-CN"/>
              <a:t>-selection、mutate、crossover</a:t>
            </a:r>
            <a:r>
              <a:rPr lang="zh-CN" altLang="en-US"/>
              <a:t>操作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05805" y="2014855"/>
            <a:ext cx="7016115" cy="48431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229600" cy="6819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5080" y="479425"/>
            <a:ext cx="541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模拟种群迭代</a:t>
            </a:r>
            <a:r>
              <a:rPr lang="en-US" altLang="zh-CN"/>
              <a:t>、</a:t>
            </a:r>
            <a:r>
              <a:rPr lang="zh-CN" altLang="en-US"/>
              <a:t>基因选择的</a:t>
            </a:r>
            <a:r>
              <a:rPr lang="zh-CN" altLang="en-US"/>
              <a:t>过程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7962900" y="1489075"/>
            <a:ext cx="4229100" cy="50546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278765"/>
            <a:ext cx="4768215" cy="343789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4946015" y="0"/>
            <a:ext cx="7245985" cy="42246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37740" y="4631690"/>
            <a:ext cx="5419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输入论文中的网络</a:t>
            </a:r>
            <a:r>
              <a:rPr lang="zh-CN" altLang="en-US"/>
              <a:t>参数</a:t>
            </a: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运行算法</a:t>
            </a:r>
            <a:r>
              <a:rPr lang="en-US" altLang="zh-CN"/>
              <a:t>，</a:t>
            </a:r>
            <a:r>
              <a:rPr lang="zh-CN" altLang="en-US"/>
              <a:t>得出</a:t>
            </a:r>
            <a:r>
              <a:rPr lang="zh-CN" altLang="en-US"/>
              <a:t>结果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/>
        </p:nvSpPr>
        <p:spPr>
          <a:xfrm>
            <a:off x="219710" y="5103495"/>
            <a:ext cx="541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由于</a:t>
            </a:r>
            <a:r>
              <a:rPr lang="zh-CN" altLang="en-US"/>
              <a:t>程序运行时间较长仅运行了一部分</a:t>
            </a:r>
            <a:r>
              <a:rPr lang="zh-CN" altLang="en-US"/>
              <a:t>参数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219710" y="323215"/>
            <a:ext cx="6492875" cy="417449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2"/>
          <a:srcRect t="33125"/>
          <a:stretch>
            <a:fillRect/>
          </a:stretch>
        </p:blipFill>
        <p:spPr>
          <a:xfrm>
            <a:off x="5723890" y="1205230"/>
            <a:ext cx="5971540" cy="45275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3"/>
          <a:stretch>
            <a:fillRect/>
          </a:stretch>
        </p:blipFill>
        <p:spPr>
          <a:xfrm>
            <a:off x="5639435" y="2508250"/>
            <a:ext cx="7193280" cy="356235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5530215" y="4079240"/>
            <a:ext cx="6577330" cy="2609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639435" y="726440"/>
            <a:ext cx="5419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期望长度路径最小化结果与论文结果较</a:t>
            </a:r>
            <a:r>
              <a:rPr lang="zh-CN" altLang="en-US"/>
              <a:t>一致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723890" y="1898650"/>
            <a:ext cx="5419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给定阈值下概率最大路径结果与论文结果有较大</a:t>
            </a:r>
            <a:r>
              <a:rPr lang="zh-CN" altLang="en-US"/>
              <a:t>出入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850890" y="3260725"/>
            <a:ext cx="54197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/>
              <a:t>一定置信水平下路径</a:t>
            </a:r>
            <a:r>
              <a:rPr lang="zh-CN" altLang="en-US"/>
              <a:t>最短结果与论文结果有较大</a:t>
            </a:r>
            <a:r>
              <a:rPr lang="zh-CN" altLang="en-US"/>
              <a:t>出入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6000">
              <a:srgbClr val="653673"/>
            </a:gs>
            <a:gs pos="100000">
              <a:srgbClr val="8C4BA0"/>
            </a:gs>
            <a:gs pos="20000">
              <a:srgbClr val="3E214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logo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2615" y="-1282700"/>
            <a:ext cx="4442460" cy="4099560"/>
          </a:xfrm>
          <a:prstGeom prst="rect">
            <a:avLst/>
          </a:prstGeom>
        </p:spPr>
      </p:pic>
      <p:pic>
        <p:nvPicPr>
          <p:cNvPr id="15" name="图片 14" descr="logo-06 - 副本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1230" y="3771900"/>
            <a:ext cx="3503930" cy="32327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640326" y="2679621"/>
            <a:ext cx="298386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>
                <a:solidFill>
                  <a:srgbClr val="B88F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  <a:endParaRPr lang="en-US" altLang="zh-CN" sz="6000" b="1">
              <a:solidFill>
                <a:srgbClr val="B88F4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logo-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70" y="5332730"/>
            <a:ext cx="4865370" cy="1885950"/>
          </a:xfrm>
          <a:prstGeom prst="rect">
            <a:avLst/>
          </a:prstGeom>
        </p:spPr>
      </p:pic>
      <p:pic>
        <p:nvPicPr>
          <p:cNvPr id="4" name="图片 3" descr="logo-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907530" y="5332730"/>
            <a:ext cx="4865370" cy="1885950"/>
          </a:xfrm>
          <a:prstGeom prst="rect">
            <a:avLst/>
          </a:prstGeom>
        </p:spPr>
      </p:pic>
      <p:pic>
        <p:nvPicPr>
          <p:cNvPr id="21" name="图片 20" descr="logo_画板 1 副本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525" y="4988560"/>
            <a:ext cx="12233910" cy="1869440"/>
          </a:xfrm>
          <a:prstGeom prst="rect">
            <a:avLst/>
          </a:prstGeom>
        </p:spPr>
      </p:pic>
      <p:pic>
        <p:nvPicPr>
          <p:cNvPr id="17" name="图片 16" descr="徽标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035" y="3534433"/>
            <a:ext cx="3503930" cy="727122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9"/>
  <p:tag name="KSO_WM_UNIT_TYPE" val="a"/>
  <p:tag name="KSO_WM_UNIT_INDEX" val="1"/>
  <p:tag name="KSO_WM_UNIT_PRESET_TEXT" val="单击此处添加标题"/>
  <p:tag name="KSO_WM_TEMPLATE_CATEGORY" val="custom"/>
  <p:tag name="KSO_WM_TEMPLATE_INDEX" val="20205396"/>
  <p:tag name="KSO_WM_UNIT_ID" val="custom20205396_7*a*1"/>
  <p:tag name="KSO_WM_UNIT_ISNUMDGMTITLE" val="0"/>
</p:tagLst>
</file>

<file path=ppt/tags/tag5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</Words>
  <Application>WPS 表格</Application>
  <PresentationFormat>宽屏</PresentationFormat>
  <Paragraphs>38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汉仪旗黑</vt:lpstr>
      <vt:lpstr>Wingdings</vt:lpstr>
      <vt:lpstr>Arial Bold</vt:lpstr>
      <vt:lpstr>宋体</vt:lpstr>
      <vt:lpstr>Arial Unicode MS</vt:lpstr>
      <vt:lpstr>Calibri</vt:lpstr>
      <vt:lpstr>Helvetica Neue</vt:lpstr>
      <vt:lpstr>汉仪书宋二KW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lijiarui</cp:lastModifiedBy>
  <cp:revision>242</cp:revision>
  <dcterms:created xsi:type="dcterms:W3CDTF">2025-01-08T06:45:35Z</dcterms:created>
  <dcterms:modified xsi:type="dcterms:W3CDTF">2025-01-08T06:45:35Z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0F647EBB85C614620F1F7E677ABDD128_43</vt:lpwstr>
  </property>
</Properties>
</file>