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
  </p:notesMasterIdLst>
  <p:sldIdLst>
    <p:sldId id="420" r:id="rId3"/>
    <p:sldId id="445" r:id="rId5"/>
    <p:sldId id="451" r:id="rId6"/>
    <p:sldId id="452" r:id="rId7"/>
    <p:sldId id="440" r:id="rId8"/>
    <p:sldId id="439" r:id="rId9"/>
    <p:sldId id="453" r:id="rId10"/>
    <p:sldId id="414" r:id="rId11"/>
  </p:sldIdLst>
  <p:sldSz cx="12192000" cy="6858000"/>
  <p:notesSz cx="6858000" cy="9144000"/>
  <p:embeddedFontLst>
    <p:embeddedFont>
      <p:font typeface="DejaVu Math TeX Gyre" panose="02000503000000000000" charset="0"/>
      <p:regular r:id="rId1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418D"/>
    <a:srgbClr val="381D3F"/>
    <a:srgbClr val="A66BB9"/>
    <a:srgbClr val="B88F4D"/>
    <a:srgbClr val="3E2146"/>
    <a:srgbClr val="8C4BA0"/>
    <a:srgbClr val="552E62"/>
    <a:srgbClr val="552D64"/>
    <a:srgbClr val="FFFFFF"/>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63" autoAdjust="0"/>
    <p:restoredTop sz="94660"/>
  </p:normalViewPr>
  <p:slideViewPr>
    <p:cSldViewPr snapToGrid="0">
      <p:cViewPr varScale="1">
        <p:scale>
          <a:sx n="104" d="100"/>
          <a:sy n="104" d="100"/>
        </p:scale>
        <p:origin x="904" y="192"/>
      </p:cViewPr>
      <p:guideLst/>
    </p:cSldViewPr>
  </p:slid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1.jpe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2.jpeg"/><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p:txBody>
          <a:bodyPr/>
          <a:lstStyle/>
          <a:p>
            <a:endParaRPr lang="zh-CN" altLang="en-US" dirty="0"/>
          </a:p>
        </p:txBody>
      </p:sp>
      <p:sp>
        <p:nvSpPr>
          <p:cNvPr id="18" name="灯片编号占位符 17"/>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dirty="0"/>
          </a:p>
        </p:txBody>
      </p:sp>
      <p:pic>
        <p:nvPicPr>
          <p:cNvPr id="5" name="图片 4" descr="ppt_画板 1 副本 2"/>
          <p:cNvPicPr>
            <a:picLocks noChangeAspect="1"/>
          </p:cNvPicPr>
          <p:nvPr userDrawn="1"/>
        </p:nvPicPr>
        <p:blipFill>
          <a:blip r:embed="rId5"/>
          <a:stretch>
            <a:fillRect/>
          </a:stretch>
        </p:blipFill>
        <p:spPr>
          <a:xfrm>
            <a:off x="-635" y="-1905"/>
            <a:ext cx="12192635" cy="685990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7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7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7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7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7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7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7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7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7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7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pic>
        <p:nvPicPr>
          <p:cNvPr id="5" name="图片 4" descr="ppt_画板 1 副本"/>
          <p:cNvPicPr>
            <a:picLocks noChangeAspect="1"/>
          </p:cNvPicPr>
          <p:nvPr userDrawn="1"/>
        </p:nvPicPr>
        <p:blipFill>
          <a:blip r:embed="rId5"/>
          <a:stretch>
            <a:fillRect/>
          </a:stretch>
        </p:blipFill>
        <p:spPr>
          <a:xfrm>
            <a:off x="0" y="0"/>
            <a:ext cx="12202160" cy="685863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pic>
        <p:nvPicPr>
          <p:cNvPr id="16" name="图片 15" descr="logo-04"/>
          <p:cNvPicPr>
            <a:picLocks noChangeAspect="1"/>
          </p:cNvPicPr>
          <p:nvPr userDrawn="1"/>
        </p:nvPicPr>
        <p:blipFill rotWithShape="1">
          <a:blip r:embed="rId2"/>
          <a:srcRect r="39086"/>
          <a:stretch>
            <a:fillRect/>
          </a:stretch>
        </p:blipFill>
        <p:spPr>
          <a:xfrm>
            <a:off x="-268605" y="-464820"/>
            <a:ext cx="2005965" cy="217551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pic>
        <p:nvPicPr>
          <p:cNvPr id="20" name="图片 19" descr="logo-04"/>
          <p:cNvPicPr>
            <a:picLocks noChangeAspect="1"/>
          </p:cNvPicPr>
          <p:nvPr userDrawn="1"/>
        </p:nvPicPr>
        <p:blipFill rotWithShape="1">
          <a:blip r:embed="rId2"/>
          <a:srcRect r="39086"/>
          <a:stretch>
            <a:fillRect/>
          </a:stretch>
        </p:blipFill>
        <p:spPr>
          <a:xfrm>
            <a:off x="-268605" y="-464820"/>
            <a:ext cx="2005965" cy="2175510"/>
          </a:xfrm>
          <a:prstGeom prst="rect">
            <a:avLst/>
          </a:prstGeom>
        </p:spPr>
      </p:pic>
      <p:grpSp>
        <p:nvGrpSpPr>
          <p:cNvPr id="327" name="组合 326"/>
          <p:cNvGrpSpPr/>
          <p:nvPr userDrawn="1"/>
        </p:nvGrpSpPr>
        <p:grpSpPr>
          <a:xfrm>
            <a:off x="-6350" y="5576887"/>
            <a:ext cx="12192000" cy="1281113"/>
            <a:chOff x="-6350" y="3575050"/>
            <a:chExt cx="12192000" cy="1281113"/>
          </a:xfrm>
          <a:gradFill>
            <a:gsLst>
              <a:gs pos="0">
                <a:srgbClr val="A66BB9">
                  <a:alpha val="0"/>
                </a:srgbClr>
              </a:gs>
              <a:gs pos="100000">
                <a:srgbClr val="A66BB9">
                  <a:alpha val="50000"/>
                </a:srgbClr>
              </a:gs>
            </a:gsLst>
            <a:lin ang="5400000" scaled="0"/>
          </a:gradFill>
        </p:grpSpPr>
        <p:grpSp>
          <p:nvGrpSpPr>
            <p:cNvPr id="6" name="Group 205"/>
            <p:cNvGrpSpPr/>
            <p:nvPr userDrawn="1"/>
          </p:nvGrpSpPr>
          <p:grpSpPr bwMode="auto">
            <a:xfrm>
              <a:off x="4810125" y="4400550"/>
              <a:ext cx="4105275" cy="433388"/>
              <a:chOff x="3030" y="2772"/>
              <a:chExt cx="2586" cy="273"/>
            </a:xfrm>
            <a:grpFill/>
          </p:grpSpPr>
          <p:sp>
            <p:nvSpPr>
              <p:cNvPr id="127" name="Line 5"/>
              <p:cNvSpPr>
                <a:spLocks noChangeShapeType="1"/>
              </p:cNvSpPr>
              <p:nvPr userDrawn="1"/>
            </p:nvSpPr>
            <p:spPr bwMode="auto">
              <a:xfrm>
                <a:off x="5616" y="2860"/>
                <a:ext cx="0" cy="0"/>
              </a:xfrm>
              <a:prstGeom prst="line">
                <a:avLst/>
              </a:prstGeom>
              <a:grpFill/>
              <a:ln w="12700" cap="rnd">
                <a:solidFill>
                  <a:srgbClr val="BF9C50"/>
                </a:solidFill>
                <a:prstDash val="solid"/>
                <a:round/>
              </a:ln>
            </p:spPr>
            <p:txBody>
              <a:bodyPr vert="horz" wrap="square" lIns="91440" tIns="45720" rIns="91440" bIns="45720" numCol="1" anchor="t" anchorCtr="0" compatLnSpc="1"/>
              <a:lstStyle/>
              <a:p>
                <a:endParaRPr lang="zh-CN" altLang="en-US"/>
              </a:p>
            </p:txBody>
          </p:sp>
          <p:sp>
            <p:nvSpPr>
              <p:cNvPr id="128" name="Freeform 6"/>
              <p:cNvSpPr/>
              <p:nvPr userDrawn="1"/>
            </p:nvSpPr>
            <p:spPr bwMode="auto">
              <a:xfrm>
                <a:off x="3657" y="2794"/>
                <a:ext cx="39" cy="9"/>
              </a:xfrm>
              <a:custGeom>
                <a:avLst/>
                <a:gdLst>
                  <a:gd name="T0" fmla="*/ 8 w 9"/>
                  <a:gd name="T1" fmla="*/ 2 h 2"/>
                  <a:gd name="T2" fmla="*/ 1 w 9"/>
                  <a:gd name="T3" fmla="*/ 2 h 2"/>
                  <a:gd name="T4" fmla="*/ 0 w 9"/>
                  <a:gd name="T5" fmla="*/ 1 h 2"/>
                  <a:gd name="T6" fmla="*/ 1 w 9"/>
                  <a:gd name="T7" fmla="*/ 0 h 2"/>
                  <a:gd name="T8" fmla="*/ 8 w 9"/>
                  <a:gd name="T9" fmla="*/ 0 h 2"/>
                  <a:gd name="T10" fmla="*/ 9 w 9"/>
                  <a:gd name="T11" fmla="*/ 1 h 2"/>
                  <a:gd name="T12" fmla="*/ 8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8" y="2"/>
                    </a:moveTo>
                    <a:cubicBezTo>
                      <a:pt x="1" y="2"/>
                      <a:pt x="1" y="2"/>
                      <a:pt x="1" y="2"/>
                    </a:cubicBezTo>
                    <a:cubicBezTo>
                      <a:pt x="0" y="2"/>
                      <a:pt x="0" y="1"/>
                      <a:pt x="0" y="1"/>
                    </a:cubicBezTo>
                    <a:cubicBezTo>
                      <a:pt x="0" y="0"/>
                      <a:pt x="0" y="0"/>
                      <a:pt x="1" y="0"/>
                    </a:cubicBezTo>
                    <a:cubicBezTo>
                      <a:pt x="8" y="0"/>
                      <a:pt x="8" y="0"/>
                      <a:pt x="8" y="0"/>
                    </a:cubicBezTo>
                    <a:cubicBezTo>
                      <a:pt x="8" y="0"/>
                      <a:pt x="9" y="0"/>
                      <a:pt x="9" y="1"/>
                    </a:cubicBezTo>
                    <a:cubicBezTo>
                      <a:pt x="9" y="1"/>
                      <a:pt x="8" y="2"/>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7"/>
              <p:cNvSpPr/>
              <p:nvPr userDrawn="1"/>
            </p:nvSpPr>
            <p:spPr bwMode="auto">
              <a:xfrm>
                <a:off x="303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8"/>
              <p:cNvSpPr/>
              <p:nvPr userDrawn="1"/>
            </p:nvSpPr>
            <p:spPr bwMode="auto">
              <a:xfrm>
                <a:off x="30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9"/>
              <p:cNvSpPr/>
              <p:nvPr userDrawn="1"/>
            </p:nvSpPr>
            <p:spPr bwMode="auto">
              <a:xfrm>
                <a:off x="30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0"/>
              <p:cNvSpPr/>
              <p:nvPr userDrawn="1"/>
            </p:nvSpPr>
            <p:spPr bwMode="auto">
              <a:xfrm>
                <a:off x="307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1"/>
              <p:cNvSpPr/>
              <p:nvPr userDrawn="1"/>
            </p:nvSpPr>
            <p:spPr bwMode="auto">
              <a:xfrm>
                <a:off x="308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2"/>
              <p:cNvSpPr/>
              <p:nvPr userDrawn="1"/>
            </p:nvSpPr>
            <p:spPr bwMode="auto">
              <a:xfrm>
                <a:off x="310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
              <p:cNvSpPr/>
              <p:nvPr userDrawn="1"/>
            </p:nvSpPr>
            <p:spPr bwMode="auto">
              <a:xfrm>
                <a:off x="311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4"/>
              <p:cNvSpPr/>
              <p:nvPr userDrawn="1"/>
            </p:nvSpPr>
            <p:spPr bwMode="auto">
              <a:xfrm>
                <a:off x="312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5"/>
              <p:cNvSpPr/>
              <p:nvPr userDrawn="1"/>
            </p:nvSpPr>
            <p:spPr bwMode="auto">
              <a:xfrm>
                <a:off x="314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6"/>
              <p:cNvSpPr/>
              <p:nvPr userDrawn="1"/>
            </p:nvSpPr>
            <p:spPr bwMode="auto">
              <a:xfrm>
                <a:off x="315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7"/>
              <p:cNvSpPr/>
              <p:nvPr userDrawn="1"/>
            </p:nvSpPr>
            <p:spPr bwMode="auto">
              <a:xfrm>
                <a:off x="317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8"/>
              <p:cNvSpPr/>
              <p:nvPr userDrawn="1"/>
            </p:nvSpPr>
            <p:spPr bwMode="auto">
              <a:xfrm>
                <a:off x="318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9"/>
              <p:cNvSpPr/>
              <p:nvPr userDrawn="1"/>
            </p:nvSpPr>
            <p:spPr bwMode="auto">
              <a:xfrm>
                <a:off x="319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20"/>
              <p:cNvSpPr/>
              <p:nvPr userDrawn="1"/>
            </p:nvSpPr>
            <p:spPr bwMode="auto">
              <a:xfrm>
                <a:off x="320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21"/>
              <p:cNvSpPr/>
              <p:nvPr userDrawn="1"/>
            </p:nvSpPr>
            <p:spPr bwMode="auto">
              <a:xfrm>
                <a:off x="322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22"/>
              <p:cNvSpPr/>
              <p:nvPr userDrawn="1"/>
            </p:nvSpPr>
            <p:spPr bwMode="auto">
              <a:xfrm>
                <a:off x="323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23"/>
              <p:cNvSpPr/>
              <p:nvPr userDrawn="1"/>
            </p:nvSpPr>
            <p:spPr bwMode="auto">
              <a:xfrm>
                <a:off x="325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24"/>
              <p:cNvSpPr/>
              <p:nvPr userDrawn="1"/>
            </p:nvSpPr>
            <p:spPr bwMode="auto">
              <a:xfrm>
                <a:off x="326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25"/>
              <p:cNvSpPr/>
              <p:nvPr userDrawn="1"/>
            </p:nvSpPr>
            <p:spPr bwMode="auto">
              <a:xfrm>
                <a:off x="327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26"/>
              <p:cNvSpPr/>
              <p:nvPr userDrawn="1"/>
            </p:nvSpPr>
            <p:spPr bwMode="auto">
              <a:xfrm>
                <a:off x="329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27"/>
              <p:cNvSpPr/>
              <p:nvPr userDrawn="1"/>
            </p:nvSpPr>
            <p:spPr bwMode="auto">
              <a:xfrm>
                <a:off x="330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28"/>
              <p:cNvSpPr/>
              <p:nvPr userDrawn="1"/>
            </p:nvSpPr>
            <p:spPr bwMode="auto">
              <a:xfrm>
                <a:off x="331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29"/>
              <p:cNvSpPr/>
              <p:nvPr userDrawn="1"/>
            </p:nvSpPr>
            <p:spPr bwMode="auto">
              <a:xfrm>
                <a:off x="33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30"/>
              <p:cNvSpPr/>
              <p:nvPr userDrawn="1"/>
            </p:nvSpPr>
            <p:spPr bwMode="auto">
              <a:xfrm>
                <a:off x="33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31"/>
              <p:cNvSpPr/>
              <p:nvPr userDrawn="1"/>
            </p:nvSpPr>
            <p:spPr bwMode="auto">
              <a:xfrm>
                <a:off x="33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32"/>
              <p:cNvSpPr/>
              <p:nvPr userDrawn="1"/>
            </p:nvSpPr>
            <p:spPr bwMode="auto">
              <a:xfrm>
                <a:off x="337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33"/>
              <p:cNvSpPr/>
              <p:nvPr userDrawn="1"/>
            </p:nvSpPr>
            <p:spPr bwMode="auto">
              <a:xfrm>
                <a:off x="338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34"/>
              <p:cNvSpPr/>
              <p:nvPr userDrawn="1"/>
            </p:nvSpPr>
            <p:spPr bwMode="auto">
              <a:xfrm>
                <a:off x="340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35"/>
              <p:cNvSpPr/>
              <p:nvPr userDrawn="1"/>
            </p:nvSpPr>
            <p:spPr bwMode="auto">
              <a:xfrm>
                <a:off x="341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36"/>
              <p:cNvSpPr/>
              <p:nvPr userDrawn="1"/>
            </p:nvSpPr>
            <p:spPr bwMode="auto">
              <a:xfrm>
                <a:off x="342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37"/>
              <p:cNvSpPr/>
              <p:nvPr userDrawn="1"/>
            </p:nvSpPr>
            <p:spPr bwMode="auto">
              <a:xfrm>
                <a:off x="344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38"/>
              <p:cNvSpPr/>
              <p:nvPr userDrawn="1"/>
            </p:nvSpPr>
            <p:spPr bwMode="auto">
              <a:xfrm>
                <a:off x="345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39"/>
              <p:cNvSpPr/>
              <p:nvPr userDrawn="1"/>
            </p:nvSpPr>
            <p:spPr bwMode="auto">
              <a:xfrm>
                <a:off x="347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40"/>
              <p:cNvSpPr/>
              <p:nvPr userDrawn="1"/>
            </p:nvSpPr>
            <p:spPr bwMode="auto">
              <a:xfrm>
                <a:off x="348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41"/>
              <p:cNvSpPr/>
              <p:nvPr userDrawn="1"/>
            </p:nvSpPr>
            <p:spPr bwMode="auto">
              <a:xfrm>
                <a:off x="349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42"/>
              <p:cNvSpPr/>
              <p:nvPr userDrawn="1"/>
            </p:nvSpPr>
            <p:spPr bwMode="auto">
              <a:xfrm>
                <a:off x="350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43"/>
              <p:cNvSpPr/>
              <p:nvPr userDrawn="1"/>
            </p:nvSpPr>
            <p:spPr bwMode="auto">
              <a:xfrm>
                <a:off x="352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44"/>
              <p:cNvSpPr/>
              <p:nvPr userDrawn="1"/>
            </p:nvSpPr>
            <p:spPr bwMode="auto">
              <a:xfrm>
                <a:off x="353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45"/>
              <p:cNvSpPr/>
              <p:nvPr userDrawn="1"/>
            </p:nvSpPr>
            <p:spPr bwMode="auto">
              <a:xfrm>
                <a:off x="355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46"/>
              <p:cNvSpPr/>
              <p:nvPr userDrawn="1"/>
            </p:nvSpPr>
            <p:spPr bwMode="auto">
              <a:xfrm>
                <a:off x="356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47"/>
              <p:cNvSpPr/>
              <p:nvPr userDrawn="1"/>
            </p:nvSpPr>
            <p:spPr bwMode="auto">
              <a:xfrm>
                <a:off x="357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48"/>
              <p:cNvSpPr/>
              <p:nvPr userDrawn="1"/>
            </p:nvSpPr>
            <p:spPr bwMode="auto">
              <a:xfrm>
                <a:off x="359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49"/>
              <p:cNvSpPr/>
              <p:nvPr userDrawn="1"/>
            </p:nvSpPr>
            <p:spPr bwMode="auto">
              <a:xfrm>
                <a:off x="360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50"/>
              <p:cNvSpPr/>
              <p:nvPr userDrawn="1"/>
            </p:nvSpPr>
            <p:spPr bwMode="auto">
              <a:xfrm>
                <a:off x="361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51"/>
              <p:cNvSpPr/>
              <p:nvPr userDrawn="1"/>
            </p:nvSpPr>
            <p:spPr bwMode="auto">
              <a:xfrm>
                <a:off x="36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52"/>
              <p:cNvSpPr/>
              <p:nvPr userDrawn="1"/>
            </p:nvSpPr>
            <p:spPr bwMode="auto">
              <a:xfrm>
                <a:off x="36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53"/>
              <p:cNvSpPr/>
              <p:nvPr userDrawn="1"/>
            </p:nvSpPr>
            <p:spPr bwMode="auto">
              <a:xfrm>
                <a:off x="36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54"/>
              <p:cNvSpPr/>
              <p:nvPr userDrawn="1"/>
            </p:nvSpPr>
            <p:spPr bwMode="auto">
              <a:xfrm>
                <a:off x="36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55"/>
              <p:cNvSpPr/>
              <p:nvPr userDrawn="1"/>
            </p:nvSpPr>
            <p:spPr bwMode="auto">
              <a:xfrm>
                <a:off x="36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56"/>
              <p:cNvSpPr/>
              <p:nvPr userDrawn="1"/>
            </p:nvSpPr>
            <p:spPr bwMode="auto">
              <a:xfrm>
                <a:off x="37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57"/>
              <p:cNvSpPr/>
              <p:nvPr userDrawn="1"/>
            </p:nvSpPr>
            <p:spPr bwMode="auto">
              <a:xfrm>
                <a:off x="37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58"/>
              <p:cNvSpPr/>
              <p:nvPr userDrawn="1"/>
            </p:nvSpPr>
            <p:spPr bwMode="auto">
              <a:xfrm>
                <a:off x="37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59"/>
              <p:cNvSpPr/>
              <p:nvPr userDrawn="1"/>
            </p:nvSpPr>
            <p:spPr bwMode="auto">
              <a:xfrm>
                <a:off x="37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60"/>
              <p:cNvSpPr/>
              <p:nvPr userDrawn="1"/>
            </p:nvSpPr>
            <p:spPr bwMode="auto">
              <a:xfrm>
                <a:off x="39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61"/>
              <p:cNvSpPr/>
              <p:nvPr userDrawn="1"/>
            </p:nvSpPr>
            <p:spPr bwMode="auto">
              <a:xfrm>
                <a:off x="394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62"/>
              <p:cNvSpPr/>
              <p:nvPr userDrawn="1"/>
            </p:nvSpPr>
            <p:spPr bwMode="auto">
              <a:xfrm>
                <a:off x="39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63"/>
              <p:cNvSpPr/>
              <p:nvPr userDrawn="1"/>
            </p:nvSpPr>
            <p:spPr bwMode="auto">
              <a:xfrm>
                <a:off x="39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64"/>
              <p:cNvSpPr/>
              <p:nvPr userDrawn="1"/>
            </p:nvSpPr>
            <p:spPr bwMode="auto">
              <a:xfrm>
                <a:off x="39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65"/>
              <p:cNvSpPr/>
              <p:nvPr userDrawn="1"/>
            </p:nvSpPr>
            <p:spPr bwMode="auto">
              <a:xfrm>
                <a:off x="40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66"/>
              <p:cNvSpPr/>
              <p:nvPr userDrawn="1"/>
            </p:nvSpPr>
            <p:spPr bwMode="auto">
              <a:xfrm>
                <a:off x="40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67"/>
              <p:cNvSpPr/>
              <p:nvPr userDrawn="1"/>
            </p:nvSpPr>
            <p:spPr bwMode="auto">
              <a:xfrm>
                <a:off x="40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68"/>
              <p:cNvSpPr/>
              <p:nvPr userDrawn="1"/>
            </p:nvSpPr>
            <p:spPr bwMode="auto">
              <a:xfrm>
                <a:off x="404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69"/>
              <p:cNvSpPr/>
              <p:nvPr userDrawn="1"/>
            </p:nvSpPr>
            <p:spPr bwMode="auto">
              <a:xfrm>
                <a:off x="405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70"/>
              <p:cNvSpPr/>
              <p:nvPr userDrawn="1"/>
            </p:nvSpPr>
            <p:spPr bwMode="auto">
              <a:xfrm>
                <a:off x="406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71"/>
              <p:cNvSpPr/>
              <p:nvPr userDrawn="1"/>
            </p:nvSpPr>
            <p:spPr bwMode="auto">
              <a:xfrm>
                <a:off x="407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72"/>
              <p:cNvSpPr/>
              <p:nvPr userDrawn="1"/>
            </p:nvSpPr>
            <p:spPr bwMode="auto">
              <a:xfrm>
                <a:off x="40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73"/>
              <p:cNvSpPr/>
              <p:nvPr userDrawn="1"/>
            </p:nvSpPr>
            <p:spPr bwMode="auto">
              <a:xfrm>
                <a:off x="411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74"/>
              <p:cNvSpPr/>
              <p:nvPr userDrawn="1"/>
            </p:nvSpPr>
            <p:spPr bwMode="auto">
              <a:xfrm>
                <a:off x="412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75"/>
              <p:cNvSpPr/>
              <p:nvPr userDrawn="1"/>
            </p:nvSpPr>
            <p:spPr bwMode="auto">
              <a:xfrm>
                <a:off x="413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76"/>
              <p:cNvSpPr/>
              <p:nvPr userDrawn="1"/>
            </p:nvSpPr>
            <p:spPr bwMode="auto">
              <a:xfrm>
                <a:off x="414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77"/>
              <p:cNvSpPr/>
              <p:nvPr userDrawn="1"/>
            </p:nvSpPr>
            <p:spPr bwMode="auto">
              <a:xfrm>
                <a:off x="416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78"/>
              <p:cNvSpPr/>
              <p:nvPr userDrawn="1"/>
            </p:nvSpPr>
            <p:spPr bwMode="auto">
              <a:xfrm>
                <a:off x="41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79"/>
              <p:cNvSpPr/>
              <p:nvPr userDrawn="1"/>
            </p:nvSpPr>
            <p:spPr bwMode="auto">
              <a:xfrm>
                <a:off x="41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80"/>
              <p:cNvSpPr/>
              <p:nvPr userDrawn="1"/>
            </p:nvSpPr>
            <p:spPr bwMode="auto">
              <a:xfrm>
                <a:off x="42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81"/>
              <p:cNvSpPr/>
              <p:nvPr userDrawn="1"/>
            </p:nvSpPr>
            <p:spPr bwMode="auto">
              <a:xfrm>
                <a:off x="42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82"/>
              <p:cNvSpPr/>
              <p:nvPr userDrawn="1"/>
            </p:nvSpPr>
            <p:spPr bwMode="auto">
              <a:xfrm>
                <a:off x="423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83"/>
              <p:cNvSpPr/>
              <p:nvPr userDrawn="1"/>
            </p:nvSpPr>
            <p:spPr bwMode="auto">
              <a:xfrm>
                <a:off x="424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84"/>
              <p:cNvSpPr/>
              <p:nvPr userDrawn="1"/>
            </p:nvSpPr>
            <p:spPr bwMode="auto">
              <a:xfrm>
                <a:off x="42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85"/>
              <p:cNvSpPr/>
              <p:nvPr userDrawn="1"/>
            </p:nvSpPr>
            <p:spPr bwMode="auto">
              <a:xfrm>
                <a:off x="427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86"/>
              <p:cNvSpPr/>
              <p:nvPr userDrawn="1"/>
            </p:nvSpPr>
            <p:spPr bwMode="auto">
              <a:xfrm>
                <a:off x="428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87"/>
              <p:cNvSpPr/>
              <p:nvPr userDrawn="1"/>
            </p:nvSpPr>
            <p:spPr bwMode="auto">
              <a:xfrm>
                <a:off x="429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88"/>
              <p:cNvSpPr/>
              <p:nvPr userDrawn="1"/>
            </p:nvSpPr>
            <p:spPr bwMode="auto">
              <a:xfrm>
                <a:off x="431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89"/>
              <p:cNvSpPr/>
              <p:nvPr userDrawn="1"/>
            </p:nvSpPr>
            <p:spPr bwMode="auto">
              <a:xfrm>
                <a:off x="432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90"/>
              <p:cNvSpPr/>
              <p:nvPr userDrawn="1"/>
            </p:nvSpPr>
            <p:spPr bwMode="auto">
              <a:xfrm>
                <a:off x="433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91"/>
              <p:cNvSpPr/>
              <p:nvPr userDrawn="1"/>
            </p:nvSpPr>
            <p:spPr bwMode="auto">
              <a:xfrm>
                <a:off x="434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92"/>
              <p:cNvSpPr/>
              <p:nvPr userDrawn="1"/>
            </p:nvSpPr>
            <p:spPr bwMode="auto">
              <a:xfrm>
                <a:off x="436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93"/>
              <p:cNvSpPr/>
              <p:nvPr userDrawn="1"/>
            </p:nvSpPr>
            <p:spPr bwMode="auto">
              <a:xfrm>
                <a:off x="438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94"/>
              <p:cNvSpPr/>
              <p:nvPr userDrawn="1"/>
            </p:nvSpPr>
            <p:spPr bwMode="auto">
              <a:xfrm>
                <a:off x="43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95"/>
              <p:cNvSpPr/>
              <p:nvPr userDrawn="1"/>
            </p:nvSpPr>
            <p:spPr bwMode="auto">
              <a:xfrm>
                <a:off x="440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96"/>
              <p:cNvSpPr/>
              <p:nvPr userDrawn="1"/>
            </p:nvSpPr>
            <p:spPr bwMode="auto">
              <a:xfrm>
                <a:off x="441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97"/>
              <p:cNvSpPr/>
              <p:nvPr userDrawn="1"/>
            </p:nvSpPr>
            <p:spPr bwMode="auto">
              <a:xfrm>
                <a:off x="443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98"/>
              <p:cNvSpPr/>
              <p:nvPr userDrawn="1"/>
            </p:nvSpPr>
            <p:spPr bwMode="auto">
              <a:xfrm>
                <a:off x="444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99"/>
              <p:cNvSpPr/>
              <p:nvPr userDrawn="1"/>
            </p:nvSpPr>
            <p:spPr bwMode="auto">
              <a:xfrm>
                <a:off x="44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100"/>
              <p:cNvSpPr/>
              <p:nvPr userDrawn="1"/>
            </p:nvSpPr>
            <p:spPr bwMode="auto">
              <a:xfrm>
                <a:off x="447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101"/>
              <p:cNvSpPr/>
              <p:nvPr userDrawn="1"/>
            </p:nvSpPr>
            <p:spPr bwMode="auto">
              <a:xfrm>
                <a:off x="448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102"/>
              <p:cNvSpPr/>
              <p:nvPr userDrawn="1"/>
            </p:nvSpPr>
            <p:spPr bwMode="auto">
              <a:xfrm>
                <a:off x="450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03"/>
              <p:cNvSpPr/>
              <p:nvPr userDrawn="1"/>
            </p:nvSpPr>
            <p:spPr bwMode="auto">
              <a:xfrm>
                <a:off x="451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04"/>
              <p:cNvSpPr/>
              <p:nvPr userDrawn="1"/>
            </p:nvSpPr>
            <p:spPr bwMode="auto">
              <a:xfrm>
                <a:off x="452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05"/>
              <p:cNvSpPr/>
              <p:nvPr userDrawn="1"/>
            </p:nvSpPr>
            <p:spPr bwMode="auto">
              <a:xfrm>
                <a:off x="454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106"/>
              <p:cNvSpPr/>
              <p:nvPr userDrawn="1"/>
            </p:nvSpPr>
            <p:spPr bwMode="auto">
              <a:xfrm>
                <a:off x="455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107"/>
              <p:cNvSpPr/>
              <p:nvPr userDrawn="1"/>
            </p:nvSpPr>
            <p:spPr bwMode="auto">
              <a:xfrm>
                <a:off x="456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108"/>
              <p:cNvSpPr/>
              <p:nvPr userDrawn="1"/>
            </p:nvSpPr>
            <p:spPr bwMode="auto">
              <a:xfrm>
                <a:off x="458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109"/>
              <p:cNvSpPr/>
              <p:nvPr userDrawn="1"/>
            </p:nvSpPr>
            <p:spPr bwMode="auto">
              <a:xfrm>
                <a:off x="45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110"/>
              <p:cNvSpPr/>
              <p:nvPr userDrawn="1"/>
            </p:nvSpPr>
            <p:spPr bwMode="auto">
              <a:xfrm>
                <a:off x="461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111"/>
              <p:cNvSpPr/>
              <p:nvPr userDrawn="1"/>
            </p:nvSpPr>
            <p:spPr bwMode="auto">
              <a:xfrm>
                <a:off x="462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12"/>
              <p:cNvSpPr/>
              <p:nvPr userDrawn="1"/>
            </p:nvSpPr>
            <p:spPr bwMode="auto">
              <a:xfrm>
                <a:off x="462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13"/>
              <p:cNvSpPr/>
              <p:nvPr userDrawn="1"/>
            </p:nvSpPr>
            <p:spPr bwMode="auto">
              <a:xfrm>
                <a:off x="304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114"/>
              <p:cNvSpPr/>
              <p:nvPr userDrawn="1"/>
            </p:nvSpPr>
            <p:spPr bwMode="auto">
              <a:xfrm>
                <a:off x="305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115"/>
              <p:cNvSpPr/>
              <p:nvPr userDrawn="1"/>
            </p:nvSpPr>
            <p:spPr bwMode="auto">
              <a:xfrm>
                <a:off x="306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116"/>
              <p:cNvSpPr/>
              <p:nvPr userDrawn="1"/>
            </p:nvSpPr>
            <p:spPr bwMode="auto">
              <a:xfrm>
                <a:off x="308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117"/>
              <p:cNvSpPr/>
              <p:nvPr userDrawn="1"/>
            </p:nvSpPr>
            <p:spPr bwMode="auto">
              <a:xfrm>
                <a:off x="30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118"/>
              <p:cNvSpPr/>
              <p:nvPr userDrawn="1"/>
            </p:nvSpPr>
            <p:spPr bwMode="auto">
              <a:xfrm>
                <a:off x="31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119"/>
              <p:cNvSpPr/>
              <p:nvPr userDrawn="1"/>
            </p:nvSpPr>
            <p:spPr bwMode="auto">
              <a:xfrm>
                <a:off x="312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120"/>
              <p:cNvSpPr/>
              <p:nvPr userDrawn="1"/>
            </p:nvSpPr>
            <p:spPr bwMode="auto">
              <a:xfrm>
                <a:off x="313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121"/>
              <p:cNvSpPr/>
              <p:nvPr userDrawn="1"/>
            </p:nvSpPr>
            <p:spPr bwMode="auto">
              <a:xfrm>
                <a:off x="315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122"/>
              <p:cNvSpPr/>
              <p:nvPr userDrawn="1"/>
            </p:nvSpPr>
            <p:spPr bwMode="auto">
              <a:xfrm>
                <a:off x="316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123"/>
              <p:cNvSpPr/>
              <p:nvPr userDrawn="1"/>
            </p:nvSpPr>
            <p:spPr bwMode="auto">
              <a:xfrm>
                <a:off x="317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124"/>
              <p:cNvSpPr/>
              <p:nvPr userDrawn="1"/>
            </p:nvSpPr>
            <p:spPr bwMode="auto">
              <a:xfrm>
                <a:off x="319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125"/>
              <p:cNvSpPr/>
              <p:nvPr userDrawn="1"/>
            </p:nvSpPr>
            <p:spPr bwMode="auto">
              <a:xfrm>
                <a:off x="320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126"/>
              <p:cNvSpPr/>
              <p:nvPr userDrawn="1"/>
            </p:nvSpPr>
            <p:spPr bwMode="auto">
              <a:xfrm>
                <a:off x="321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127"/>
              <p:cNvSpPr/>
              <p:nvPr userDrawn="1"/>
            </p:nvSpPr>
            <p:spPr bwMode="auto">
              <a:xfrm>
                <a:off x="323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128"/>
              <p:cNvSpPr/>
              <p:nvPr userDrawn="1"/>
            </p:nvSpPr>
            <p:spPr bwMode="auto">
              <a:xfrm>
                <a:off x="32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129"/>
              <p:cNvSpPr/>
              <p:nvPr userDrawn="1"/>
            </p:nvSpPr>
            <p:spPr bwMode="auto">
              <a:xfrm>
                <a:off x="32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130"/>
              <p:cNvSpPr/>
              <p:nvPr userDrawn="1"/>
            </p:nvSpPr>
            <p:spPr bwMode="auto">
              <a:xfrm>
                <a:off x="32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Freeform 131"/>
              <p:cNvSpPr/>
              <p:nvPr userDrawn="1"/>
            </p:nvSpPr>
            <p:spPr bwMode="auto">
              <a:xfrm>
                <a:off x="32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132"/>
              <p:cNvSpPr/>
              <p:nvPr userDrawn="1"/>
            </p:nvSpPr>
            <p:spPr bwMode="auto">
              <a:xfrm>
                <a:off x="32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133"/>
              <p:cNvSpPr/>
              <p:nvPr userDrawn="1"/>
            </p:nvSpPr>
            <p:spPr bwMode="auto">
              <a:xfrm>
                <a:off x="33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134"/>
              <p:cNvSpPr/>
              <p:nvPr userDrawn="1"/>
            </p:nvSpPr>
            <p:spPr bwMode="auto">
              <a:xfrm>
                <a:off x="332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135"/>
              <p:cNvSpPr/>
              <p:nvPr userDrawn="1"/>
            </p:nvSpPr>
            <p:spPr bwMode="auto">
              <a:xfrm>
                <a:off x="333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136"/>
              <p:cNvSpPr/>
              <p:nvPr userDrawn="1"/>
            </p:nvSpPr>
            <p:spPr bwMode="auto">
              <a:xfrm>
                <a:off x="335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137"/>
              <p:cNvSpPr/>
              <p:nvPr userDrawn="1"/>
            </p:nvSpPr>
            <p:spPr bwMode="auto">
              <a:xfrm>
                <a:off x="336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138"/>
              <p:cNvSpPr/>
              <p:nvPr userDrawn="1"/>
            </p:nvSpPr>
            <p:spPr bwMode="auto">
              <a:xfrm>
                <a:off x="337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139"/>
              <p:cNvSpPr/>
              <p:nvPr userDrawn="1"/>
            </p:nvSpPr>
            <p:spPr bwMode="auto">
              <a:xfrm>
                <a:off x="339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140"/>
              <p:cNvSpPr/>
              <p:nvPr userDrawn="1"/>
            </p:nvSpPr>
            <p:spPr bwMode="auto">
              <a:xfrm>
                <a:off x="340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141"/>
              <p:cNvSpPr/>
              <p:nvPr userDrawn="1"/>
            </p:nvSpPr>
            <p:spPr bwMode="auto">
              <a:xfrm>
                <a:off x="341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142"/>
              <p:cNvSpPr/>
              <p:nvPr userDrawn="1"/>
            </p:nvSpPr>
            <p:spPr bwMode="auto">
              <a:xfrm>
                <a:off x="34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Freeform 143"/>
              <p:cNvSpPr/>
              <p:nvPr userDrawn="1"/>
            </p:nvSpPr>
            <p:spPr bwMode="auto">
              <a:xfrm>
                <a:off x="34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144"/>
              <p:cNvSpPr/>
              <p:nvPr userDrawn="1"/>
            </p:nvSpPr>
            <p:spPr bwMode="auto">
              <a:xfrm>
                <a:off x="34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145"/>
              <p:cNvSpPr/>
              <p:nvPr userDrawn="1"/>
            </p:nvSpPr>
            <p:spPr bwMode="auto">
              <a:xfrm>
                <a:off x="34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146"/>
              <p:cNvSpPr/>
              <p:nvPr userDrawn="1"/>
            </p:nvSpPr>
            <p:spPr bwMode="auto">
              <a:xfrm>
                <a:off x="34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147"/>
              <p:cNvSpPr/>
              <p:nvPr userDrawn="1"/>
            </p:nvSpPr>
            <p:spPr bwMode="auto">
              <a:xfrm>
                <a:off x="34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148"/>
              <p:cNvSpPr/>
              <p:nvPr userDrawn="1"/>
            </p:nvSpPr>
            <p:spPr bwMode="auto">
              <a:xfrm>
                <a:off x="35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149"/>
              <p:cNvSpPr/>
              <p:nvPr userDrawn="1"/>
            </p:nvSpPr>
            <p:spPr bwMode="auto">
              <a:xfrm>
                <a:off x="35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150"/>
              <p:cNvSpPr/>
              <p:nvPr userDrawn="1"/>
            </p:nvSpPr>
            <p:spPr bwMode="auto">
              <a:xfrm>
                <a:off x="354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151"/>
              <p:cNvSpPr/>
              <p:nvPr userDrawn="1"/>
            </p:nvSpPr>
            <p:spPr bwMode="auto">
              <a:xfrm>
                <a:off x="355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152"/>
              <p:cNvSpPr/>
              <p:nvPr userDrawn="1"/>
            </p:nvSpPr>
            <p:spPr bwMode="auto">
              <a:xfrm>
                <a:off x="356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153"/>
              <p:cNvSpPr/>
              <p:nvPr userDrawn="1"/>
            </p:nvSpPr>
            <p:spPr bwMode="auto">
              <a:xfrm>
                <a:off x="357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154"/>
              <p:cNvSpPr/>
              <p:nvPr userDrawn="1"/>
            </p:nvSpPr>
            <p:spPr bwMode="auto">
              <a:xfrm>
                <a:off x="359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155"/>
              <p:cNvSpPr/>
              <p:nvPr userDrawn="1"/>
            </p:nvSpPr>
            <p:spPr bwMode="auto">
              <a:xfrm>
                <a:off x="360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156"/>
              <p:cNvSpPr/>
              <p:nvPr userDrawn="1"/>
            </p:nvSpPr>
            <p:spPr bwMode="auto">
              <a:xfrm>
                <a:off x="361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157"/>
              <p:cNvSpPr/>
              <p:nvPr userDrawn="1"/>
            </p:nvSpPr>
            <p:spPr bwMode="auto">
              <a:xfrm>
                <a:off x="36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158"/>
              <p:cNvSpPr/>
              <p:nvPr userDrawn="1"/>
            </p:nvSpPr>
            <p:spPr bwMode="auto">
              <a:xfrm>
                <a:off x="36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159"/>
              <p:cNvSpPr/>
              <p:nvPr userDrawn="1"/>
            </p:nvSpPr>
            <p:spPr bwMode="auto">
              <a:xfrm>
                <a:off x="36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160"/>
              <p:cNvSpPr/>
              <p:nvPr userDrawn="1"/>
            </p:nvSpPr>
            <p:spPr bwMode="auto">
              <a:xfrm>
                <a:off x="36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Freeform 161"/>
              <p:cNvSpPr/>
              <p:nvPr userDrawn="1"/>
            </p:nvSpPr>
            <p:spPr bwMode="auto">
              <a:xfrm>
                <a:off x="36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Freeform 162"/>
              <p:cNvSpPr/>
              <p:nvPr userDrawn="1"/>
            </p:nvSpPr>
            <p:spPr bwMode="auto">
              <a:xfrm>
                <a:off x="36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163"/>
              <p:cNvSpPr/>
              <p:nvPr userDrawn="1"/>
            </p:nvSpPr>
            <p:spPr bwMode="auto">
              <a:xfrm>
                <a:off x="37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164"/>
              <p:cNvSpPr/>
              <p:nvPr userDrawn="1"/>
            </p:nvSpPr>
            <p:spPr bwMode="auto">
              <a:xfrm>
                <a:off x="37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165"/>
              <p:cNvSpPr/>
              <p:nvPr userDrawn="1"/>
            </p:nvSpPr>
            <p:spPr bwMode="auto">
              <a:xfrm>
                <a:off x="39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166"/>
              <p:cNvSpPr/>
              <p:nvPr userDrawn="1"/>
            </p:nvSpPr>
            <p:spPr bwMode="auto">
              <a:xfrm>
                <a:off x="39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167"/>
              <p:cNvSpPr/>
              <p:nvPr userDrawn="1"/>
            </p:nvSpPr>
            <p:spPr bwMode="auto">
              <a:xfrm>
                <a:off x="39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168"/>
              <p:cNvSpPr/>
              <p:nvPr userDrawn="1"/>
            </p:nvSpPr>
            <p:spPr bwMode="auto">
              <a:xfrm>
                <a:off x="397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169"/>
              <p:cNvSpPr/>
              <p:nvPr userDrawn="1"/>
            </p:nvSpPr>
            <p:spPr bwMode="auto">
              <a:xfrm>
                <a:off x="398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170"/>
              <p:cNvSpPr/>
              <p:nvPr userDrawn="1"/>
            </p:nvSpPr>
            <p:spPr bwMode="auto">
              <a:xfrm>
                <a:off x="400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171"/>
              <p:cNvSpPr/>
              <p:nvPr userDrawn="1"/>
            </p:nvSpPr>
            <p:spPr bwMode="auto">
              <a:xfrm>
                <a:off x="401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172"/>
              <p:cNvSpPr/>
              <p:nvPr userDrawn="1"/>
            </p:nvSpPr>
            <p:spPr bwMode="auto">
              <a:xfrm>
                <a:off x="40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173"/>
              <p:cNvSpPr/>
              <p:nvPr userDrawn="1"/>
            </p:nvSpPr>
            <p:spPr bwMode="auto">
              <a:xfrm>
                <a:off x="404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174"/>
              <p:cNvSpPr/>
              <p:nvPr userDrawn="1"/>
            </p:nvSpPr>
            <p:spPr bwMode="auto">
              <a:xfrm>
                <a:off x="405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175"/>
              <p:cNvSpPr/>
              <p:nvPr userDrawn="1"/>
            </p:nvSpPr>
            <p:spPr bwMode="auto">
              <a:xfrm>
                <a:off x="406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176"/>
              <p:cNvSpPr/>
              <p:nvPr userDrawn="1"/>
            </p:nvSpPr>
            <p:spPr bwMode="auto">
              <a:xfrm>
                <a:off x="407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177"/>
              <p:cNvSpPr/>
              <p:nvPr userDrawn="1"/>
            </p:nvSpPr>
            <p:spPr bwMode="auto">
              <a:xfrm>
                <a:off x="409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0" name="Freeform 178"/>
              <p:cNvSpPr/>
              <p:nvPr userDrawn="1"/>
            </p:nvSpPr>
            <p:spPr bwMode="auto">
              <a:xfrm>
                <a:off x="410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1" name="Freeform 179"/>
              <p:cNvSpPr/>
              <p:nvPr userDrawn="1"/>
            </p:nvSpPr>
            <p:spPr bwMode="auto">
              <a:xfrm>
                <a:off x="411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2" name="Freeform 180"/>
              <p:cNvSpPr/>
              <p:nvPr userDrawn="1"/>
            </p:nvSpPr>
            <p:spPr bwMode="auto">
              <a:xfrm>
                <a:off x="413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3" name="Freeform 181"/>
              <p:cNvSpPr/>
              <p:nvPr userDrawn="1"/>
            </p:nvSpPr>
            <p:spPr bwMode="auto">
              <a:xfrm>
                <a:off x="414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4" name="Freeform 182"/>
              <p:cNvSpPr/>
              <p:nvPr userDrawn="1"/>
            </p:nvSpPr>
            <p:spPr bwMode="auto">
              <a:xfrm>
                <a:off x="41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5" name="Freeform 183"/>
              <p:cNvSpPr/>
              <p:nvPr userDrawn="1"/>
            </p:nvSpPr>
            <p:spPr bwMode="auto">
              <a:xfrm>
                <a:off x="417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6" name="Freeform 184"/>
              <p:cNvSpPr/>
              <p:nvPr userDrawn="1"/>
            </p:nvSpPr>
            <p:spPr bwMode="auto">
              <a:xfrm>
                <a:off x="418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7" name="Freeform 185"/>
              <p:cNvSpPr/>
              <p:nvPr userDrawn="1"/>
            </p:nvSpPr>
            <p:spPr bwMode="auto">
              <a:xfrm>
                <a:off x="420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8" name="Freeform 186"/>
              <p:cNvSpPr/>
              <p:nvPr userDrawn="1"/>
            </p:nvSpPr>
            <p:spPr bwMode="auto">
              <a:xfrm>
                <a:off x="421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9" name="Freeform 187"/>
              <p:cNvSpPr/>
              <p:nvPr userDrawn="1"/>
            </p:nvSpPr>
            <p:spPr bwMode="auto">
              <a:xfrm>
                <a:off x="42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0" name="Freeform 188"/>
              <p:cNvSpPr/>
              <p:nvPr userDrawn="1"/>
            </p:nvSpPr>
            <p:spPr bwMode="auto">
              <a:xfrm>
                <a:off x="424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1" name="Freeform 189"/>
              <p:cNvSpPr/>
              <p:nvPr userDrawn="1"/>
            </p:nvSpPr>
            <p:spPr bwMode="auto">
              <a:xfrm>
                <a:off x="425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2" name="Freeform 190"/>
              <p:cNvSpPr/>
              <p:nvPr userDrawn="1"/>
            </p:nvSpPr>
            <p:spPr bwMode="auto">
              <a:xfrm>
                <a:off x="426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3" name="Freeform 191"/>
              <p:cNvSpPr/>
              <p:nvPr userDrawn="1"/>
            </p:nvSpPr>
            <p:spPr bwMode="auto">
              <a:xfrm>
                <a:off x="428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4" name="Freeform 192"/>
              <p:cNvSpPr/>
              <p:nvPr userDrawn="1"/>
            </p:nvSpPr>
            <p:spPr bwMode="auto">
              <a:xfrm>
                <a:off x="429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5" name="Freeform 193"/>
              <p:cNvSpPr/>
              <p:nvPr userDrawn="1"/>
            </p:nvSpPr>
            <p:spPr bwMode="auto">
              <a:xfrm>
                <a:off x="430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6" name="Freeform 194"/>
              <p:cNvSpPr/>
              <p:nvPr userDrawn="1"/>
            </p:nvSpPr>
            <p:spPr bwMode="auto">
              <a:xfrm>
                <a:off x="431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7" name="Freeform 195"/>
              <p:cNvSpPr/>
              <p:nvPr userDrawn="1"/>
            </p:nvSpPr>
            <p:spPr bwMode="auto">
              <a:xfrm>
                <a:off x="433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8" name="Freeform 196"/>
              <p:cNvSpPr/>
              <p:nvPr userDrawn="1"/>
            </p:nvSpPr>
            <p:spPr bwMode="auto">
              <a:xfrm>
                <a:off x="434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9" name="Freeform 197"/>
              <p:cNvSpPr/>
              <p:nvPr userDrawn="1"/>
            </p:nvSpPr>
            <p:spPr bwMode="auto">
              <a:xfrm>
                <a:off x="43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0" name="Freeform 198"/>
              <p:cNvSpPr/>
              <p:nvPr userDrawn="1"/>
            </p:nvSpPr>
            <p:spPr bwMode="auto">
              <a:xfrm>
                <a:off x="437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1" name="Freeform 199"/>
              <p:cNvSpPr/>
              <p:nvPr userDrawn="1"/>
            </p:nvSpPr>
            <p:spPr bwMode="auto">
              <a:xfrm>
                <a:off x="438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2" name="Freeform 200"/>
              <p:cNvSpPr/>
              <p:nvPr userDrawn="1"/>
            </p:nvSpPr>
            <p:spPr bwMode="auto">
              <a:xfrm>
                <a:off x="440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3" name="Freeform 201"/>
              <p:cNvSpPr/>
              <p:nvPr userDrawn="1"/>
            </p:nvSpPr>
            <p:spPr bwMode="auto">
              <a:xfrm>
                <a:off x="441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4" name="Freeform 202"/>
              <p:cNvSpPr/>
              <p:nvPr userDrawn="1"/>
            </p:nvSpPr>
            <p:spPr bwMode="auto">
              <a:xfrm>
                <a:off x="442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5" name="Freeform 203"/>
              <p:cNvSpPr/>
              <p:nvPr userDrawn="1"/>
            </p:nvSpPr>
            <p:spPr bwMode="auto">
              <a:xfrm>
                <a:off x="444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6" name="Freeform 204"/>
              <p:cNvSpPr/>
              <p:nvPr userDrawn="1"/>
            </p:nvSpPr>
            <p:spPr bwMode="auto">
              <a:xfrm>
                <a:off x="445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Freeform 206"/>
            <p:cNvSpPr/>
            <p:nvPr userDrawn="1"/>
          </p:nvSpPr>
          <p:spPr bwMode="auto">
            <a:xfrm>
              <a:off x="709136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07"/>
            <p:cNvSpPr/>
            <p:nvPr userDrawn="1"/>
          </p:nvSpPr>
          <p:spPr bwMode="auto">
            <a:xfrm>
              <a:off x="711200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08"/>
            <p:cNvSpPr/>
            <p:nvPr userDrawn="1"/>
          </p:nvSpPr>
          <p:spPr bwMode="auto">
            <a:xfrm>
              <a:off x="7132638"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09"/>
            <p:cNvSpPr/>
            <p:nvPr userDrawn="1"/>
          </p:nvSpPr>
          <p:spPr bwMode="auto">
            <a:xfrm>
              <a:off x="715327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10"/>
            <p:cNvSpPr/>
            <p:nvPr userDrawn="1"/>
          </p:nvSpPr>
          <p:spPr bwMode="auto">
            <a:xfrm>
              <a:off x="71739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11"/>
            <p:cNvSpPr/>
            <p:nvPr userDrawn="1"/>
          </p:nvSpPr>
          <p:spPr bwMode="auto">
            <a:xfrm>
              <a:off x="719455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12"/>
            <p:cNvSpPr/>
            <p:nvPr userDrawn="1"/>
          </p:nvSpPr>
          <p:spPr bwMode="auto">
            <a:xfrm>
              <a:off x="722312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13"/>
            <p:cNvSpPr/>
            <p:nvPr userDrawn="1"/>
          </p:nvSpPr>
          <p:spPr bwMode="auto">
            <a:xfrm>
              <a:off x="724376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14"/>
            <p:cNvSpPr/>
            <p:nvPr userDrawn="1"/>
          </p:nvSpPr>
          <p:spPr bwMode="auto">
            <a:xfrm>
              <a:off x="726440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15"/>
            <p:cNvSpPr/>
            <p:nvPr userDrawn="1"/>
          </p:nvSpPr>
          <p:spPr bwMode="auto">
            <a:xfrm>
              <a:off x="7285038"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16"/>
            <p:cNvSpPr/>
            <p:nvPr userDrawn="1"/>
          </p:nvSpPr>
          <p:spPr bwMode="auto">
            <a:xfrm>
              <a:off x="730567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17"/>
            <p:cNvSpPr/>
            <p:nvPr userDrawn="1"/>
          </p:nvSpPr>
          <p:spPr bwMode="auto">
            <a:xfrm>
              <a:off x="73263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18"/>
            <p:cNvSpPr/>
            <p:nvPr userDrawn="1"/>
          </p:nvSpPr>
          <p:spPr bwMode="auto">
            <a:xfrm>
              <a:off x="73263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19"/>
            <p:cNvSpPr>
              <a:spLocks noEditPoints="1"/>
            </p:cNvSpPr>
            <p:nvPr userDrawn="1"/>
          </p:nvSpPr>
          <p:spPr bwMode="auto">
            <a:xfrm>
              <a:off x="10160000" y="4513263"/>
              <a:ext cx="636588" cy="342900"/>
            </a:xfrm>
            <a:custGeom>
              <a:avLst/>
              <a:gdLst>
                <a:gd name="T0" fmla="*/ 344 w 401"/>
                <a:gd name="T1" fmla="*/ 57 h 216"/>
                <a:gd name="T2" fmla="*/ 318 w 401"/>
                <a:gd name="T3" fmla="*/ 0 h 216"/>
                <a:gd name="T4" fmla="*/ 287 w 401"/>
                <a:gd name="T5" fmla="*/ 57 h 216"/>
                <a:gd name="T6" fmla="*/ 287 w 401"/>
                <a:gd name="T7" fmla="*/ 79 h 216"/>
                <a:gd name="T8" fmla="*/ 235 w 401"/>
                <a:gd name="T9" fmla="*/ 79 h 216"/>
                <a:gd name="T10" fmla="*/ 235 w 401"/>
                <a:gd name="T11" fmla="*/ 57 h 216"/>
                <a:gd name="T12" fmla="*/ 205 w 401"/>
                <a:gd name="T13" fmla="*/ 0 h 216"/>
                <a:gd name="T14" fmla="*/ 174 w 401"/>
                <a:gd name="T15" fmla="*/ 57 h 216"/>
                <a:gd name="T16" fmla="*/ 174 w 401"/>
                <a:gd name="T17" fmla="*/ 79 h 216"/>
                <a:gd name="T18" fmla="*/ 118 w 401"/>
                <a:gd name="T19" fmla="*/ 79 h 216"/>
                <a:gd name="T20" fmla="*/ 118 w 401"/>
                <a:gd name="T21" fmla="*/ 57 h 216"/>
                <a:gd name="T22" fmla="*/ 87 w 401"/>
                <a:gd name="T23" fmla="*/ 0 h 216"/>
                <a:gd name="T24" fmla="*/ 57 w 401"/>
                <a:gd name="T25" fmla="*/ 57 h 216"/>
                <a:gd name="T26" fmla="*/ 57 w 401"/>
                <a:gd name="T27" fmla="*/ 79 h 216"/>
                <a:gd name="T28" fmla="*/ 74 w 401"/>
                <a:gd name="T29" fmla="*/ 136 h 216"/>
                <a:gd name="T30" fmla="*/ 104 w 401"/>
                <a:gd name="T31" fmla="*/ 216 h 216"/>
                <a:gd name="T32" fmla="*/ 118 w 401"/>
                <a:gd name="T33" fmla="*/ 136 h 216"/>
                <a:gd name="T34" fmla="*/ 192 w 401"/>
                <a:gd name="T35" fmla="*/ 136 h 216"/>
                <a:gd name="T36" fmla="*/ 218 w 401"/>
                <a:gd name="T37" fmla="*/ 216 h 216"/>
                <a:gd name="T38" fmla="*/ 226 w 401"/>
                <a:gd name="T39" fmla="*/ 136 h 216"/>
                <a:gd name="T40" fmla="*/ 300 w 401"/>
                <a:gd name="T41" fmla="*/ 136 h 216"/>
                <a:gd name="T42" fmla="*/ 331 w 401"/>
                <a:gd name="T43" fmla="*/ 216 h 216"/>
                <a:gd name="T44" fmla="*/ 401 w 401"/>
                <a:gd name="T45" fmla="*/ 136 h 216"/>
                <a:gd name="T46" fmla="*/ 370 w 401"/>
                <a:gd name="T47" fmla="*/ 79 h 216"/>
                <a:gd name="T48" fmla="*/ 96 w 401"/>
                <a:gd name="T49" fmla="*/ 207 h 216"/>
                <a:gd name="T50" fmla="*/ 83 w 401"/>
                <a:gd name="T51" fmla="*/ 132 h 216"/>
                <a:gd name="T52" fmla="*/ 78 w 401"/>
                <a:gd name="T53" fmla="*/ 70 h 216"/>
                <a:gd name="T54" fmla="*/ 78 w 401"/>
                <a:gd name="T55" fmla="*/ 48 h 216"/>
                <a:gd name="T56" fmla="*/ 87 w 401"/>
                <a:gd name="T57" fmla="*/ 13 h 216"/>
                <a:gd name="T58" fmla="*/ 100 w 401"/>
                <a:gd name="T59" fmla="*/ 48 h 216"/>
                <a:gd name="T60" fmla="*/ 100 w 401"/>
                <a:gd name="T61" fmla="*/ 70 h 216"/>
                <a:gd name="T62" fmla="*/ 126 w 401"/>
                <a:gd name="T63" fmla="*/ 132 h 216"/>
                <a:gd name="T64" fmla="*/ 135 w 401"/>
                <a:gd name="T65" fmla="*/ 132 h 216"/>
                <a:gd name="T66" fmla="*/ 157 w 401"/>
                <a:gd name="T67" fmla="*/ 132 h 216"/>
                <a:gd name="T68" fmla="*/ 213 w 401"/>
                <a:gd name="T69" fmla="*/ 132 h 216"/>
                <a:gd name="T70" fmla="*/ 196 w 401"/>
                <a:gd name="T71" fmla="*/ 207 h 216"/>
                <a:gd name="T72" fmla="*/ 165 w 401"/>
                <a:gd name="T73" fmla="*/ 132 h 216"/>
                <a:gd name="T74" fmla="*/ 196 w 401"/>
                <a:gd name="T75" fmla="*/ 70 h 216"/>
                <a:gd name="T76" fmla="*/ 192 w 401"/>
                <a:gd name="T77" fmla="*/ 48 h 216"/>
                <a:gd name="T78" fmla="*/ 205 w 401"/>
                <a:gd name="T79" fmla="*/ 13 h 216"/>
                <a:gd name="T80" fmla="*/ 218 w 401"/>
                <a:gd name="T81" fmla="*/ 48 h 216"/>
                <a:gd name="T82" fmla="*/ 218 w 401"/>
                <a:gd name="T83" fmla="*/ 70 h 216"/>
                <a:gd name="T84" fmla="*/ 235 w 401"/>
                <a:gd name="T85" fmla="*/ 132 h 216"/>
                <a:gd name="T86" fmla="*/ 248 w 401"/>
                <a:gd name="T87" fmla="*/ 132 h 216"/>
                <a:gd name="T88" fmla="*/ 274 w 401"/>
                <a:gd name="T89" fmla="*/ 132 h 216"/>
                <a:gd name="T90" fmla="*/ 383 w 401"/>
                <a:gd name="T91" fmla="*/ 132 h 216"/>
                <a:gd name="T92" fmla="*/ 322 w 401"/>
                <a:gd name="T93" fmla="*/ 207 h 216"/>
                <a:gd name="T94" fmla="*/ 309 w 401"/>
                <a:gd name="T95" fmla="*/ 132 h 216"/>
                <a:gd name="T96" fmla="*/ 266 w 401"/>
                <a:gd name="T97" fmla="*/ 110 h 216"/>
                <a:gd name="T98" fmla="*/ 283 w 401"/>
                <a:gd name="T99" fmla="*/ 70 h 216"/>
                <a:gd name="T100" fmla="*/ 283 w 401"/>
                <a:gd name="T101" fmla="*/ 48 h 216"/>
                <a:gd name="T102" fmla="*/ 348 w 401"/>
                <a:gd name="T103" fmla="*/ 48 h 216"/>
                <a:gd name="T104" fmla="*/ 348 w 401"/>
                <a:gd name="T105" fmla="*/ 70 h 216"/>
                <a:gd name="T106" fmla="*/ 383 w 401"/>
                <a:gd name="T107" fmla="*/ 13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 h="216">
                  <a:moveTo>
                    <a:pt x="370" y="79"/>
                  </a:moveTo>
                  <a:lnTo>
                    <a:pt x="344" y="57"/>
                  </a:lnTo>
                  <a:lnTo>
                    <a:pt x="370" y="57"/>
                  </a:lnTo>
                  <a:lnTo>
                    <a:pt x="318" y="0"/>
                  </a:lnTo>
                  <a:lnTo>
                    <a:pt x="261" y="57"/>
                  </a:lnTo>
                  <a:lnTo>
                    <a:pt x="287" y="57"/>
                  </a:lnTo>
                  <a:lnTo>
                    <a:pt x="261" y="79"/>
                  </a:lnTo>
                  <a:lnTo>
                    <a:pt x="287" y="79"/>
                  </a:lnTo>
                  <a:lnTo>
                    <a:pt x="261" y="105"/>
                  </a:lnTo>
                  <a:lnTo>
                    <a:pt x="235" y="79"/>
                  </a:lnTo>
                  <a:lnTo>
                    <a:pt x="257" y="79"/>
                  </a:lnTo>
                  <a:lnTo>
                    <a:pt x="235" y="57"/>
                  </a:lnTo>
                  <a:lnTo>
                    <a:pt x="257" y="57"/>
                  </a:lnTo>
                  <a:lnTo>
                    <a:pt x="205" y="0"/>
                  </a:lnTo>
                  <a:lnTo>
                    <a:pt x="152" y="57"/>
                  </a:lnTo>
                  <a:lnTo>
                    <a:pt x="174" y="57"/>
                  </a:lnTo>
                  <a:lnTo>
                    <a:pt x="152" y="79"/>
                  </a:lnTo>
                  <a:lnTo>
                    <a:pt x="174" y="79"/>
                  </a:lnTo>
                  <a:lnTo>
                    <a:pt x="148" y="110"/>
                  </a:lnTo>
                  <a:lnTo>
                    <a:pt x="118" y="79"/>
                  </a:lnTo>
                  <a:lnTo>
                    <a:pt x="139" y="79"/>
                  </a:lnTo>
                  <a:lnTo>
                    <a:pt x="118" y="57"/>
                  </a:lnTo>
                  <a:lnTo>
                    <a:pt x="139" y="57"/>
                  </a:lnTo>
                  <a:lnTo>
                    <a:pt x="87" y="0"/>
                  </a:lnTo>
                  <a:lnTo>
                    <a:pt x="35" y="57"/>
                  </a:lnTo>
                  <a:lnTo>
                    <a:pt x="57" y="57"/>
                  </a:lnTo>
                  <a:lnTo>
                    <a:pt x="35" y="79"/>
                  </a:lnTo>
                  <a:lnTo>
                    <a:pt x="57" y="79"/>
                  </a:lnTo>
                  <a:lnTo>
                    <a:pt x="0" y="136"/>
                  </a:lnTo>
                  <a:lnTo>
                    <a:pt x="74" y="136"/>
                  </a:lnTo>
                  <a:lnTo>
                    <a:pt x="74" y="216"/>
                  </a:lnTo>
                  <a:lnTo>
                    <a:pt x="104" y="216"/>
                  </a:lnTo>
                  <a:lnTo>
                    <a:pt x="104" y="136"/>
                  </a:lnTo>
                  <a:lnTo>
                    <a:pt x="118" y="136"/>
                  </a:lnTo>
                  <a:lnTo>
                    <a:pt x="174" y="136"/>
                  </a:lnTo>
                  <a:lnTo>
                    <a:pt x="192" y="136"/>
                  </a:lnTo>
                  <a:lnTo>
                    <a:pt x="192" y="216"/>
                  </a:lnTo>
                  <a:lnTo>
                    <a:pt x="218" y="216"/>
                  </a:lnTo>
                  <a:lnTo>
                    <a:pt x="218" y="136"/>
                  </a:lnTo>
                  <a:lnTo>
                    <a:pt x="226" y="136"/>
                  </a:lnTo>
                  <a:lnTo>
                    <a:pt x="292" y="136"/>
                  </a:lnTo>
                  <a:lnTo>
                    <a:pt x="300" y="136"/>
                  </a:lnTo>
                  <a:lnTo>
                    <a:pt x="300" y="216"/>
                  </a:lnTo>
                  <a:lnTo>
                    <a:pt x="331" y="216"/>
                  </a:lnTo>
                  <a:lnTo>
                    <a:pt x="331" y="136"/>
                  </a:lnTo>
                  <a:lnTo>
                    <a:pt x="401" y="136"/>
                  </a:lnTo>
                  <a:lnTo>
                    <a:pt x="344" y="79"/>
                  </a:lnTo>
                  <a:lnTo>
                    <a:pt x="370" y="79"/>
                  </a:lnTo>
                  <a:close/>
                  <a:moveTo>
                    <a:pt x="96" y="132"/>
                  </a:moveTo>
                  <a:lnTo>
                    <a:pt x="96" y="207"/>
                  </a:lnTo>
                  <a:lnTo>
                    <a:pt x="83" y="207"/>
                  </a:lnTo>
                  <a:lnTo>
                    <a:pt x="83" y="132"/>
                  </a:lnTo>
                  <a:lnTo>
                    <a:pt x="17" y="132"/>
                  </a:lnTo>
                  <a:lnTo>
                    <a:pt x="78" y="70"/>
                  </a:lnTo>
                  <a:lnTo>
                    <a:pt x="52" y="70"/>
                  </a:lnTo>
                  <a:lnTo>
                    <a:pt x="78" y="48"/>
                  </a:lnTo>
                  <a:lnTo>
                    <a:pt x="52" y="48"/>
                  </a:lnTo>
                  <a:lnTo>
                    <a:pt x="87" y="13"/>
                  </a:lnTo>
                  <a:lnTo>
                    <a:pt x="122" y="48"/>
                  </a:lnTo>
                  <a:lnTo>
                    <a:pt x="100" y="48"/>
                  </a:lnTo>
                  <a:lnTo>
                    <a:pt x="122" y="70"/>
                  </a:lnTo>
                  <a:lnTo>
                    <a:pt x="100" y="70"/>
                  </a:lnTo>
                  <a:lnTo>
                    <a:pt x="139" y="114"/>
                  </a:lnTo>
                  <a:lnTo>
                    <a:pt x="126" y="132"/>
                  </a:lnTo>
                  <a:lnTo>
                    <a:pt x="96" y="132"/>
                  </a:lnTo>
                  <a:close/>
                  <a:moveTo>
                    <a:pt x="135" y="132"/>
                  </a:moveTo>
                  <a:lnTo>
                    <a:pt x="148" y="119"/>
                  </a:lnTo>
                  <a:lnTo>
                    <a:pt x="157" y="132"/>
                  </a:lnTo>
                  <a:lnTo>
                    <a:pt x="135" y="132"/>
                  </a:lnTo>
                  <a:close/>
                  <a:moveTo>
                    <a:pt x="213" y="132"/>
                  </a:moveTo>
                  <a:lnTo>
                    <a:pt x="213" y="207"/>
                  </a:lnTo>
                  <a:lnTo>
                    <a:pt x="196" y="207"/>
                  </a:lnTo>
                  <a:lnTo>
                    <a:pt x="196" y="132"/>
                  </a:lnTo>
                  <a:lnTo>
                    <a:pt x="165" y="132"/>
                  </a:lnTo>
                  <a:lnTo>
                    <a:pt x="152" y="114"/>
                  </a:lnTo>
                  <a:lnTo>
                    <a:pt x="196" y="70"/>
                  </a:lnTo>
                  <a:lnTo>
                    <a:pt x="170" y="70"/>
                  </a:lnTo>
                  <a:lnTo>
                    <a:pt x="192" y="48"/>
                  </a:lnTo>
                  <a:lnTo>
                    <a:pt x="170" y="48"/>
                  </a:lnTo>
                  <a:lnTo>
                    <a:pt x="205" y="13"/>
                  </a:lnTo>
                  <a:lnTo>
                    <a:pt x="239" y="48"/>
                  </a:lnTo>
                  <a:lnTo>
                    <a:pt x="218" y="48"/>
                  </a:lnTo>
                  <a:lnTo>
                    <a:pt x="239" y="70"/>
                  </a:lnTo>
                  <a:lnTo>
                    <a:pt x="218" y="70"/>
                  </a:lnTo>
                  <a:lnTo>
                    <a:pt x="253" y="110"/>
                  </a:lnTo>
                  <a:lnTo>
                    <a:pt x="235" y="132"/>
                  </a:lnTo>
                  <a:lnTo>
                    <a:pt x="213" y="132"/>
                  </a:lnTo>
                  <a:close/>
                  <a:moveTo>
                    <a:pt x="248" y="132"/>
                  </a:moveTo>
                  <a:lnTo>
                    <a:pt x="261" y="119"/>
                  </a:lnTo>
                  <a:lnTo>
                    <a:pt x="274" y="132"/>
                  </a:lnTo>
                  <a:lnTo>
                    <a:pt x="248" y="132"/>
                  </a:lnTo>
                  <a:close/>
                  <a:moveTo>
                    <a:pt x="383" y="132"/>
                  </a:moveTo>
                  <a:lnTo>
                    <a:pt x="322" y="132"/>
                  </a:lnTo>
                  <a:lnTo>
                    <a:pt x="322" y="207"/>
                  </a:lnTo>
                  <a:lnTo>
                    <a:pt x="309" y="207"/>
                  </a:lnTo>
                  <a:lnTo>
                    <a:pt x="309" y="132"/>
                  </a:lnTo>
                  <a:lnTo>
                    <a:pt x="283" y="132"/>
                  </a:lnTo>
                  <a:lnTo>
                    <a:pt x="266" y="110"/>
                  </a:lnTo>
                  <a:lnTo>
                    <a:pt x="305" y="70"/>
                  </a:lnTo>
                  <a:lnTo>
                    <a:pt x="283" y="70"/>
                  </a:lnTo>
                  <a:lnTo>
                    <a:pt x="305" y="48"/>
                  </a:lnTo>
                  <a:lnTo>
                    <a:pt x="283" y="48"/>
                  </a:lnTo>
                  <a:lnTo>
                    <a:pt x="318" y="13"/>
                  </a:lnTo>
                  <a:lnTo>
                    <a:pt x="348" y="48"/>
                  </a:lnTo>
                  <a:lnTo>
                    <a:pt x="327" y="48"/>
                  </a:lnTo>
                  <a:lnTo>
                    <a:pt x="348" y="70"/>
                  </a:lnTo>
                  <a:lnTo>
                    <a:pt x="327" y="70"/>
                  </a:lnTo>
                  <a:lnTo>
                    <a:pt x="383"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20"/>
            <p:cNvSpPr>
              <a:spLocks noEditPoints="1"/>
            </p:cNvSpPr>
            <p:nvPr userDrawn="1"/>
          </p:nvSpPr>
          <p:spPr bwMode="auto">
            <a:xfrm>
              <a:off x="7843838" y="4400550"/>
              <a:ext cx="2268538" cy="447675"/>
            </a:xfrm>
            <a:custGeom>
              <a:avLst/>
              <a:gdLst>
                <a:gd name="T0" fmla="*/ 91 w 328"/>
                <a:gd name="T1" fmla="*/ 0 h 64"/>
                <a:gd name="T2" fmla="*/ 124 w 328"/>
                <a:gd name="T3" fmla="*/ 59 h 64"/>
                <a:gd name="T4" fmla="*/ 328 w 328"/>
                <a:gd name="T5" fmla="*/ 63 h 64"/>
                <a:gd name="T6" fmla="*/ 327 w 328"/>
                <a:gd name="T7" fmla="*/ 2 h 64"/>
                <a:gd name="T8" fmla="*/ 193 w 328"/>
                <a:gd name="T9" fmla="*/ 21 h 64"/>
                <a:gd name="T10" fmla="*/ 123 w 328"/>
                <a:gd name="T11" fmla="*/ 57 h 64"/>
                <a:gd name="T12" fmla="*/ 113 w 328"/>
                <a:gd name="T13" fmla="*/ 5 h 64"/>
                <a:gd name="T14" fmla="*/ 150 w 328"/>
                <a:gd name="T15" fmla="*/ 19 h 64"/>
                <a:gd name="T16" fmla="*/ 140 w 328"/>
                <a:gd name="T17" fmla="*/ 20 h 64"/>
                <a:gd name="T18" fmla="*/ 132 w 328"/>
                <a:gd name="T19" fmla="*/ 10 h 64"/>
                <a:gd name="T20" fmla="*/ 188 w 328"/>
                <a:gd name="T21" fmla="*/ 15 h 64"/>
                <a:gd name="T22" fmla="*/ 191 w 328"/>
                <a:gd name="T23" fmla="*/ 49 h 64"/>
                <a:gd name="T24" fmla="*/ 134 w 328"/>
                <a:gd name="T25" fmla="*/ 38 h 64"/>
                <a:gd name="T26" fmla="*/ 139 w 328"/>
                <a:gd name="T27" fmla="*/ 40 h 64"/>
                <a:gd name="T28" fmla="*/ 155 w 328"/>
                <a:gd name="T29" fmla="*/ 38 h 64"/>
                <a:gd name="T30" fmla="*/ 156 w 328"/>
                <a:gd name="T31" fmla="*/ 38 h 64"/>
                <a:gd name="T32" fmla="*/ 172 w 328"/>
                <a:gd name="T33" fmla="*/ 40 h 64"/>
                <a:gd name="T34" fmla="*/ 179 w 328"/>
                <a:gd name="T35" fmla="*/ 38 h 64"/>
                <a:gd name="T36" fmla="*/ 185 w 328"/>
                <a:gd name="T37" fmla="*/ 40 h 64"/>
                <a:gd name="T38" fmla="*/ 180 w 328"/>
                <a:gd name="T39" fmla="*/ 36 h 64"/>
                <a:gd name="T40" fmla="*/ 178 w 328"/>
                <a:gd name="T41" fmla="*/ 36 h 64"/>
                <a:gd name="T42" fmla="*/ 162 w 328"/>
                <a:gd name="T43" fmla="*/ 33 h 64"/>
                <a:gd name="T44" fmla="*/ 155 w 328"/>
                <a:gd name="T45" fmla="*/ 36 h 64"/>
                <a:gd name="T46" fmla="*/ 149 w 328"/>
                <a:gd name="T47" fmla="*/ 33 h 64"/>
                <a:gd name="T48" fmla="*/ 134 w 328"/>
                <a:gd name="T49" fmla="*/ 36 h 64"/>
                <a:gd name="T50" fmla="*/ 138 w 328"/>
                <a:gd name="T51" fmla="*/ 42 h 64"/>
                <a:gd name="T52" fmla="*/ 149 w 328"/>
                <a:gd name="T53" fmla="*/ 42 h 64"/>
                <a:gd name="T54" fmla="*/ 157 w 328"/>
                <a:gd name="T55" fmla="*/ 45 h 64"/>
                <a:gd name="T56" fmla="*/ 162 w 328"/>
                <a:gd name="T57" fmla="*/ 45 h 64"/>
                <a:gd name="T58" fmla="*/ 177 w 328"/>
                <a:gd name="T59" fmla="*/ 42 h 64"/>
                <a:gd name="T60" fmla="*/ 179 w 328"/>
                <a:gd name="T61" fmla="*/ 42 h 64"/>
                <a:gd name="T62" fmla="*/ 180 w 328"/>
                <a:gd name="T63" fmla="*/ 29 h 64"/>
                <a:gd name="T64" fmla="*/ 172 w 328"/>
                <a:gd name="T65" fmla="*/ 31 h 64"/>
                <a:gd name="T66" fmla="*/ 166 w 328"/>
                <a:gd name="T67" fmla="*/ 29 h 64"/>
                <a:gd name="T68" fmla="*/ 154 w 328"/>
                <a:gd name="T69" fmla="*/ 31 h 64"/>
                <a:gd name="T70" fmla="*/ 148 w 328"/>
                <a:gd name="T71" fmla="*/ 29 h 64"/>
                <a:gd name="T72" fmla="*/ 133 w 328"/>
                <a:gd name="T73" fmla="*/ 31 h 64"/>
                <a:gd name="T74" fmla="*/ 123 w 328"/>
                <a:gd name="T75" fmla="*/ 7 h 64"/>
                <a:gd name="T76" fmla="*/ 135 w 328"/>
                <a:gd name="T77" fmla="*/ 50 h 64"/>
                <a:gd name="T78" fmla="*/ 198 w 328"/>
                <a:gd name="T79" fmla="*/ 56 h 64"/>
                <a:gd name="T80" fmla="*/ 203 w 328"/>
                <a:gd name="T81" fmla="*/ 62 h 64"/>
                <a:gd name="T82" fmla="*/ 215 w 328"/>
                <a:gd name="T83" fmla="*/ 6 h 64"/>
                <a:gd name="T84" fmla="*/ 217 w 328"/>
                <a:gd name="T85" fmla="*/ 5 h 64"/>
                <a:gd name="T86" fmla="*/ 230 w 328"/>
                <a:gd name="T87" fmla="*/ 62 h 64"/>
                <a:gd name="T88" fmla="*/ 236 w 328"/>
                <a:gd name="T89" fmla="*/ 2 h 64"/>
                <a:gd name="T90" fmla="*/ 241 w 328"/>
                <a:gd name="T91" fmla="*/ 62 h 64"/>
                <a:gd name="T92" fmla="*/ 254 w 328"/>
                <a:gd name="T93" fmla="*/ 2 h 64"/>
                <a:gd name="T94" fmla="*/ 256 w 328"/>
                <a:gd name="T95" fmla="*/ 2 h 64"/>
                <a:gd name="T96" fmla="*/ 268 w 328"/>
                <a:gd name="T97" fmla="*/ 62 h 64"/>
                <a:gd name="T98" fmla="*/ 275 w 328"/>
                <a:gd name="T99" fmla="*/ 2 h 64"/>
                <a:gd name="T100" fmla="*/ 280 w 328"/>
                <a:gd name="T101" fmla="*/ 62 h 64"/>
                <a:gd name="T102" fmla="*/ 292 w 328"/>
                <a:gd name="T103" fmla="*/ 2 h 64"/>
                <a:gd name="T104" fmla="*/ 294 w 328"/>
                <a:gd name="T105" fmla="*/ 2 h 64"/>
                <a:gd name="T106" fmla="*/ 307 w 328"/>
                <a:gd name="T107" fmla="*/ 62 h 64"/>
                <a:gd name="T108" fmla="*/ 313 w 328"/>
                <a:gd name="T109" fmla="*/ 2 h 64"/>
                <a:gd name="T110" fmla="*/ 318 w 328"/>
                <a:gd name="T111" fmla="*/ 62 h 64"/>
                <a:gd name="T112" fmla="*/ 132 w 328"/>
                <a:gd name="T113" fmla="*/ 27 h 64"/>
                <a:gd name="T114" fmla="*/ 113 w 328"/>
                <a:gd name="T115" fmla="*/ 62 h 64"/>
                <a:gd name="T116" fmla="*/ 2 w 328"/>
                <a:gd name="T117" fmla="*/ 2 h 64"/>
                <a:gd name="T118" fmla="*/ 129 w 328"/>
                <a:gd name="T119" fmla="*/ 5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8" h="64">
                  <a:moveTo>
                    <a:pt x="328" y="0"/>
                  </a:moveTo>
                  <a:cubicBezTo>
                    <a:pt x="240" y="0"/>
                    <a:pt x="240" y="0"/>
                    <a:pt x="240" y="0"/>
                  </a:cubicBezTo>
                  <a:cubicBezTo>
                    <a:pt x="239" y="0"/>
                    <a:pt x="201" y="3"/>
                    <a:pt x="177" y="19"/>
                  </a:cubicBezTo>
                  <a:cubicBezTo>
                    <a:pt x="177" y="19"/>
                    <a:pt x="177" y="19"/>
                    <a:pt x="177" y="19"/>
                  </a:cubicBezTo>
                  <a:cubicBezTo>
                    <a:pt x="169" y="19"/>
                    <a:pt x="162" y="19"/>
                    <a:pt x="155" y="19"/>
                  </a:cubicBezTo>
                  <a:cubicBezTo>
                    <a:pt x="150" y="15"/>
                    <a:pt x="145" y="13"/>
                    <a:pt x="139" y="10"/>
                  </a:cubicBezTo>
                  <a:cubicBezTo>
                    <a:pt x="139" y="10"/>
                    <a:pt x="139" y="10"/>
                    <a:pt x="139" y="10"/>
                  </a:cubicBezTo>
                  <a:cubicBezTo>
                    <a:pt x="116" y="2"/>
                    <a:pt x="91" y="0"/>
                    <a:pt x="91" y="0"/>
                  </a:cubicBezTo>
                  <a:cubicBezTo>
                    <a:pt x="1" y="0"/>
                    <a:pt x="1" y="0"/>
                    <a:pt x="1" y="0"/>
                  </a:cubicBezTo>
                  <a:cubicBezTo>
                    <a:pt x="0" y="0"/>
                    <a:pt x="0" y="0"/>
                    <a:pt x="0" y="1"/>
                  </a:cubicBezTo>
                  <a:cubicBezTo>
                    <a:pt x="0" y="63"/>
                    <a:pt x="0" y="63"/>
                    <a:pt x="0" y="63"/>
                  </a:cubicBezTo>
                  <a:cubicBezTo>
                    <a:pt x="0" y="63"/>
                    <a:pt x="0" y="64"/>
                    <a:pt x="1" y="64"/>
                  </a:cubicBezTo>
                  <a:cubicBezTo>
                    <a:pt x="118" y="64"/>
                    <a:pt x="118" y="64"/>
                    <a:pt x="118" y="64"/>
                  </a:cubicBezTo>
                  <a:cubicBezTo>
                    <a:pt x="118" y="64"/>
                    <a:pt x="118" y="64"/>
                    <a:pt x="119" y="64"/>
                  </a:cubicBezTo>
                  <a:cubicBezTo>
                    <a:pt x="124" y="59"/>
                    <a:pt x="124" y="59"/>
                    <a:pt x="124" y="59"/>
                  </a:cubicBezTo>
                  <a:cubicBezTo>
                    <a:pt x="124" y="59"/>
                    <a:pt x="124" y="59"/>
                    <a:pt x="124" y="59"/>
                  </a:cubicBezTo>
                  <a:cubicBezTo>
                    <a:pt x="197" y="59"/>
                    <a:pt x="197" y="59"/>
                    <a:pt x="197" y="59"/>
                  </a:cubicBezTo>
                  <a:cubicBezTo>
                    <a:pt x="198" y="59"/>
                    <a:pt x="198" y="59"/>
                    <a:pt x="198" y="59"/>
                  </a:cubicBezTo>
                  <a:cubicBezTo>
                    <a:pt x="201" y="63"/>
                    <a:pt x="201" y="63"/>
                    <a:pt x="201" y="63"/>
                  </a:cubicBezTo>
                  <a:cubicBezTo>
                    <a:pt x="202" y="63"/>
                    <a:pt x="202" y="64"/>
                    <a:pt x="202" y="64"/>
                  </a:cubicBezTo>
                  <a:cubicBezTo>
                    <a:pt x="328" y="64"/>
                    <a:pt x="328" y="64"/>
                    <a:pt x="328" y="64"/>
                  </a:cubicBezTo>
                  <a:cubicBezTo>
                    <a:pt x="328" y="64"/>
                    <a:pt x="328" y="64"/>
                    <a:pt x="328" y="64"/>
                  </a:cubicBezTo>
                  <a:cubicBezTo>
                    <a:pt x="328" y="64"/>
                    <a:pt x="328" y="64"/>
                    <a:pt x="328" y="63"/>
                  </a:cubicBezTo>
                  <a:cubicBezTo>
                    <a:pt x="328" y="63"/>
                    <a:pt x="328" y="63"/>
                    <a:pt x="328" y="63"/>
                  </a:cubicBezTo>
                  <a:cubicBezTo>
                    <a:pt x="328" y="63"/>
                    <a:pt x="328" y="63"/>
                    <a:pt x="328" y="63"/>
                  </a:cubicBezTo>
                  <a:cubicBezTo>
                    <a:pt x="328" y="63"/>
                    <a:pt x="328" y="63"/>
                    <a:pt x="328" y="63"/>
                  </a:cubicBezTo>
                  <a:cubicBezTo>
                    <a:pt x="328" y="1"/>
                    <a:pt x="328" y="1"/>
                    <a:pt x="328" y="1"/>
                  </a:cubicBezTo>
                  <a:cubicBezTo>
                    <a:pt x="328" y="0"/>
                    <a:pt x="328" y="0"/>
                    <a:pt x="328" y="0"/>
                  </a:cubicBezTo>
                  <a:close/>
                  <a:moveTo>
                    <a:pt x="327" y="62"/>
                  </a:moveTo>
                  <a:cubicBezTo>
                    <a:pt x="323" y="62"/>
                    <a:pt x="323" y="62"/>
                    <a:pt x="323" y="62"/>
                  </a:cubicBezTo>
                  <a:cubicBezTo>
                    <a:pt x="323" y="2"/>
                    <a:pt x="323" y="2"/>
                    <a:pt x="323" y="2"/>
                  </a:cubicBezTo>
                  <a:cubicBezTo>
                    <a:pt x="327" y="2"/>
                    <a:pt x="327" y="2"/>
                    <a:pt x="327" y="2"/>
                  </a:cubicBezTo>
                  <a:lnTo>
                    <a:pt x="327" y="62"/>
                  </a:lnTo>
                  <a:close/>
                  <a:moveTo>
                    <a:pt x="193" y="51"/>
                  </a:moveTo>
                  <a:cubicBezTo>
                    <a:pt x="193" y="51"/>
                    <a:pt x="193" y="51"/>
                    <a:pt x="193" y="51"/>
                  </a:cubicBezTo>
                  <a:cubicBezTo>
                    <a:pt x="193" y="25"/>
                    <a:pt x="193" y="25"/>
                    <a:pt x="193" y="25"/>
                  </a:cubicBezTo>
                  <a:cubicBezTo>
                    <a:pt x="193" y="25"/>
                    <a:pt x="193" y="25"/>
                    <a:pt x="193" y="25"/>
                  </a:cubicBezTo>
                  <a:cubicBezTo>
                    <a:pt x="194" y="22"/>
                    <a:pt x="194" y="22"/>
                    <a:pt x="194" y="22"/>
                  </a:cubicBezTo>
                  <a:cubicBezTo>
                    <a:pt x="194" y="22"/>
                    <a:pt x="194" y="21"/>
                    <a:pt x="193" y="21"/>
                  </a:cubicBezTo>
                  <a:cubicBezTo>
                    <a:pt x="193" y="21"/>
                    <a:pt x="193" y="21"/>
                    <a:pt x="193" y="21"/>
                  </a:cubicBezTo>
                  <a:cubicBezTo>
                    <a:pt x="193" y="12"/>
                    <a:pt x="193" y="12"/>
                    <a:pt x="193" y="12"/>
                  </a:cubicBezTo>
                  <a:cubicBezTo>
                    <a:pt x="194" y="12"/>
                    <a:pt x="195" y="12"/>
                    <a:pt x="196" y="11"/>
                  </a:cubicBezTo>
                  <a:cubicBezTo>
                    <a:pt x="196" y="54"/>
                    <a:pt x="196" y="54"/>
                    <a:pt x="196" y="54"/>
                  </a:cubicBezTo>
                  <a:lnTo>
                    <a:pt x="193" y="51"/>
                  </a:lnTo>
                  <a:close/>
                  <a:moveTo>
                    <a:pt x="107" y="4"/>
                  </a:moveTo>
                  <a:cubicBezTo>
                    <a:pt x="108" y="4"/>
                    <a:pt x="110" y="4"/>
                    <a:pt x="111" y="4"/>
                  </a:cubicBezTo>
                  <a:cubicBezTo>
                    <a:pt x="126" y="55"/>
                    <a:pt x="126" y="55"/>
                    <a:pt x="126" y="55"/>
                  </a:cubicBezTo>
                  <a:cubicBezTo>
                    <a:pt x="123" y="57"/>
                    <a:pt x="123" y="57"/>
                    <a:pt x="123" y="57"/>
                  </a:cubicBezTo>
                  <a:lnTo>
                    <a:pt x="107" y="4"/>
                  </a:lnTo>
                  <a:close/>
                  <a:moveTo>
                    <a:pt x="122" y="59"/>
                  </a:moveTo>
                  <a:cubicBezTo>
                    <a:pt x="119" y="61"/>
                    <a:pt x="119" y="61"/>
                    <a:pt x="119" y="61"/>
                  </a:cubicBezTo>
                  <a:cubicBezTo>
                    <a:pt x="102" y="3"/>
                    <a:pt x="102" y="3"/>
                    <a:pt x="102" y="3"/>
                  </a:cubicBezTo>
                  <a:cubicBezTo>
                    <a:pt x="103" y="3"/>
                    <a:pt x="104" y="3"/>
                    <a:pt x="105" y="3"/>
                  </a:cubicBezTo>
                  <a:lnTo>
                    <a:pt x="122" y="59"/>
                  </a:lnTo>
                  <a:close/>
                  <a:moveTo>
                    <a:pt x="127" y="54"/>
                  </a:moveTo>
                  <a:cubicBezTo>
                    <a:pt x="113" y="5"/>
                    <a:pt x="113" y="5"/>
                    <a:pt x="113" y="5"/>
                  </a:cubicBezTo>
                  <a:cubicBezTo>
                    <a:pt x="114" y="5"/>
                    <a:pt x="115" y="5"/>
                    <a:pt x="116" y="5"/>
                  </a:cubicBezTo>
                  <a:cubicBezTo>
                    <a:pt x="130" y="52"/>
                    <a:pt x="130" y="52"/>
                    <a:pt x="130" y="52"/>
                  </a:cubicBezTo>
                  <a:lnTo>
                    <a:pt x="127" y="54"/>
                  </a:lnTo>
                  <a:close/>
                  <a:moveTo>
                    <a:pt x="147" y="19"/>
                  </a:moveTo>
                  <a:cubicBezTo>
                    <a:pt x="145" y="15"/>
                    <a:pt x="145" y="15"/>
                    <a:pt x="145" y="15"/>
                  </a:cubicBezTo>
                  <a:cubicBezTo>
                    <a:pt x="147" y="16"/>
                    <a:pt x="148" y="16"/>
                    <a:pt x="149" y="17"/>
                  </a:cubicBezTo>
                  <a:cubicBezTo>
                    <a:pt x="149" y="17"/>
                    <a:pt x="149" y="17"/>
                    <a:pt x="149" y="17"/>
                  </a:cubicBezTo>
                  <a:cubicBezTo>
                    <a:pt x="150" y="19"/>
                    <a:pt x="150" y="19"/>
                    <a:pt x="150" y="19"/>
                  </a:cubicBezTo>
                  <a:cubicBezTo>
                    <a:pt x="149" y="19"/>
                    <a:pt x="148" y="19"/>
                    <a:pt x="147" y="19"/>
                  </a:cubicBezTo>
                  <a:close/>
                  <a:moveTo>
                    <a:pt x="145" y="19"/>
                  </a:moveTo>
                  <a:cubicBezTo>
                    <a:pt x="144" y="19"/>
                    <a:pt x="143" y="20"/>
                    <a:pt x="142" y="20"/>
                  </a:cubicBezTo>
                  <a:cubicBezTo>
                    <a:pt x="140" y="13"/>
                    <a:pt x="140" y="13"/>
                    <a:pt x="140" y="13"/>
                  </a:cubicBezTo>
                  <a:cubicBezTo>
                    <a:pt x="141" y="13"/>
                    <a:pt x="142" y="14"/>
                    <a:pt x="143" y="14"/>
                  </a:cubicBezTo>
                  <a:cubicBezTo>
                    <a:pt x="143" y="14"/>
                    <a:pt x="143" y="15"/>
                    <a:pt x="143" y="15"/>
                  </a:cubicBezTo>
                  <a:lnTo>
                    <a:pt x="145" y="19"/>
                  </a:lnTo>
                  <a:close/>
                  <a:moveTo>
                    <a:pt x="140" y="20"/>
                  </a:moveTo>
                  <a:cubicBezTo>
                    <a:pt x="139" y="20"/>
                    <a:pt x="138" y="20"/>
                    <a:pt x="137" y="20"/>
                  </a:cubicBezTo>
                  <a:cubicBezTo>
                    <a:pt x="134" y="11"/>
                    <a:pt x="134" y="11"/>
                    <a:pt x="134" y="11"/>
                  </a:cubicBezTo>
                  <a:cubicBezTo>
                    <a:pt x="135" y="11"/>
                    <a:pt x="136" y="11"/>
                    <a:pt x="138" y="12"/>
                  </a:cubicBezTo>
                  <a:lnTo>
                    <a:pt x="140" y="20"/>
                  </a:lnTo>
                  <a:close/>
                  <a:moveTo>
                    <a:pt x="135" y="20"/>
                  </a:moveTo>
                  <a:cubicBezTo>
                    <a:pt x="134" y="20"/>
                    <a:pt x="133" y="20"/>
                    <a:pt x="132" y="21"/>
                  </a:cubicBezTo>
                  <a:cubicBezTo>
                    <a:pt x="129" y="9"/>
                    <a:pt x="129" y="9"/>
                    <a:pt x="129" y="9"/>
                  </a:cubicBezTo>
                  <a:cubicBezTo>
                    <a:pt x="130" y="9"/>
                    <a:pt x="131" y="10"/>
                    <a:pt x="132" y="10"/>
                  </a:cubicBezTo>
                  <a:lnTo>
                    <a:pt x="135" y="20"/>
                  </a:lnTo>
                  <a:close/>
                  <a:moveTo>
                    <a:pt x="183" y="20"/>
                  </a:moveTo>
                  <a:cubicBezTo>
                    <a:pt x="183" y="17"/>
                    <a:pt x="183" y="17"/>
                    <a:pt x="183" y="17"/>
                  </a:cubicBezTo>
                  <a:cubicBezTo>
                    <a:pt x="183" y="17"/>
                    <a:pt x="183" y="17"/>
                    <a:pt x="183" y="17"/>
                  </a:cubicBezTo>
                  <a:cubicBezTo>
                    <a:pt x="184" y="16"/>
                    <a:pt x="185" y="16"/>
                    <a:pt x="186" y="15"/>
                  </a:cubicBezTo>
                  <a:cubicBezTo>
                    <a:pt x="186" y="20"/>
                    <a:pt x="186" y="20"/>
                    <a:pt x="186" y="20"/>
                  </a:cubicBezTo>
                  <a:cubicBezTo>
                    <a:pt x="185" y="20"/>
                    <a:pt x="184" y="20"/>
                    <a:pt x="183" y="20"/>
                  </a:cubicBezTo>
                  <a:close/>
                  <a:moveTo>
                    <a:pt x="188" y="15"/>
                  </a:moveTo>
                  <a:cubicBezTo>
                    <a:pt x="189" y="14"/>
                    <a:pt x="190" y="14"/>
                    <a:pt x="191" y="13"/>
                  </a:cubicBezTo>
                  <a:cubicBezTo>
                    <a:pt x="191" y="21"/>
                    <a:pt x="191" y="21"/>
                    <a:pt x="191" y="21"/>
                  </a:cubicBezTo>
                  <a:cubicBezTo>
                    <a:pt x="190" y="20"/>
                    <a:pt x="189" y="20"/>
                    <a:pt x="188" y="20"/>
                  </a:cubicBezTo>
                  <a:lnTo>
                    <a:pt x="188" y="15"/>
                  </a:lnTo>
                  <a:close/>
                  <a:moveTo>
                    <a:pt x="189" y="46"/>
                  </a:moveTo>
                  <a:cubicBezTo>
                    <a:pt x="189" y="46"/>
                    <a:pt x="189" y="46"/>
                    <a:pt x="189" y="46"/>
                  </a:cubicBezTo>
                  <a:cubicBezTo>
                    <a:pt x="191" y="34"/>
                    <a:pt x="191" y="34"/>
                    <a:pt x="191" y="34"/>
                  </a:cubicBezTo>
                  <a:cubicBezTo>
                    <a:pt x="191" y="49"/>
                    <a:pt x="191" y="49"/>
                    <a:pt x="191" y="49"/>
                  </a:cubicBezTo>
                  <a:lnTo>
                    <a:pt x="189" y="46"/>
                  </a:lnTo>
                  <a:close/>
                  <a:moveTo>
                    <a:pt x="184" y="45"/>
                  </a:moveTo>
                  <a:cubicBezTo>
                    <a:pt x="185" y="42"/>
                    <a:pt x="185" y="42"/>
                    <a:pt x="185" y="42"/>
                  </a:cubicBezTo>
                  <a:cubicBezTo>
                    <a:pt x="188" y="42"/>
                    <a:pt x="188" y="42"/>
                    <a:pt x="188" y="42"/>
                  </a:cubicBezTo>
                  <a:cubicBezTo>
                    <a:pt x="187" y="45"/>
                    <a:pt x="187" y="45"/>
                    <a:pt x="187" y="45"/>
                  </a:cubicBezTo>
                  <a:cubicBezTo>
                    <a:pt x="187" y="45"/>
                    <a:pt x="187" y="45"/>
                    <a:pt x="187" y="45"/>
                  </a:cubicBezTo>
                  <a:lnTo>
                    <a:pt x="184" y="45"/>
                  </a:lnTo>
                  <a:close/>
                  <a:moveTo>
                    <a:pt x="134" y="38"/>
                  </a:moveTo>
                  <a:cubicBezTo>
                    <a:pt x="137" y="38"/>
                    <a:pt x="137" y="38"/>
                    <a:pt x="137" y="38"/>
                  </a:cubicBezTo>
                  <a:cubicBezTo>
                    <a:pt x="138" y="40"/>
                    <a:pt x="138" y="40"/>
                    <a:pt x="138" y="40"/>
                  </a:cubicBezTo>
                  <a:cubicBezTo>
                    <a:pt x="135" y="40"/>
                    <a:pt x="135" y="40"/>
                    <a:pt x="135" y="40"/>
                  </a:cubicBezTo>
                  <a:lnTo>
                    <a:pt x="134" y="38"/>
                  </a:lnTo>
                  <a:close/>
                  <a:moveTo>
                    <a:pt x="139" y="38"/>
                  </a:moveTo>
                  <a:cubicBezTo>
                    <a:pt x="143" y="38"/>
                    <a:pt x="143" y="38"/>
                    <a:pt x="143" y="38"/>
                  </a:cubicBezTo>
                  <a:cubicBezTo>
                    <a:pt x="143" y="40"/>
                    <a:pt x="143" y="40"/>
                    <a:pt x="143" y="40"/>
                  </a:cubicBezTo>
                  <a:cubicBezTo>
                    <a:pt x="139" y="40"/>
                    <a:pt x="139" y="40"/>
                    <a:pt x="139" y="40"/>
                  </a:cubicBezTo>
                  <a:lnTo>
                    <a:pt x="139" y="38"/>
                  </a:lnTo>
                  <a:close/>
                  <a:moveTo>
                    <a:pt x="145" y="38"/>
                  </a:moveTo>
                  <a:cubicBezTo>
                    <a:pt x="149" y="38"/>
                    <a:pt x="149" y="38"/>
                    <a:pt x="149" y="38"/>
                  </a:cubicBezTo>
                  <a:cubicBezTo>
                    <a:pt x="149" y="40"/>
                    <a:pt x="149" y="40"/>
                    <a:pt x="149" y="40"/>
                  </a:cubicBezTo>
                  <a:cubicBezTo>
                    <a:pt x="145" y="40"/>
                    <a:pt x="145" y="40"/>
                    <a:pt x="145" y="40"/>
                  </a:cubicBezTo>
                  <a:lnTo>
                    <a:pt x="145" y="38"/>
                  </a:lnTo>
                  <a:close/>
                  <a:moveTo>
                    <a:pt x="151" y="38"/>
                  </a:moveTo>
                  <a:cubicBezTo>
                    <a:pt x="155" y="38"/>
                    <a:pt x="155" y="38"/>
                    <a:pt x="155" y="38"/>
                  </a:cubicBezTo>
                  <a:cubicBezTo>
                    <a:pt x="155" y="40"/>
                    <a:pt x="155" y="40"/>
                    <a:pt x="155" y="40"/>
                  </a:cubicBezTo>
                  <a:cubicBezTo>
                    <a:pt x="151" y="40"/>
                    <a:pt x="151" y="40"/>
                    <a:pt x="151" y="40"/>
                  </a:cubicBezTo>
                  <a:lnTo>
                    <a:pt x="151" y="38"/>
                  </a:lnTo>
                  <a:close/>
                  <a:moveTo>
                    <a:pt x="156" y="38"/>
                  </a:moveTo>
                  <a:cubicBezTo>
                    <a:pt x="160" y="38"/>
                    <a:pt x="160" y="38"/>
                    <a:pt x="160" y="38"/>
                  </a:cubicBezTo>
                  <a:cubicBezTo>
                    <a:pt x="160" y="40"/>
                    <a:pt x="160" y="40"/>
                    <a:pt x="160" y="40"/>
                  </a:cubicBezTo>
                  <a:cubicBezTo>
                    <a:pt x="156" y="40"/>
                    <a:pt x="156" y="40"/>
                    <a:pt x="156" y="40"/>
                  </a:cubicBezTo>
                  <a:lnTo>
                    <a:pt x="156" y="38"/>
                  </a:lnTo>
                  <a:close/>
                  <a:moveTo>
                    <a:pt x="162" y="38"/>
                  </a:moveTo>
                  <a:cubicBezTo>
                    <a:pt x="166" y="38"/>
                    <a:pt x="166" y="38"/>
                    <a:pt x="166" y="38"/>
                  </a:cubicBezTo>
                  <a:cubicBezTo>
                    <a:pt x="166" y="40"/>
                    <a:pt x="166" y="40"/>
                    <a:pt x="166" y="40"/>
                  </a:cubicBezTo>
                  <a:cubicBezTo>
                    <a:pt x="162" y="40"/>
                    <a:pt x="162" y="40"/>
                    <a:pt x="162" y="40"/>
                  </a:cubicBezTo>
                  <a:lnTo>
                    <a:pt x="162" y="38"/>
                  </a:lnTo>
                  <a:close/>
                  <a:moveTo>
                    <a:pt x="168" y="38"/>
                  </a:moveTo>
                  <a:cubicBezTo>
                    <a:pt x="172" y="38"/>
                    <a:pt x="172" y="38"/>
                    <a:pt x="172" y="38"/>
                  </a:cubicBezTo>
                  <a:cubicBezTo>
                    <a:pt x="172" y="40"/>
                    <a:pt x="172" y="40"/>
                    <a:pt x="172" y="40"/>
                  </a:cubicBezTo>
                  <a:cubicBezTo>
                    <a:pt x="168" y="40"/>
                    <a:pt x="168" y="40"/>
                    <a:pt x="168" y="40"/>
                  </a:cubicBezTo>
                  <a:lnTo>
                    <a:pt x="168" y="38"/>
                  </a:lnTo>
                  <a:close/>
                  <a:moveTo>
                    <a:pt x="174" y="38"/>
                  </a:moveTo>
                  <a:cubicBezTo>
                    <a:pt x="178" y="38"/>
                    <a:pt x="178" y="38"/>
                    <a:pt x="178" y="38"/>
                  </a:cubicBezTo>
                  <a:cubicBezTo>
                    <a:pt x="177" y="40"/>
                    <a:pt x="177" y="40"/>
                    <a:pt x="177" y="40"/>
                  </a:cubicBezTo>
                  <a:cubicBezTo>
                    <a:pt x="174" y="40"/>
                    <a:pt x="174" y="40"/>
                    <a:pt x="174" y="40"/>
                  </a:cubicBezTo>
                  <a:lnTo>
                    <a:pt x="174" y="38"/>
                  </a:lnTo>
                  <a:close/>
                  <a:moveTo>
                    <a:pt x="179" y="38"/>
                  </a:moveTo>
                  <a:cubicBezTo>
                    <a:pt x="183" y="38"/>
                    <a:pt x="183" y="38"/>
                    <a:pt x="183" y="38"/>
                  </a:cubicBezTo>
                  <a:cubicBezTo>
                    <a:pt x="183" y="40"/>
                    <a:pt x="183" y="40"/>
                    <a:pt x="183" y="40"/>
                  </a:cubicBezTo>
                  <a:cubicBezTo>
                    <a:pt x="179" y="40"/>
                    <a:pt x="179" y="40"/>
                    <a:pt x="179" y="40"/>
                  </a:cubicBezTo>
                  <a:lnTo>
                    <a:pt x="179" y="38"/>
                  </a:lnTo>
                  <a:close/>
                  <a:moveTo>
                    <a:pt x="185" y="38"/>
                  </a:moveTo>
                  <a:cubicBezTo>
                    <a:pt x="189" y="38"/>
                    <a:pt x="189" y="38"/>
                    <a:pt x="189" y="38"/>
                  </a:cubicBezTo>
                  <a:cubicBezTo>
                    <a:pt x="188" y="40"/>
                    <a:pt x="188" y="40"/>
                    <a:pt x="188" y="40"/>
                  </a:cubicBezTo>
                  <a:cubicBezTo>
                    <a:pt x="185" y="40"/>
                    <a:pt x="185" y="40"/>
                    <a:pt x="185" y="40"/>
                  </a:cubicBezTo>
                  <a:lnTo>
                    <a:pt x="185" y="38"/>
                  </a:lnTo>
                  <a:close/>
                  <a:moveTo>
                    <a:pt x="189" y="36"/>
                  </a:moveTo>
                  <a:cubicBezTo>
                    <a:pt x="185" y="36"/>
                    <a:pt x="185" y="36"/>
                    <a:pt x="185" y="36"/>
                  </a:cubicBezTo>
                  <a:cubicBezTo>
                    <a:pt x="186" y="33"/>
                    <a:pt x="186" y="33"/>
                    <a:pt x="186" y="33"/>
                  </a:cubicBezTo>
                  <a:cubicBezTo>
                    <a:pt x="189" y="33"/>
                    <a:pt x="189" y="33"/>
                    <a:pt x="189" y="33"/>
                  </a:cubicBezTo>
                  <a:lnTo>
                    <a:pt x="189" y="36"/>
                  </a:lnTo>
                  <a:close/>
                  <a:moveTo>
                    <a:pt x="184" y="36"/>
                  </a:moveTo>
                  <a:cubicBezTo>
                    <a:pt x="180" y="36"/>
                    <a:pt x="180" y="36"/>
                    <a:pt x="180" y="36"/>
                  </a:cubicBezTo>
                  <a:cubicBezTo>
                    <a:pt x="180" y="33"/>
                    <a:pt x="180" y="33"/>
                    <a:pt x="180" y="33"/>
                  </a:cubicBezTo>
                  <a:cubicBezTo>
                    <a:pt x="184" y="33"/>
                    <a:pt x="184" y="33"/>
                    <a:pt x="184" y="33"/>
                  </a:cubicBezTo>
                  <a:lnTo>
                    <a:pt x="184" y="36"/>
                  </a:lnTo>
                  <a:close/>
                  <a:moveTo>
                    <a:pt x="178" y="36"/>
                  </a:moveTo>
                  <a:cubicBezTo>
                    <a:pt x="174" y="36"/>
                    <a:pt x="174" y="36"/>
                    <a:pt x="174" y="36"/>
                  </a:cubicBezTo>
                  <a:cubicBezTo>
                    <a:pt x="174" y="33"/>
                    <a:pt x="174" y="33"/>
                    <a:pt x="174" y="33"/>
                  </a:cubicBezTo>
                  <a:cubicBezTo>
                    <a:pt x="178" y="33"/>
                    <a:pt x="178" y="33"/>
                    <a:pt x="178" y="33"/>
                  </a:cubicBezTo>
                  <a:lnTo>
                    <a:pt x="178" y="36"/>
                  </a:lnTo>
                  <a:close/>
                  <a:moveTo>
                    <a:pt x="172" y="36"/>
                  </a:moveTo>
                  <a:cubicBezTo>
                    <a:pt x="168" y="36"/>
                    <a:pt x="168" y="36"/>
                    <a:pt x="168" y="36"/>
                  </a:cubicBezTo>
                  <a:cubicBezTo>
                    <a:pt x="168" y="33"/>
                    <a:pt x="168" y="33"/>
                    <a:pt x="168" y="33"/>
                  </a:cubicBezTo>
                  <a:cubicBezTo>
                    <a:pt x="172" y="33"/>
                    <a:pt x="172" y="33"/>
                    <a:pt x="172" y="33"/>
                  </a:cubicBezTo>
                  <a:lnTo>
                    <a:pt x="172" y="36"/>
                  </a:lnTo>
                  <a:close/>
                  <a:moveTo>
                    <a:pt x="166" y="36"/>
                  </a:moveTo>
                  <a:cubicBezTo>
                    <a:pt x="162" y="36"/>
                    <a:pt x="162" y="36"/>
                    <a:pt x="162" y="36"/>
                  </a:cubicBezTo>
                  <a:cubicBezTo>
                    <a:pt x="162" y="33"/>
                    <a:pt x="162" y="33"/>
                    <a:pt x="162" y="33"/>
                  </a:cubicBezTo>
                  <a:cubicBezTo>
                    <a:pt x="166" y="33"/>
                    <a:pt x="166" y="33"/>
                    <a:pt x="166" y="33"/>
                  </a:cubicBezTo>
                  <a:lnTo>
                    <a:pt x="166" y="36"/>
                  </a:lnTo>
                  <a:close/>
                  <a:moveTo>
                    <a:pt x="160" y="36"/>
                  </a:moveTo>
                  <a:cubicBezTo>
                    <a:pt x="156" y="36"/>
                    <a:pt x="156" y="36"/>
                    <a:pt x="156" y="36"/>
                  </a:cubicBezTo>
                  <a:cubicBezTo>
                    <a:pt x="156" y="33"/>
                    <a:pt x="156" y="33"/>
                    <a:pt x="156" y="33"/>
                  </a:cubicBezTo>
                  <a:cubicBezTo>
                    <a:pt x="160" y="33"/>
                    <a:pt x="160" y="33"/>
                    <a:pt x="160" y="33"/>
                  </a:cubicBezTo>
                  <a:lnTo>
                    <a:pt x="160" y="36"/>
                  </a:lnTo>
                  <a:close/>
                  <a:moveTo>
                    <a:pt x="155" y="36"/>
                  </a:moveTo>
                  <a:cubicBezTo>
                    <a:pt x="151" y="36"/>
                    <a:pt x="151" y="36"/>
                    <a:pt x="151" y="36"/>
                  </a:cubicBezTo>
                  <a:cubicBezTo>
                    <a:pt x="150" y="33"/>
                    <a:pt x="150" y="33"/>
                    <a:pt x="150" y="33"/>
                  </a:cubicBezTo>
                  <a:cubicBezTo>
                    <a:pt x="154" y="33"/>
                    <a:pt x="154" y="33"/>
                    <a:pt x="154" y="33"/>
                  </a:cubicBezTo>
                  <a:lnTo>
                    <a:pt x="155" y="36"/>
                  </a:lnTo>
                  <a:close/>
                  <a:moveTo>
                    <a:pt x="149" y="36"/>
                  </a:moveTo>
                  <a:cubicBezTo>
                    <a:pt x="145" y="36"/>
                    <a:pt x="145" y="36"/>
                    <a:pt x="145" y="36"/>
                  </a:cubicBezTo>
                  <a:cubicBezTo>
                    <a:pt x="145" y="33"/>
                    <a:pt x="145" y="33"/>
                    <a:pt x="145" y="33"/>
                  </a:cubicBezTo>
                  <a:cubicBezTo>
                    <a:pt x="149" y="33"/>
                    <a:pt x="149" y="33"/>
                    <a:pt x="149" y="33"/>
                  </a:cubicBezTo>
                  <a:lnTo>
                    <a:pt x="149" y="36"/>
                  </a:lnTo>
                  <a:close/>
                  <a:moveTo>
                    <a:pt x="143" y="36"/>
                  </a:moveTo>
                  <a:cubicBezTo>
                    <a:pt x="139" y="36"/>
                    <a:pt x="139" y="36"/>
                    <a:pt x="139" y="36"/>
                  </a:cubicBezTo>
                  <a:cubicBezTo>
                    <a:pt x="139" y="33"/>
                    <a:pt x="139" y="33"/>
                    <a:pt x="139" y="33"/>
                  </a:cubicBezTo>
                  <a:cubicBezTo>
                    <a:pt x="143" y="33"/>
                    <a:pt x="143" y="33"/>
                    <a:pt x="143" y="33"/>
                  </a:cubicBezTo>
                  <a:lnTo>
                    <a:pt x="143" y="36"/>
                  </a:lnTo>
                  <a:close/>
                  <a:moveTo>
                    <a:pt x="137" y="36"/>
                  </a:moveTo>
                  <a:cubicBezTo>
                    <a:pt x="134" y="36"/>
                    <a:pt x="134" y="36"/>
                    <a:pt x="134" y="36"/>
                  </a:cubicBezTo>
                  <a:cubicBezTo>
                    <a:pt x="133" y="33"/>
                    <a:pt x="133" y="33"/>
                    <a:pt x="133" y="33"/>
                  </a:cubicBezTo>
                  <a:cubicBezTo>
                    <a:pt x="137" y="33"/>
                    <a:pt x="137" y="33"/>
                    <a:pt x="137" y="33"/>
                  </a:cubicBezTo>
                  <a:lnTo>
                    <a:pt x="137" y="36"/>
                  </a:lnTo>
                  <a:close/>
                  <a:moveTo>
                    <a:pt x="138" y="42"/>
                  </a:moveTo>
                  <a:cubicBezTo>
                    <a:pt x="138" y="45"/>
                    <a:pt x="138" y="45"/>
                    <a:pt x="138" y="45"/>
                  </a:cubicBezTo>
                  <a:cubicBezTo>
                    <a:pt x="136" y="45"/>
                    <a:pt x="136" y="45"/>
                    <a:pt x="136" y="45"/>
                  </a:cubicBezTo>
                  <a:cubicBezTo>
                    <a:pt x="135" y="42"/>
                    <a:pt x="135" y="42"/>
                    <a:pt x="135" y="42"/>
                  </a:cubicBezTo>
                  <a:lnTo>
                    <a:pt x="138" y="42"/>
                  </a:lnTo>
                  <a:close/>
                  <a:moveTo>
                    <a:pt x="140" y="45"/>
                  </a:moveTo>
                  <a:cubicBezTo>
                    <a:pt x="140" y="42"/>
                    <a:pt x="140" y="42"/>
                    <a:pt x="140" y="42"/>
                  </a:cubicBezTo>
                  <a:cubicBezTo>
                    <a:pt x="143" y="42"/>
                    <a:pt x="143" y="42"/>
                    <a:pt x="143" y="42"/>
                  </a:cubicBezTo>
                  <a:cubicBezTo>
                    <a:pt x="144" y="45"/>
                    <a:pt x="144" y="45"/>
                    <a:pt x="144" y="45"/>
                  </a:cubicBezTo>
                  <a:lnTo>
                    <a:pt x="140" y="45"/>
                  </a:lnTo>
                  <a:close/>
                  <a:moveTo>
                    <a:pt x="146" y="45"/>
                  </a:moveTo>
                  <a:cubicBezTo>
                    <a:pt x="145" y="42"/>
                    <a:pt x="145" y="42"/>
                    <a:pt x="145" y="42"/>
                  </a:cubicBezTo>
                  <a:cubicBezTo>
                    <a:pt x="149" y="42"/>
                    <a:pt x="149" y="42"/>
                    <a:pt x="149" y="42"/>
                  </a:cubicBezTo>
                  <a:cubicBezTo>
                    <a:pt x="149" y="45"/>
                    <a:pt x="149" y="45"/>
                    <a:pt x="149" y="45"/>
                  </a:cubicBezTo>
                  <a:lnTo>
                    <a:pt x="146" y="45"/>
                  </a:lnTo>
                  <a:close/>
                  <a:moveTo>
                    <a:pt x="151" y="45"/>
                  </a:moveTo>
                  <a:cubicBezTo>
                    <a:pt x="151" y="42"/>
                    <a:pt x="151" y="42"/>
                    <a:pt x="151" y="42"/>
                  </a:cubicBezTo>
                  <a:cubicBezTo>
                    <a:pt x="155" y="42"/>
                    <a:pt x="155" y="42"/>
                    <a:pt x="155" y="42"/>
                  </a:cubicBezTo>
                  <a:cubicBezTo>
                    <a:pt x="155" y="45"/>
                    <a:pt x="155" y="45"/>
                    <a:pt x="155" y="45"/>
                  </a:cubicBezTo>
                  <a:lnTo>
                    <a:pt x="151" y="45"/>
                  </a:lnTo>
                  <a:close/>
                  <a:moveTo>
                    <a:pt x="157" y="45"/>
                  </a:moveTo>
                  <a:cubicBezTo>
                    <a:pt x="157" y="42"/>
                    <a:pt x="157" y="42"/>
                    <a:pt x="157" y="42"/>
                  </a:cubicBezTo>
                  <a:cubicBezTo>
                    <a:pt x="160" y="42"/>
                    <a:pt x="160" y="42"/>
                    <a:pt x="160" y="42"/>
                  </a:cubicBezTo>
                  <a:cubicBezTo>
                    <a:pt x="160" y="45"/>
                    <a:pt x="160" y="45"/>
                    <a:pt x="160" y="45"/>
                  </a:cubicBezTo>
                  <a:lnTo>
                    <a:pt x="157" y="45"/>
                  </a:lnTo>
                  <a:close/>
                  <a:moveTo>
                    <a:pt x="162" y="42"/>
                  </a:moveTo>
                  <a:cubicBezTo>
                    <a:pt x="166" y="42"/>
                    <a:pt x="166" y="42"/>
                    <a:pt x="166" y="42"/>
                  </a:cubicBezTo>
                  <a:cubicBezTo>
                    <a:pt x="166" y="45"/>
                    <a:pt x="166" y="45"/>
                    <a:pt x="166" y="45"/>
                  </a:cubicBezTo>
                  <a:cubicBezTo>
                    <a:pt x="162" y="45"/>
                    <a:pt x="162" y="45"/>
                    <a:pt x="162" y="45"/>
                  </a:cubicBezTo>
                  <a:lnTo>
                    <a:pt x="162" y="42"/>
                  </a:lnTo>
                  <a:close/>
                  <a:moveTo>
                    <a:pt x="168" y="42"/>
                  </a:moveTo>
                  <a:cubicBezTo>
                    <a:pt x="172" y="42"/>
                    <a:pt x="172" y="42"/>
                    <a:pt x="172" y="42"/>
                  </a:cubicBezTo>
                  <a:cubicBezTo>
                    <a:pt x="171" y="45"/>
                    <a:pt x="171" y="45"/>
                    <a:pt x="171" y="45"/>
                  </a:cubicBezTo>
                  <a:cubicBezTo>
                    <a:pt x="168" y="45"/>
                    <a:pt x="168" y="45"/>
                    <a:pt x="168" y="45"/>
                  </a:cubicBezTo>
                  <a:lnTo>
                    <a:pt x="168" y="42"/>
                  </a:lnTo>
                  <a:close/>
                  <a:moveTo>
                    <a:pt x="173" y="42"/>
                  </a:moveTo>
                  <a:cubicBezTo>
                    <a:pt x="177" y="42"/>
                    <a:pt x="177" y="42"/>
                    <a:pt x="177" y="42"/>
                  </a:cubicBezTo>
                  <a:cubicBezTo>
                    <a:pt x="177" y="45"/>
                    <a:pt x="177" y="45"/>
                    <a:pt x="177" y="45"/>
                  </a:cubicBezTo>
                  <a:cubicBezTo>
                    <a:pt x="173" y="45"/>
                    <a:pt x="173" y="45"/>
                    <a:pt x="173" y="45"/>
                  </a:cubicBezTo>
                  <a:lnTo>
                    <a:pt x="173" y="42"/>
                  </a:lnTo>
                  <a:close/>
                  <a:moveTo>
                    <a:pt x="179" y="42"/>
                  </a:moveTo>
                  <a:cubicBezTo>
                    <a:pt x="183" y="42"/>
                    <a:pt x="183" y="42"/>
                    <a:pt x="183" y="42"/>
                  </a:cubicBezTo>
                  <a:cubicBezTo>
                    <a:pt x="183" y="45"/>
                    <a:pt x="183" y="45"/>
                    <a:pt x="183" y="45"/>
                  </a:cubicBezTo>
                  <a:cubicBezTo>
                    <a:pt x="179" y="45"/>
                    <a:pt x="179" y="45"/>
                    <a:pt x="179" y="45"/>
                  </a:cubicBezTo>
                  <a:lnTo>
                    <a:pt x="179" y="42"/>
                  </a:lnTo>
                  <a:close/>
                  <a:moveTo>
                    <a:pt x="190" y="31"/>
                  </a:moveTo>
                  <a:cubicBezTo>
                    <a:pt x="186" y="31"/>
                    <a:pt x="186" y="31"/>
                    <a:pt x="186" y="31"/>
                  </a:cubicBezTo>
                  <a:cubicBezTo>
                    <a:pt x="186" y="29"/>
                    <a:pt x="186" y="29"/>
                    <a:pt x="186" y="29"/>
                  </a:cubicBezTo>
                  <a:cubicBezTo>
                    <a:pt x="190" y="29"/>
                    <a:pt x="190" y="29"/>
                    <a:pt x="190" y="29"/>
                  </a:cubicBezTo>
                  <a:lnTo>
                    <a:pt x="190" y="31"/>
                  </a:lnTo>
                  <a:close/>
                  <a:moveTo>
                    <a:pt x="184" y="31"/>
                  </a:moveTo>
                  <a:cubicBezTo>
                    <a:pt x="180" y="31"/>
                    <a:pt x="180" y="31"/>
                    <a:pt x="180" y="31"/>
                  </a:cubicBezTo>
                  <a:cubicBezTo>
                    <a:pt x="180" y="29"/>
                    <a:pt x="180" y="29"/>
                    <a:pt x="180" y="29"/>
                  </a:cubicBezTo>
                  <a:cubicBezTo>
                    <a:pt x="184" y="29"/>
                    <a:pt x="184" y="29"/>
                    <a:pt x="184" y="29"/>
                  </a:cubicBezTo>
                  <a:lnTo>
                    <a:pt x="184" y="31"/>
                  </a:lnTo>
                  <a:close/>
                  <a:moveTo>
                    <a:pt x="178" y="31"/>
                  </a:moveTo>
                  <a:cubicBezTo>
                    <a:pt x="174" y="31"/>
                    <a:pt x="174" y="31"/>
                    <a:pt x="174" y="31"/>
                  </a:cubicBezTo>
                  <a:cubicBezTo>
                    <a:pt x="174" y="29"/>
                    <a:pt x="174" y="29"/>
                    <a:pt x="174" y="29"/>
                  </a:cubicBezTo>
                  <a:cubicBezTo>
                    <a:pt x="178" y="29"/>
                    <a:pt x="178" y="29"/>
                    <a:pt x="178" y="29"/>
                  </a:cubicBezTo>
                  <a:lnTo>
                    <a:pt x="178" y="31"/>
                  </a:lnTo>
                  <a:close/>
                  <a:moveTo>
                    <a:pt x="172" y="31"/>
                  </a:moveTo>
                  <a:cubicBezTo>
                    <a:pt x="168" y="31"/>
                    <a:pt x="168" y="31"/>
                    <a:pt x="168" y="31"/>
                  </a:cubicBezTo>
                  <a:cubicBezTo>
                    <a:pt x="168" y="29"/>
                    <a:pt x="168" y="29"/>
                    <a:pt x="168" y="29"/>
                  </a:cubicBezTo>
                  <a:cubicBezTo>
                    <a:pt x="172" y="29"/>
                    <a:pt x="172" y="29"/>
                    <a:pt x="172" y="29"/>
                  </a:cubicBezTo>
                  <a:lnTo>
                    <a:pt x="172" y="31"/>
                  </a:lnTo>
                  <a:close/>
                  <a:moveTo>
                    <a:pt x="166" y="31"/>
                  </a:moveTo>
                  <a:cubicBezTo>
                    <a:pt x="162" y="31"/>
                    <a:pt x="162" y="31"/>
                    <a:pt x="162" y="31"/>
                  </a:cubicBezTo>
                  <a:cubicBezTo>
                    <a:pt x="162" y="29"/>
                    <a:pt x="162" y="29"/>
                    <a:pt x="162" y="29"/>
                  </a:cubicBezTo>
                  <a:cubicBezTo>
                    <a:pt x="166" y="29"/>
                    <a:pt x="166" y="29"/>
                    <a:pt x="166" y="29"/>
                  </a:cubicBezTo>
                  <a:lnTo>
                    <a:pt x="166" y="31"/>
                  </a:lnTo>
                  <a:close/>
                  <a:moveTo>
                    <a:pt x="160" y="31"/>
                  </a:moveTo>
                  <a:cubicBezTo>
                    <a:pt x="156" y="31"/>
                    <a:pt x="156" y="31"/>
                    <a:pt x="156" y="31"/>
                  </a:cubicBezTo>
                  <a:cubicBezTo>
                    <a:pt x="156" y="29"/>
                    <a:pt x="156" y="29"/>
                    <a:pt x="156" y="29"/>
                  </a:cubicBezTo>
                  <a:cubicBezTo>
                    <a:pt x="160" y="29"/>
                    <a:pt x="160" y="29"/>
                    <a:pt x="160" y="29"/>
                  </a:cubicBezTo>
                  <a:lnTo>
                    <a:pt x="160" y="31"/>
                  </a:lnTo>
                  <a:close/>
                  <a:moveTo>
                    <a:pt x="154" y="29"/>
                  </a:moveTo>
                  <a:cubicBezTo>
                    <a:pt x="154" y="31"/>
                    <a:pt x="154" y="31"/>
                    <a:pt x="154" y="31"/>
                  </a:cubicBezTo>
                  <a:cubicBezTo>
                    <a:pt x="150" y="31"/>
                    <a:pt x="150" y="31"/>
                    <a:pt x="150" y="31"/>
                  </a:cubicBezTo>
                  <a:cubicBezTo>
                    <a:pt x="150" y="29"/>
                    <a:pt x="150" y="29"/>
                    <a:pt x="150" y="29"/>
                  </a:cubicBezTo>
                  <a:lnTo>
                    <a:pt x="154" y="29"/>
                  </a:lnTo>
                  <a:close/>
                  <a:moveTo>
                    <a:pt x="148" y="29"/>
                  </a:moveTo>
                  <a:cubicBezTo>
                    <a:pt x="148" y="31"/>
                    <a:pt x="148" y="31"/>
                    <a:pt x="148" y="31"/>
                  </a:cubicBezTo>
                  <a:cubicBezTo>
                    <a:pt x="144" y="31"/>
                    <a:pt x="144" y="31"/>
                    <a:pt x="144" y="31"/>
                  </a:cubicBezTo>
                  <a:cubicBezTo>
                    <a:pt x="144" y="29"/>
                    <a:pt x="144" y="29"/>
                    <a:pt x="144" y="29"/>
                  </a:cubicBezTo>
                  <a:lnTo>
                    <a:pt x="148" y="29"/>
                  </a:lnTo>
                  <a:close/>
                  <a:moveTo>
                    <a:pt x="142" y="29"/>
                  </a:moveTo>
                  <a:cubicBezTo>
                    <a:pt x="143" y="31"/>
                    <a:pt x="143" y="31"/>
                    <a:pt x="143" y="31"/>
                  </a:cubicBezTo>
                  <a:cubicBezTo>
                    <a:pt x="138" y="31"/>
                    <a:pt x="138" y="31"/>
                    <a:pt x="138" y="31"/>
                  </a:cubicBezTo>
                  <a:cubicBezTo>
                    <a:pt x="138" y="29"/>
                    <a:pt x="138" y="29"/>
                    <a:pt x="138" y="29"/>
                  </a:cubicBezTo>
                  <a:lnTo>
                    <a:pt x="142" y="29"/>
                  </a:lnTo>
                  <a:close/>
                  <a:moveTo>
                    <a:pt x="136" y="29"/>
                  </a:moveTo>
                  <a:cubicBezTo>
                    <a:pt x="137" y="31"/>
                    <a:pt x="137" y="31"/>
                    <a:pt x="137" y="31"/>
                  </a:cubicBezTo>
                  <a:cubicBezTo>
                    <a:pt x="133" y="31"/>
                    <a:pt x="133" y="31"/>
                    <a:pt x="133" y="31"/>
                  </a:cubicBezTo>
                  <a:cubicBezTo>
                    <a:pt x="132" y="29"/>
                    <a:pt x="132" y="29"/>
                    <a:pt x="132" y="29"/>
                  </a:cubicBezTo>
                  <a:lnTo>
                    <a:pt x="136" y="29"/>
                  </a:lnTo>
                  <a:close/>
                  <a:moveTo>
                    <a:pt x="130" y="21"/>
                  </a:moveTo>
                  <a:cubicBezTo>
                    <a:pt x="130" y="21"/>
                    <a:pt x="130" y="21"/>
                    <a:pt x="130" y="21"/>
                  </a:cubicBezTo>
                  <a:cubicBezTo>
                    <a:pt x="130" y="21"/>
                    <a:pt x="129" y="21"/>
                    <a:pt x="129" y="21"/>
                  </a:cubicBezTo>
                  <a:cubicBezTo>
                    <a:pt x="129" y="21"/>
                    <a:pt x="129" y="22"/>
                    <a:pt x="129" y="22"/>
                  </a:cubicBezTo>
                  <a:cubicBezTo>
                    <a:pt x="132" y="38"/>
                    <a:pt x="132" y="38"/>
                    <a:pt x="132" y="38"/>
                  </a:cubicBezTo>
                  <a:cubicBezTo>
                    <a:pt x="123" y="7"/>
                    <a:pt x="123" y="7"/>
                    <a:pt x="123" y="7"/>
                  </a:cubicBezTo>
                  <a:cubicBezTo>
                    <a:pt x="124" y="8"/>
                    <a:pt x="125" y="8"/>
                    <a:pt x="127" y="8"/>
                  </a:cubicBezTo>
                  <a:lnTo>
                    <a:pt x="130" y="21"/>
                  </a:lnTo>
                  <a:close/>
                  <a:moveTo>
                    <a:pt x="134" y="49"/>
                  </a:moveTo>
                  <a:cubicBezTo>
                    <a:pt x="131" y="51"/>
                    <a:pt x="131" y="51"/>
                    <a:pt x="131" y="51"/>
                  </a:cubicBezTo>
                  <a:cubicBezTo>
                    <a:pt x="118" y="6"/>
                    <a:pt x="118" y="6"/>
                    <a:pt x="118" y="6"/>
                  </a:cubicBezTo>
                  <a:cubicBezTo>
                    <a:pt x="119" y="6"/>
                    <a:pt x="120" y="6"/>
                    <a:pt x="121" y="7"/>
                  </a:cubicBezTo>
                  <a:lnTo>
                    <a:pt x="134" y="49"/>
                  </a:lnTo>
                  <a:close/>
                  <a:moveTo>
                    <a:pt x="135" y="50"/>
                  </a:moveTo>
                  <a:cubicBezTo>
                    <a:pt x="135" y="50"/>
                    <a:pt x="135" y="50"/>
                    <a:pt x="135" y="50"/>
                  </a:cubicBezTo>
                  <a:cubicBezTo>
                    <a:pt x="136" y="50"/>
                    <a:pt x="136" y="50"/>
                    <a:pt x="136" y="49"/>
                  </a:cubicBezTo>
                  <a:cubicBezTo>
                    <a:pt x="135" y="47"/>
                    <a:pt x="135" y="47"/>
                    <a:pt x="135" y="47"/>
                  </a:cubicBezTo>
                  <a:cubicBezTo>
                    <a:pt x="187" y="47"/>
                    <a:pt x="187" y="47"/>
                    <a:pt x="187" y="47"/>
                  </a:cubicBezTo>
                  <a:cubicBezTo>
                    <a:pt x="192" y="53"/>
                    <a:pt x="192" y="53"/>
                    <a:pt x="192" y="53"/>
                  </a:cubicBezTo>
                  <a:cubicBezTo>
                    <a:pt x="131" y="53"/>
                    <a:pt x="131" y="53"/>
                    <a:pt x="131" y="53"/>
                  </a:cubicBezTo>
                  <a:lnTo>
                    <a:pt x="135" y="50"/>
                  </a:lnTo>
                  <a:close/>
                  <a:moveTo>
                    <a:pt x="198" y="56"/>
                  </a:moveTo>
                  <a:cubicBezTo>
                    <a:pt x="198" y="11"/>
                    <a:pt x="198" y="11"/>
                    <a:pt x="198" y="11"/>
                  </a:cubicBezTo>
                  <a:cubicBezTo>
                    <a:pt x="199" y="10"/>
                    <a:pt x="200" y="10"/>
                    <a:pt x="201" y="10"/>
                  </a:cubicBezTo>
                  <a:cubicBezTo>
                    <a:pt x="201" y="60"/>
                    <a:pt x="201" y="60"/>
                    <a:pt x="201" y="60"/>
                  </a:cubicBezTo>
                  <a:lnTo>
                    <a:pt x="198" y="56"/>
                  </a:lnTo>
                  <a:close/>
                  <a:moveTo>
                    <a:pt x="203" y="9"/>
                  </a:moveTo>
                  <a:cubicBezTo>
                    <a:pt x="204" y="9"/>
                    <a:pt x="205" y="8"/>
                    <a:pt x="206" y="8"/>
                  </a:cubicBezTo>
                  <a:cubicBezTo>
                    <a:pt x="206" y="62"/>
                    <a:pt x="206" y="62"/>
                    <a:pt x="206" y="62"/>
                  </a:cubicBezTo>
                  <a:cubicBezTo>
                    <a:pt x="203" y="62"/>
                    <a:pt x="203" y="62"/>
                    <a:pt x="203" y="62"/>
                  </a:cubicBezTo>
                  <a:lnTo>
                    <a:pt x="203" y="9"/>
                  </a:lnTo>
                  <a:close/>
                  <a:moveTo>
                    <a:pt x="207" y="7"/>
                  </a:moveTo>
                  <a:cubicBezTo>
                    <a:pt x="208" y="7"/>
                    <a:pt x="209" y="7"/>
                    <a:pt x="210" y="7"/>
                  </a:cubicBezTo>
                  <a:cubicBezTo>
                    <a:pt x="210" y="62"/>
                    <a:pt x="210" y="62"/>
                    <a:pt x="210" y="62"/>
                  </a:cubicBezTo>
                  <a:cubicBezTo>
                    <a:pt x="207" y="62"/>
                    <a:pt x="207" y="62"/>
                    <a:pt x="207" y="62"/>
                  </a:cubicBezTo>
                  <a:lnTo>
                    <a:pt x="207" y="7"/>
                  </a:lnTo>
                  <a:close/>
                  <a:moveTo>
                    <a:pt x="212" y="6"/>
                  </a:moveTo>
                  <a:cubicBezTo>
                    <a:pt x="213" y="6"/>
                    <a:pt x="214" y="6"/>
                    <a:pt x="215" y="6"/>
                  </a:cubicBezTo>
                  <a:cubicBezTo>
                    <a:pt x="215" y="62"/>
                    <a:pt x="215" y="62"/>
                    <a:pt x="215" y="62"/>
                  </a:cubicBezTo>
                  <a:cubicBezTo>
                    <a:pt x="212" y="62"/>
                    <a:pt x="212" y="62"/>
                    <a:pt x="212" y="62"/>
                  </a:cubicBezTo>
                  <a:lnTo>
                    <a:pt x="212" y="6"/>
                  </a:lnTo>
                  <a:close/>
                  <a:moveTo>
                    <a:pt x="217" y="5"/>
                  </a:moveTo>
                  <a:cubicBezTo>
                    <a:pt x="218" y="5"/>
                    <a:pt x="219" y="5"/>
                    <a:pt x="220" y="4"/>
                  </a:cubicBezTo>
                  <a:cubicBezTo>
                    <a:pt x="220" y="62"/>
                    <a:pt x="220" y="62"/>
                    <a:pt x="220" y="62"/>
                  </a:cubicBezTo>
                  <a:cubicBezTo>
                    <a:pt x="217" y="62"/>
                    <a:pt x="217" y="62"/>
                    <a:pt x="217" y="62"/>
                  </a:cubicBezTo>
                  <a:lnTo>
                    <a:pt x="217" y="5"/>
                  </a:lnTo>
                  <a:close/>
                  <a:moveTo>
                    <a:pt x="222" y="4"/>
                  </a:moveTo>
                  <a:cubicBezTo>
                    <a:pt x="223" y="4"/>
                    <a:pt x="224" y="4"/>
                    <a:pt x="225" y="4"/>
                  </a:cubicBezTo>
                  <a:cubicBezTo>
                    <a:pt x="225" y="62"/>
                    <a:pt x="225" y="62"/>
                    <a:pt x="225" y="62"/>
                  </a:cubicBezTo>
                  <a:cubicBezTo>
                    <a:pt x="222" y="62"/>
                    <a:pt x="222" y="62"/>
                    <a:pt x="222" y="62"/>
                  </a:cubicBezTo>
                  <a:lnTo>
                    <a:pt x="222" y="4"/>
                  </a:lnTo>
                  <a:close/>
                  <a:moveTo>
                    <a:pt x="227" y="3"/>
                  </a:moveTo>
                  <a:cubicBezTo>
                    <a:pt x="228" y="3"/>
                    <a:pt x="229" y="3"/>
                    <a:pt x="230" y="3"/>
                  </a:cubicBezTo>
                  <a:cubicBezTo>
                    <a:pt x="230" y="62"/>
                    <a:pt x="230" y="62"/>
                    <a:pt x="230" y="62"/>
                  </a:cubicBezTo>
                  <a:cubicBezTo>
                    <a:pt x="227" y="62"/>
                    <a:pt x="227" y="62"/>
                    <a:pt x="227" y="62"/>
                  </a:cubicBezTo>
                  <a:lnTo>
                    <a:pt x="227" y="3"/>
                  </a:lnTo>
                  <a:close/>
                  <a:moveTo>
                    <a:pt x="232" y="3"/>
                  </a:moveTo>
                  <a:cubicBezTo>
                    <a:pt x="233" y="2"/>
                    <a:pt x="234" y="2"/>
                    <a:pt x="235" y="2"/>
                  </a:cubicBezTo>
                  <a:cubicBezTo>
                    <a:pt x="235" y="62"/>
                    <a:pt x="235" y="62"/>
                    <a:pt x="235" y="62"/>
                  </a:cubicBezTo>
                  <a:cubicBezTo>
                    <a:pt x="232" y="62"/>
                    <a:pt x="232" y="62"/>
                    <a:pt x="232" y="62"/>
                  </a:cubicBezTo>
                  <a:lnTo>
                    <a:pt x="232" y="3"/>
                  </a:lnTo>
                  <a:close/>
                  <a:moveTo>
                    <a:pt x="236" y="2"/>
                  </a:moveTo>
                  <a:cubicBezTo>
                    <a:pt x="238" y="2"/>
                    <a:pt x="239" y="2"/>
                    <a:pt x="239" y="2"/>
                  </a:cubicBezTo>
                  <a:cubicBezTo>
                    <a:pt x="239" y="62"/>
                    <a:pt x="239" y="62"/>
                    <a:pt x="239" y="62"/>
                  </a:cubicBezTo>
                  <a:cubicBezTo>
                    <a:pt x="236" y="62"/>
                    <a:pt x="236" y="62"/>
                    <a:pt x="236" y="62"/>
                  </a:cubicBezTo>
                  <a:lnTo>
                    <a:pt x="236" y="2"/>
                  </a:lnTo>
                  <a:close/>
                  <a:moveTo>
                    <a:pt x="241" y="2"/>
                  </a:moveTo>
                  <a:cubicBezTo>
                    <a:pt x="244" y="2"/>
                    <a:pt x="244" y="2"/>
                    <a:pt x="244" y="2"/>
                  </a:cubicBezTo>
                  <a:cubicBezTo>
                    <a:pt x="244" y="62"/>
                    <a:pt x="244" y="62"/>
                    <a:pt x="244" y="62"/>
                  </a:cubicBezTo>
                  <a:cubicBezTo>
                    <a:pt x="241" y="62"/>
                    <a:pt x="241" y="62"/>
                    <a:pt x="241" y="62"/>
                  </a:cubicBezTo>
                  <a:lnTo>
                    <a:pt x="241" y="2"/>
                  </a:lnTo>
                  <a:close/>
                  <a:moveTo>
                    <a:pt x="246" y="2"/>
                  </a:moveTo>
                  <a:cubicBezTo>
                    <a:pt x="249" y="2"/>
                    <a:pt x="249" y="2"/>
                    <a:pt x="249" y="2"/>
                  </a:cubicBezTo>
                  <a:cubicBezTo>
                    <a:pt x="249" y="62"/>
                    <a:pt x="249" y="62"/>
                    <a:pt x="249" y="62"/>
                  </a:cubicBezTo>
                  <a:cubicBezTo>
                    <a:pt x="246" y="62"/>
                    <a:pt x="246" y="62"/>
                    <a:pt x="246" y="62"/>
                  </a:cubicBezTo>
                  <a:lnTo>
                    <a:pt x="246" y="2"/>
                  </a:lnTo>
                  <a:close/>
                  <a:moveTo>
                    <a:pt x="251" y="2"/>
                  </a:moveTo>
                  <a:cubicBezTo>
                    <a:pt x="254" y="2"/>
                    <a:pt x="254" y="2"/>
                    <a:pt x="254" y="2"/>
                  </a:cubicBezTo>
                  <a:cubicBezTo>
                    <a:pt x="254" y="62"/>
                    <a:pt x="254" y="62"/>
                    <a:pt x="254" y="62"/>
                  </a:cubicBezTo>
                  <a:cubicBezTo>
                    <a:pt x="251" y="62"/>
                    <a:pt x="251" y="62"/>
                    <a:pt x="251" y="62"/>
                  </a:cubicBezTo>
                  <a:lnTo>
                    <a:pt x="251" y="2"/>
                  </a:lnTo>
                  <a:close/>
                  <a:moveTo>
                    <a:pt x="256" y="2"/>
                  </a:moveTo>
                  <a:cubicBezTo>
                    <a:pt x="259" y="2"/>
                    <a:pt x="259" y="2"/>
                    <a:pt x="259" y="2"/>
                  </a:cubicBezTo>
                  <a:cubicBezTo>
                    <a:pt x="259" y="62"/>
                    <a:pt x="259" y="62"/>
                    <a:pt x="259" y="62"/>
                  </a:cubicBezTo>
                  <a:cubicBezTo>
                    <a:pt x="256" y="62"/>
                    <a:pt x="256" y="62"/>
                    <a:pt x="256" y="62"/>
                  </a:cubicBezTo>
                  <a:lnTo>
                    <a:pt x="256" y="2"/>
                  </a:lnTo>
                  <a:close/>
                  <a:moveTo>
                    <a:pt x="260" y="2"/>
                  </a:moveTo>
                  <a:cubicBezTo>
                    <a:pt x="263" y="2"/>
                    <a:pt x="263" y="2"/>
                    <a:pt x="263" y="2"/>
                  </a:cubicBezTo>
                  <a:cubicBezTo>
                    <a:pt x="263" y="62"/>
                    <a:pt x="263" y="62"/>
                    <a:pt x="263" y="62"/>
                  </a:cubicBezTo>
                  <a:cubicBezTo>
                    <a:pt x="260" y="62"/>
                    <a:pt x="260" y="62"/>
                    <a:pt x="260" y="62"/>
                  </a:cubicBezTo>
                  <a:lnTo>
                    <a:pt x="260" y="2"/>
                  </a:lnTo>
                  <a:close/>
                  <a:moveTo>
                    <a:pt x="265" y="2"/>
                  </a:moveTo>
                  <a:cubicBezTo>
                    <a:pt x="268" y="2"/>
                    <a:pt x="268" y="2"/>
                    <a:pt x="268" y="2"/>
                  </a:cubicBezTo>
                  <a:cubicBezTo>
                    <a:pt x="268" y="62"/>
                    <a:pt x="268" y="62"/>
                    <a:pt x="268" y="62"/>
                  </a:cubicBezTo>
                  <a:cubicBezTo>
                    <a:pt x="265" y="62"/>
                    <a:pt x="265" y="62"/>
                    <a:pt x="265" y="62"/>
                  </a:cubicBezTo>
                  <a:lnTo>
                    <a:pt x="265" y="2"/>
                  </a:lnTo>
                  <a:close/>
                  <a:moveTo>
                    <a:pt x="270" y="2"/>
                  </a:moveTo>
                  <a:cubicBezTo>
                    <a:pt x="273" y="2"/>
                    <a:pt x="273" y="2"/>
                    <a:pt x="273" y="2"/>
                  </a:cubicBezTo>
                  <a:cubicBezTo>
                    <a:pt x="273" y="62"/>
                    <a:pt x="273" y="62"/>
                    <a:pt x="273" y="62"/>
                  </a:cubicBezTo>
                  <a:cubicBezTo>
                    <a:pt x="270" y="62"/>
                    <a:pt x="270" y="62"/>
                    <a:pt x="270" y="62"/>
                  </a:cubicBezTo>
                  <a:lnTo>
                    <a:pt x="270" y="2"/>
                  </a:lnTo>
                  <a:close/>
                  <a:moveTo>
                    <a:pt x="275" y="2"/>
                  </a:moveTo>
                  <a:cubicBezTo>
                    <a:pt x="278" y="2"/>
                    <a:pt x="278" y="2"/>
                    <a:pt x="278" y="2"/>
                  </a:cubicBezTo>
                  <a:cubicBezTo>
                    <a:pt x="278" y="62"/>
                    <a:pt x="278" y="62"/>
                    <a:pt x="278" y="62"/>
                  </a:cubicBezTo>
                  <a:cubicBezTo>
                    <a:pt x="275" y="62"/>
                    <a:pt x="275" y="62"/>
                    <a:pt x="275" y="62"/>
                  </a:cubicBezTo>
                  <a:lnTo>
                    <a:pt x="275" y="2"/>
                  </a:lnTo>
                  <a:close/>
                  <a:moveTo>
                    <a:pt x="280" y="2"/>
                  </a:moveTo>
                  <a:cubicBezTo>
                    <a:pt x="283" y="2"/>
                    <a:pt x="283" y="2"/>
                    <a:pt x="283" y="2"/>
                  </a:cubicBezTo>
                  <a:cubicBezTo>
                    <a:pt x="283" y="62"/>
                    <a:pt x="283" y="62"/>
                    <a:pt x="283" y="62"/>
                  </a:cubicBezTo>
                  <a:cubicBezTo>
                    <a:pt x="280" y="62"/>
                    <a:pt x="280" y="62"/>
                    <a:pt x="280" y="62"/>
                  </a:cubicBezTo>
                  <a:lnTo>
                    <a:pt x="280" y="2"/>
                  </a:lnTo>
                  <a:close/>
                  <a:moveTo>
                    <a:pt x="285" y="2"/>
                  </a:moveTo>
                  <a:cubicBezTo>
                    <a:pt x="288" y="2"/>
                    <a:pt x="288" y="2"/>
                    <a:pt x="288" y="2"/>
                  </a:cubicBezTo>
                  <a:cubicBezTo>
                    <a:pt x="288" y="62"/>
                    <a:pt x="288" y="62"/>
                    <a:pt x="288" y="62"/>
                  </a:cubicBezTo>
                  <a:cubicBezTo>
                    <a:pt x="285" y="62"/>
                    <a:pt x="285" y="62"/>
                    <a:pt x="285" y="62"/>
                  </a:cubicBezTo>
                  <a:lnTo>
                    <a:pt x="285" y="2"/>
                  </a:lnTo>
                  <a:close/>
                  <a:moveTo>
                    <a:pt x="289" y="2"/>
                  </a:moveTo>
                  <a:cubicBezTo>
                    <a:pt x="292" y="2"/>
                    <a:pt x="292" y="2"/>
                    <a:pt x="292" y="2"/>
                  </a:cubicBezTo>
                  <a:cubicBezTo>
                    <a:pt x="292" y="62"/>
                    <a:pt x="292" y="62"/>
                    <a:pt x="292" y="62"/>
                  </a:cubicBezTo>
                  <a:cubicBezTo>
                    <a:pt x="289" y="62"/>
                    <a:pt x="289" y="62"/>
                    <a:pt x="289" y="62"/>
                  </a:cubicBezTo>
                  <a:lnTo>
                    <a:pt x="289" y="2"/>
                  </a:lnTo>
                  <a:close/>
                  <a:moveTo>
                    <a:pt x="294" y="2"/>
                  </a:moveTo>
                  <a:cubicBezTo>
                    <a:pt x="297" y="2"/>
                    <a:pt x="297" y="2"/>
                    <a:pt x="297" y="2"/>
                  </a:cubicBezTo>
                  <a:cubicBezTo>
                    <a:pt x="297" y="62"/>
                    <a:pt x="297" y="62"/>
                    <a:pt x="297" y="62"/>
                  </a:cubicBezTo>
                  <a:cubicBezTo>
                    <a:pt x="294" y="62"/>
                    <a:pt x="294" y="62"/>
                    <a:pt x="294" y="62"/>
                  </a:cubicBezTo>
                  <a:lnTo>
                    <a:pt x="294" y="2"/>
                  </a:lnTo>
                  <a:close/>
                  <a:moveTo>
                    <a:pt x="299" y="2"/>
                  </a:moveTo>
                  <a:cubicBezTo>
                    <a:pt x="302" y="2"/>
                    <a:pt x="302" y="2"/>
                    <a:pt x="302" y="2"/>
                  </a:cubicBezTo>
                  <a:cubicBezTo>
                    <a:pt x="302" y="62"/>
                    <a:pt x="302" y="62"/>
                    <a:pt x="302" y="62"/>
                  </a:cubicBezTo>
                  <a:cubicBezTo>
                    <a:pt x="299" y="62"/>
                    <a:pt x="299" y="62"/>
                    <a:pt x="299" y="62"/>
                  </a:cubicBezTo>
                  <a:lnTo>
                    <a:pt x="299" y="2"/>
                  </a:lnTo>
                  <a:close/>
                  <a:moveTo>
                    <a:pt x="304" y="2"/>
                  </a:moveTo>
                  <a:cubicBezTo>
                    <a:pt x="307" y="2"/>
                    <a:pt x="307" y="2"/>
                    <a:pt x="307" y="2"/>
                  </a:cubicBezTo>
                  <a:cubicBezTo>
                    <a:pt x="307" y="62"/>
                    <a:pt x="307" y="62"/>
                    <a:pt x="307" y="62"/>
                  </a:cubicBezTo>
                  <a:cubicBezTo>
                    <a:pt x="304" y="62"/>
                    <a:pt x="304" y="62"/>
                    <a:pt x="304" y="62"/>
                  </a:cubicBezTo>
                  <a:lnTo>
                    <a:pt x="304" y="2"/>
                  </a:lnTo>
                  <a:close/>
                  <a:moveTo>
                    <a:pt x="309" y="2"/>
                  </a:moveTo>
                  <a:cubicBezTo>
                    <a:pt x="312" y="2"/>
                    <a:pt x="312" y="2"/>
                    <a:pt x="312" y="2"/>
                  </a:cubicBezTo>
                  <a:cubicBezTo>
                    <a:pt x="312" y="62"/>
                    <a:pt x="312" y="62"/>
                    <a:pt x="312" y="62"/>
                  </a:cubicBezTo>
                  <a:cubicBezTo>
                    <a:pt x="309" y="62"/>
                    <a:pt x="309" y="62"/>
                    <a:pt x="309" y="62"/>
                  </a:cubicBezTo>
                  <a:lnTo>
                    <a:pt x="309" y="2"/>
                  </a:lnTo>
                  <a:close/>
                  <a:moveTo>
                    <a:pt x="313" y="2"/>
                  </a:moveTo>
                  <a:cubicBezTo>
                    <a:pt x="316" y="2"/>
                    <a:pt x="316" y="2"/>
                    <a:pt x="316" y="2"/>
                  </a:cubicBezTo>
                  <a:cubicBezTo>
                    <a:pt x="316" y="62"/>
                    <a:pt x="316" y="62"/>
                    <a:pt x="316" y="62"/>
                  </a:cubicBezTo>
                  <a:cubicBezTo>
                    <a:pt x="313" y="62"/>
                    <a:pt x="313" y="62"/>
                    <a:pt x="313" y="62"/>
                  </a:cubicBezTo>
                  <a:lnTo>
                    <a:pt x="313" y="2"/>
                  </a:lnTo>
                  <a:close/>
                  <a:moveTo>
                    <a:pt x="318" y="2"/>
                  </a:moveTo>
                  <a:cubicBezTo>
                    <a:pt x="321" y="2"/>
                    <a:pt x="321" y="2"/>
                    <a:pt x="321" y="2"/>
                  </a:cubicBezTo>
                  <a:cubicBezTo>
                    <a:pt x="321" y="62"/>
                    <a:pt x="321" y="62"/>
                    <a:pt x="321" y="62"/>
                  </a:cubicBezTo>
                  <a:cubicBezTo>
                    <a:pt x="318" y="62"/>
                    <a:pt x="318" y="62"/>
                    <a:pt x="318" y="62"/>
                  </a:cubicBezTo>
                  <a:lnTo>
                    <a:pt x="318" y="2"/>
                  </a:lnTo>
                  <a:close/>
                  <a:moveTo>
                    <a:pt x="182" y="18"/>
                  </a:moveTo>
                  <a:cubicBezTo>
                    <a:pt x="182" y="19"/>
                    <a:pt x="182" y="19"/>
                    <a:pt x="182" y="19"/>
                  </a:cubicBezTo>
                  <a:cubicBezTo>
                    <a:pt x="181" y="19"/>
                    <a:pt x="180" y="19"/>
                    <a:pt x="179" y="19"/>
                  </a:cubicBezTo>
                  <a:cubicBezTo>
                    <a:pt x="180" y="19"/>
                    <a:pt x="181" y="18"/>
                    <a:pt x="182" y="18"/>
                  </a:cubicBezTo>
                  <a:close/>
                  <a:moveTo>
                    <a:pt x="192" y="22"/>
                  </a:moveTo>
                  <a:cubicBezTo>
                    <a:pt x="191" y="27"/>
                    <a:pt x="191" y="27"/>
                    <a:pt x="191" y="27"/>
                  </a:cubicBezTo>
                  <a:cubicBezTo>
                    <a:pt x="132" y="27"/>
                    <a:pt x="132" y="27"/>
                    <a:pt x="132" y="27"/>
                  </a:cubicBezTo>
                  <a:cubicBezTo>
                    <a:pt x="131" y="23"/>
                    <a:pt x="131" y="23"/>
                    <a:pt x="131" y="23"/>
                  </a:cubicBezTo>
                  <a:cubicBezTo>
                    <a:pt x="137" y="22"/>
                    <a:pt x="166" y="18"/>
                    <a:pt x="192" y="22"/>
                  </a:cubicBezTo>
                  <a:close/>
                  <a:moveTo>
                    <a:pt x="151" y="19"/>
                  </a:moveTo>
                  <a:cubicBezTo>
                    <a:pt x="151" y="18"/>
                    <a:pt x="151" y="18"/>
                    <a:pt x="151" y="18"/>
                  </a:cubicBezTo>
                  <a:cubicBezTo>
                    <a:pt x="152" y="19"/>
                    <a:pt x="152" y="19"/>
                    <a:pt x="152" y="19"/>
                  </a:cubicBezTo>
                  <a:cubicBezTo>
                    <a:pt x="152" y="19"/>
                    <a:pt x="152" y="19"/>
                    <a:pt x="151" y="19"/>
                  </a:cubicBezTo>
                  <a:close/>
                  <a:moveTo>
                    <a:pt x="95" y="2"/>
                  </a:moveTo>
                  <a:cubicBezTo>
                    <a:pt x="113" y="62"/>
                    <a:pt x="113" y="62"/>
                    <a:pt x="113" y="62"/>
                  </a:cubicBezTo>
                  <a:cubicBezTo>
                    <a:pt x="110" y="62"/>
                    <a:pt x="110" y="62"/>
                    <a:pt x="110" y="62"/>
                  </a:cubicBezTo>
                  <a:cubicBezTo>
                    <a:pt x="92" y="2"/>
                    <a:pt x="92" y="2"/>
                    <a:pt x="92" y="2"/>
                  </a:cubicBezTo>
                  <a:cubicBezTo>
                    <a:pt x="93" y="2"/>
                    <a:pt x="94" y="2"/>
                    <a:pt x="95" y="2"/>
                  </a:cubicBezTo>
                  <a:close/>
                  <a:moveTo>
                    <a:pt x="2" y="2"/>
                  </a:moveTo>
                  <a:cubicBezTo>
                    <a:pt x="90" y="2"/>
                    <a:pt x="90" y="2"/>
                    <a:pt x="90" y="2"/>
                  </a:cubicBezTo>
                  <a:cubicBezTo>
                    <a:pt x="108" y="62"/>
                    <a:pt x="108" y="62"/>
                    <a:pt x="108" y="62"/>
                  </a:cubicBezTo>
                  <a:cubicBezTo>
                    <a:pt x="2" y="62"/>
                    <a:pt x="2" y="62"/>
                    <a:pt x="2" y="62"/>
                  </a:cubicBezTo>
                  <a:lnTo>
                    <a:pt x="2" y="2"/>
                  </a:lnTo>
                  <a:close/>
                  <a:moveTo>
                    <a:pt x="115" y="62"/>
                  </a:moveTo>
                  <a:cubicBezTo>
                    <a:pt x="97" y="2"/>
                    <a:pt x="97" y="2"/>
                    <a:pt x="97" y="2"/>
                  </a:cubicBezTo>
                  <a:cubicBezTo>
                    <a:pt x="98" y="2"/>
                    <a:pt x="99" y="3"/>
                    <a:pt x="100" y="3"/>
                  </a:cubicBezTo>
                  <a:cubicBezTo>
                    <a:pt x="100" y="3"/>
                    <a:pt x="100" y="3"/>
                    <a:pt x="100" y="3"/>
                  </a:cubicBezTo>
                  <a:cubicBezTo>
                    <a:pt x="118" y="62"/>
                    <a:pt x="118" y="62"/>
                    <a:pt x="118" y="62"/>
                  </a:cubicBezTo>
                  <a:cubicBezTo>
                    <a:pt x="118" y="62"/>
                    <a:pt x="118" y="62"/>
                    <a:pt x="118" y="62"/>
                  </a:cubicBezTo>
                  <a:lnTo>
                    <a:pt x="115" y="62"/>
                  </a:lnTo>
                  <a:close/>
                  <a:moveTo>
                    <a:pt x="129" y="55"/>
                  </a:moveTo>
                  <a:cubicBezTo>
                    <a:pt x="129" y="55"/>
                    <a:pt x="129" y="55"/>
                    <a:pt x="129" y="55"/>
                  </a:cubicBezTo>
                  <a:cubicBezTo>
                    <a:pt x="193" y="55"/>
                    <a:pt x="193" y="55"/>
                    <a:pt x="193" y="55"/>
                  </a:cubicBezTo>
                  <a:cubicBezTo>
                    <a:pt x="194" y="55"/>
                    <a:pt x="194" y="55"/>
                    <a:pt x="194" y="55"/>
                  </a:cubicBezTo>
                  <a:cubicBezTo>
                    <a:pt x="196" y="57"/>
                    <a:pt x="196" y="57"/>
                    <a:pt x="196" y="57"/>
                  </a:cubicBezTo>
                  <a:cubicBezTo>
                    <a:pt x="196" y="57"/>
                    <a:pt x="196" y="58"/>
                    <a:pt x="196" y="58"/>
                  </a:cubicBezTo>
                  <a:cubicBezTo>
                    <a:pt x="126" y="58"/>
                    <a:pt x="126" y="58"/>
                    <a:pt x="126" y="58"/>
                  </a:cubicBezTo>
                  <a:lnTo>
                    <a:pt x="129"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21"/>
            <p:cNvSpPr>
              <a:spLocks noEditPoints="1"/>
            </p:cNvSpPr>
            <p:nvPr userDrawn="1"/>
          </p:nvSpPr>
          <p:spPr bwMode="auto">
            <a:xfrm>
              <a:off x="-6350" y="4583113"/>
              <a:ext cx="2128838" cy="265113"/>
            </a:xfrm>
            <a:custGeom>
              <a:avLst/>
              <a:gdLst>
                <a:gd name="T0" fmla="*/ 1332 w 1341"/>
                <a:gd name="T1" fmla="*/ 163 h 167"/>
                <a:gd name="T2" fmla="*/ 1332 w 1341"/>
                <a:gd name="T3" fmla="*/ 163 h 167"/>
                <a:gd name="T4" fmla="*/ 1336 w 1341"/>
                <a:gd name="T5" fmla="*/ 163 h 167"/>
                <a:gd name="T6" fmla="*/ 1328 w 1341"/>
                <a:gd name="T7" fmla="*/ 61 h 167"/>
                <a:gd name="T8" fmla="*/ 1101 w 1341"/>
                <a:gd name="T9" fmla="*/ 0 h 167"/>
                <a:gd name="T10" fmla="*/ 940 w 1341"/>
                <a:gd name="T11" fmla="*/ 61 h 167"/>
                <a:gd name="T12" fmla="*/ 853 w 1341"/>
                <a:gd name="T13" fmla="*/ 0 h 167"/>
                <a:gd name="T14" fmla="*/ 692 w 1341"/>
                <a:gd name="T15" fmla="*/ 61 h 167"/>
                <a:gd name="T16" fmla="*/ 600 w 1341"/>
                <a:gd name="T17" fmla="*/ 4 h 167"/>
                <a:gd name="T18" fmla="*/ 439 w 1341"/>
                <a:gd name="T19" fmla="*/ 61 h 167"/>
                <a:gd name="T20" fmla="*/ 352 w 1341"/>
                <a:gd name="T21" fmla="*/ 4 h 167"/>
                <a:gd name="T22" fmla="*/ 191 w 1341"/>
                <a:gd name="T23" fmla="*/ 61 h 167"/>
                <a:gd name="T24" fmla="*/ 0 w 1341"/>
                <a:gd name="T25" fmla="*/ 167 h 167"/>
                <a:gd name="T26" fmla="*/ 605 w 1341"/>
                <a:gd name="T27" fmla="*/ 150 h 167"/>
                <a:gd name="T28" fmla="*/ 1319 w 1341"/>
                <a:gd name="T29" fmla="*/ 70 h 167"/>
                <a:gd name="T30" fmla="*/ 1101 w 1341"/>
                <a:gd name="T31" fmla="*/ 158 h 167"/>
                <a:gd name="T32" fmla="*/ 1319 w 1341"/>
                <a:gd name="T33" fmla="*/ 70 h 167"/>
                <a:gd name="T34" fmla="*/ 1092 w 1341"/>
                <a:gd name="T35" fmla="*/ 8 h 167"/>
                <a:gd name="T36" fmla="*/ 949 w 1341"/>
                <a:gd name="T37" fmla="*/ 154 h 167"/>
                <a:gd name="T38" fmla="*/ 940 w 1341"/>
                <a:gd name="T39" fmla="*/ 70 h 167"/>
                <a:gd name="T40" fmla="*/ 853 w 1341"/>
                <a:gd name="T41" fmla="*/ 158 h 167"/>
                <a:gd name="T42" fmla="*/ 940 w 1341"/>
                <a:gd name="T43" fmla="*/ 70 h 167"/>
                <a:gd name="T44" fmla="*/ 844 w 1341"/>
                <a:gd name="T45" fmla="*/ 8 h 167"/>
                <a:gd name="T46" fmla="*/ 696 w 1341"/>
                <a:gd name="T47" fmla="*/ 154 h 167"/>
                <a:gd name="T48" fmla="*/ 692 w 1341"/>
                <a:gd name="T49" fmla="*/ 70 h 167"/>
                <a:gd name="T50" fmla="*/ 600 w 1341"/>
                <a:gd name="T51" fmla="*/ 158 h 167"/>
                <a:gd name="T52" fmla="*/ 692 w 1341"/>
                <a:gd name="T53" fmla="*/ 70 h 167"/>
                <a:gd name="T54" fmla="*/ 592 w 1341"/>
                <a:gd name="T55" fmla="*/ 13 h 167"/>
                <a:gd name="T56" fmla="*/ 587 w 1341"/>
                <a:gd name="T57" fmla="*/ 158 h 167"/>
                <a:gd name="T58" fmla="*/ 448 w 1341"/>
                <a:gd name="T59" fmla="*/ 13 h 167"/>
                <a:gd name="T60" fmla="*/ 439 w 1341"/>
                <a:gd name="T61" fmla="*/ 158 h 167"/>
                <a:gd name="T62" fmla="*/ 352 w 1341"/>
                <a:gd name="T63" fmla="*/ 70 h 167"/>
                <a:gd name="T64" fmla="*/ 196 w 1341"/>
                <a:gd name="T65" fmla="*/ 13 h 167"/>
                <a:gd name="T66" fmla="*/ 344 w 1341"/>
                <a:gd name="T67" fmla="*/ 158 h 167"/>
                <a:gd name="T68" fmla="*/ 196 w 1341"/>
                <a:gd name="T69" fmla="*/ 13 h 167"/>
                <a:gd name="T70" fmla="*/ 191 w 1341"/>
                <a:gd name="T71" fmla="*/ 70 h 167"/>
                <a:gd name="T72" fmla="*/ 8 w 1341"/>
                <a:gd name="T73" fmla="*/ 15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1" h="167">
                  <a:moveTo>
                    <a:pt x="600" y="167"/>
                  </a:moveTo>
                  <a:lnTo>
                    <a:pt x="1332" y="163"/>
                  </a:lnTo>
                  <a:lnTo>
                    <a:pt x="1332" y="163"/>
                  </a:lnTo>
                  <a:lnTo>
                    <a:pt x="1332" y="163"/>
                  </a:lnTo>
                  <a:lnTo>
                    <a:pt x="1336" y="163"/>
                  </a:lnTo>
                  <a:lnTo>
                    <a:pt x="1336" y="163"/>
                  </a:lnTo>
                  <a:lnTo>
                    <a:pt x="1341" y="163"/>
                  </a:lnTo>
                  <a:lnTo>
                    <a:pt x="1328" y="61"/>
                  </a:lnTo>
                  <a:lnTo>
                    <a:pt x="1101" y="61"/>
                  </a:lnTo>
                  <a:lnTo>
                    <a:pt x="1101" y="0"/>
                  </a:lnTo>
                  <a:lnTo>
                    <a:pt x="940" y="0"/>
                  </a:lnTo>
                  <a:lnTo>
                    <a:pt x="940" y="61"/>
                  </a:lnTo>
                  <a:lnTo>
                    <a:pt x="853" y="61"/>
                  </a:lnTo>
                  <a:lnTo>
                    <a:pt x="853" y="0"/>
                  </a:lnTo>
                  <a:lnTo>
                    <a:pt x="692" y="0"/>
                  </a:lnTo>
                  <a:lnTo>
                    <a:pt x="692" y="61"/>
                  </a:lnTo>
                  <a:lnTo>
                    <a:pt x="600" y="61"/>
                  </a:lnTo>
                  <a:lnTo>
                    <a:pt x="600" y="4"/>
                  </a:lnTo>
                  <a:lnTo>
                    <a:pt x="439" y="4"/>
                  </a:lnTo>
                  <a:lnTo>
                    <a:pt x="439" y="61"/>
                  </a:lnTo>
                  <a:lnTo>
                    <a:pt x="352" y="61"/>
                  </a:lnTo>
                  <a:lnTo>
                    <a:pt x="352" y="4"/>
                  </a:lnTo>
                  <a:lnTo>
                    <a:pt x="191" y="4"/>
                  </a:lnTo>
                  <a:lnTo>
                    <a:pt x="191" y="61"/>
                  </a:lnTo>
                  <a:lnTo>
                    <a:pt x="26" y="61"/>
                  </a:lnTo>
                  <a:lnTo>
                    <a:pt x="0" y="167"/>
                  </a:lnTo>
                  <a:lnTo>
                    <a:pt x="587" y="167"/>
                  </a:lnTo>
                  <a:lnTo>
                    <a:pt x="605" y="150"/>
                  </a:lnTo>
                  <a:lnTo>
                    <a:pt x="600" y="167"/>
                  </a:lnTo>
                  <a:close/>
                  <a:moveTo>
                    <a:pt x="1319" y="70"/>
                  </a:moveTo>
                  <a:lnTo>
                    <a:pt x="1332" y="154"/>
                  </a:lnTo>
                  <a:lnTo>
                    <a:pt x="1101" y="158"/>
                  </a:lnTo>
                  <a:lnTo>
                    <a:pt x="1101" y="70"/>
                  </a:lnTo>
                  <a:lnTo>
                    <a:pt x="1319" y="70"/>
                  </a:lnTo>
                  <a:close/>
                  <a:moveTo>
                    <a:pt x="949" y="8"/>
                  </a:moveTo>
                  <a:lnTo>
                    <a:pt x="1092" y="8"/>
                  </a:lnTo>
                  <a:lnTo>
                    <a:pt x="1092" y="154"/>
                  </a:lnTo>
                  <a:lnTo>
                    <a:pt x="949" y="154"/>
                  </a:lnTo>
                  <a:lnTo>
                    <a:pt x="949" y="8"/>
                  </a:lnTo>
                  <a:close/>
                  <a:moveTo>
                    <a:pt x="940" y="70"/>
                  </a:moveTo>
                  <a:lnTo>
                    <a:pt x="940" y="158"/>
                  </a:lnTo>
                  <a:lnTo>
                    <a:pt x="853" y="158"/>
                  </a:lnTo>
                  <a:lnTo>
                    <a:pt x="853" y="70"/>
                  </a:lnTo>
                  <a:lnTo>
                    <a:pt x="940" y="70"/>
                  </a:lnTo>
                  <a:close/>
                  <a:moveTo>
                    <a:pt x="696" y="8"/>
                  </a:moveTo>
                  <a:lnTo>
                    <a:pt x="844" y="8"/>
                  </a:lnTo>
                  <a:lnTo>
                    <a:pt x="844" y="154"/>
                  </a:lnTo>
                  <a:lnTo>
                    <a:pt x="696" y="154"/>
                  </a:lnTo>
                  <a:lnTo>
                    <a:pt x="696" y="8"/>
                  </a:lnTo>
                  <a:close/>
                  <a:moveTo>
                    <a:pt x="692" y="70"/>
                  </a:moveTo>
                  <a:lnTo>
                    <a:pt x="692" y="158"/>
                  </a:lnTo>
                  <a:lnTo>
                    <a:pt x="600" y="158"/>
                  </a:lnTo>
                  <a:lnTo>
                    <a:pt x="600" y="70"/>
                  </a:lnTo>
                  <a:lnTo>
                    <a:pt x="692" y="70"/>
                  </a:lnTo>
                  <a:close/>
                  <a:moveTo>
                    <a:pt x="448" y="13"/>
                  </a:moveTo>
                  <a:lnTo>
                    <a:pt x="592" y="13"/>
                  </a:lnTo>
                  <a:lnTo>
                    <a:pt x="592" y="158"/>
                  </a:lnTo>
                  <a:lnTo>
                    <a:pt x="587" y="158"/>
                  </a:lnTo>
                  <a:lnTo>
                    <a:pt x="448" y="158"/>
                  </a:lnTo>
                  <a:lnTo>
                    <a:pt x="448" y="13"/>
                  </a:lnTo>
                  <a:close/>
                  <a:moveTo>
                    <a:pt x="439" y="70"/>
                  </a:moveTo>
                  <a:lnTo>
                    <a:pt x="439" y="158"/>
                  </a:lnTo>
                  <a:lnTo>
                    <a:pt x="352" y="158"/>
                  </a:lnTo>
                  <a:lnTo>
                    <a:pt x="352" y="70"/>
                  </a:lnTo>
                  <a:lnTo>
                    <a:pt x="439" y="70"/>
                  </a:lnTo>
                  <a:close/>
                  <a:moveTo>
                    <a:pt x="196" y="13"/>
                  </a:moveTo>
                  <a:lnTo>
                    <a:pt x="344" y="13"/>
                  </a:lnTo>
                  <a:lnTo>
                    <a:pt x="344" y="158"/>
                  </a:lnTo>
                  <a:lnTo>
                    <a:pt x="196" y="158"/>
                  </a:lnTo>
                  <a:lnTo>
                    <a:pt x="196" y="13"/>
                  </a:lnTo>
                  <a:close/>
                  <a:moveTo>
                    <a:pt x="30" y="70"/>
                  </a:moveTo>
                  <a:lnTo>
                    <a:pt x="191" y="70"/>
                  </a:lnTo>
                  <a:lnTo>
                    <a:pt x="191" y="158"/>
                  </a:lnTo>
                  <a:lnTo>
                    <a:pt x="8" y="158"/>
                  </a:lnTo>
                  <a:lnTo>
                    <a:pt x="30"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22"/>
            <p:cNvSpPr>
              <a:spLocks noEditPoints="1"/>
            </p:cNvSpPr>
            <p:nvPr userDrawn="1"/>
          </p:nvSpPr>
          <p:spPr bwMode="auto">
            <a:xfrm>
              <a:off x="366713" y="4630738"/>
              <a:ext cx="103188" cy="176213"/>
            </a:xfrm>
            <a:custGeom>
              <a:avLst/>
              <a:gdLst>
                <a:gd name="T0" fmla="*/ 13 w 15"/>
                <a:gd name="T1" fmla="*/ 8 h 25"/>
                <a:gd name="T2" fmla="*/ 11 w 15"/>
                <a:gd name="T3" fmla="*/ 9 h 25"/>
                <a:gd name="T4" fmla="*/ 10 w 15"/>
                <a:gd name="T5" fmla="*/ 10 h 25"/>
                <a:gd name="T6" fmla="*/ 7 w 15"/>
                <a:gd name="T7" fmla="*/ 13 h 25"/>
                <a:gd name="T8" fmla="*/ 6 w 15"/>
                <a:gd name="T9" fmla="*/ 13 h 25"/>
                <a:gd name="T10" fmla="*/ 8 w 15"/>
                <a:gd name="T11" fmla="*/ 11 h 25"/>
                <a:gd name="T12" fmla="*/ 11 w 15"/>
                <a:gd name="T13" fmla="*/ 7 h 25"/>
                <a:gd name="T14" fmla="*/ 12 w 15"/>
                <a:gd name="T15" fmla="*/ 5 h 25"/>
                <a:gd name="T16" fmla="*/ 11 w 15"/>
                <a:gd name="T17" fmla="*/ 4 h 25"/>
                <a:gd name="T18" fmla="*/ 10 w 15"/>
                <a:gd name="T19" fmla="*/ 2 h 25"/>
                <a:gd name="T20" fmla="*/ 9 w 15"/>
                <a:gd name="T21" fmla="*/ 1 h 25"/>
                <a:gd name="T22" fmla="*/ 7 w 15"/>
                <a:gd name="T23" fmla="*/ 1 h 25"/>
                <a:gd name="T24" fmla="*/ 7 w 15"/>
                <a:gd name="T25" fmla="*/ 2 h 25"/>
                <a:gd name="T26" fmla="*/ 7 w 15"/>
                <a:gd name="T27" fmla="*/ 5 h 25"/>
                <a:gd name="T28" fmla="*/ 7 w 15"/>
                <a:gd name="T29" fmla="*/ 6 h 25"/>
                <a:gd name="T30" fmla="*/ 7 w 15"/>
                <a:gd name="T31" fmla="*/ 9 h 25"/>
                <a:gd name="T32" fmla="*/ 4 w 15"/>
                <a:gd name="T33" fmla="*/ 11 h 25"/>
                <a:gd name="T34" fmla="*/ 3 w 15"/>
                <a:gd name="T35" fmla="*/ 12 h 25"/>
                <a:gd name="T36" fmla="*/ 4 w 15"/>
                <a:gd name="T37" fmla="*/ 13 h 25"/>
                <a:gd name="T38" fmla="*/ 5 w 15"/>
                <a:gd name="T39" fmla="*/ 13 h 25"/>
                <a:gd name="T40" fmla="*/ 4 w 15"/>
                <a:gd name="T41" fmla="*/ 15 h 25"/>
                <a:gd name="T42" fmla="*/ 3 w 15"/>
                <a:gd name="T43" fmla="*/ 17 h 25"/>
                <a:gd name="T44" fmla="*/ 1 w 15"/>
                <a:gd name="T45" fmla="*/ 20 h 25"/>
                <a:gd name="T46" fmla="*/ 0 w 15"/>
                <a:gd name="T47" fmla="*/ 20 h 25"/>
                <a:gd name="T48" fmla="*/ 1 w 15"/>
                <a:gd name="T49" fmla="*/ 22 h 25"/>
                <a:gd name="T50" fmla="*/ 2 w 15"/>
                <a:gd name="T51" fmla="*/ 25 h 25"/>
                <a:gd name="T52" fmla="*/ 4 w 15"/>
                <a:gd name="T53" fmla="*/ 23 h 25"/>
                <a:gd name="T54" fmla="*/ 4 w 15"/>
                <a:gd name="T55" fmla="*/ 22 h 25"/>
                <a:gd name="T56" fmla="*/ 3 w 15"/>
                <a:gd name="T57" fmla="*/ 20 h 25"/>
                <a:gd name="T58" fmla="*/ 5 w 15"/>
                <a:gd name="T59" fmla="*/ 18 h 25"/>
                <a:gd name="T60" fmla="*/ 6 w 15"/>
                <a:gd name="T61" fmla="*/ 20 h 25"/>
                <a:gd name="T62" fmla="*/ 7 w 15"/>
                <a:gd name="T63" fmla="*/ 21 h 25"/>
                <a:gd name="T64" fmla="*/ 6 w 15"/>
                <a:gd name="T65" fmla="*/ 22 h 25"/>
                <a:gd name="T66" fmla="*/ 7 w 15"/>
                <a:gd name="T67" fmla="*/ 23 h 25"/>
                <a:gd name="T68" fmla="*/ 8 w 15"/>
                <a:gd name="T69" fmla="*/ 24 h 25"/>
                <a:gd name="T70" fmla="*/ 9 w 15"/>
                <a:gd name="T71" fmla="*/ 23 h 25"/>
                <a:gd name="T72" fmla="*/ 11 w 15"/>
                <a:gd name="T73" fmla="*/ 21 h 25"/>
                <a:gd name="T74" fmla="*/ 13 w 15"/>
                <a:gd name="T75" fmla="*/ 22 h 25"/>
                <a:gd name="T76" fmla="*/ 14 w 15"/>
                <a:gd name="T77" fmla="*/ 18 h 25"/>
                <a:gd name="T78" fmla="*/ 14 w 15"/>
                <a:gd name="T79" fmla="*/ 17 h 25"/>
                <a:gd name="T80" fmla="*/ 14 w 15"/>
                <a:gd name="T81" fmla="*/ 13 h 25"/>
                <a:gd name="T82" fmla="*/ 15 w 15"/>
                <a:gd name="T83" fmla="*/ 10 h 25"/>
                <a:gd name="T84" fmla="*/ 14 w 15"/>
                <a:gd name="T85" fmla="*/ 8 h 25"/>
                <a:gd name="T86" fmla="*/ 8 w 15"/>
                <a:gd name="T87" fmla="*/ 15 h 25"/>
                <a:gd name="T88" fmla="*/ 8 w 15"/>
                <a:gd name="T89" fmla="*/ 17 h 25"/>
                <a:gd name="T90" fmla="*/ 7 w 15"/>
                <a:gd name="T91" fmla="*/ 18 h 25"/>
                <a:gd name="T92" fmla="*/ 7 w 15"/>
                <a:gd name="T93" fmla="*/ 16 h 25"/>
                <a:gd name="T94" fmla="*/ 7 w 15"/>
                <a:gd name="T95" fmla="*/ 14 h 25"/>
                <a:gd name="T96" fmla="*/ 8 w 15"/>
                <a:gd name="T97" fmla="*/ 14 h 25"/>
                <a:gd name="T98" fmla="*/ 9 w 15"/>
                <a:gd name="T99" fmla="*/ 14 h 25"/>
                <a:gd name="T100" fmla="*/ 11 w 15"/>
                <a:gd name="T101" fmla="*/ 14 h 25"/>
                <a:gd name="T102" fmla="*/ 11 w 15"/>
                <a:gd name="T103" fmla="*/ 16 h 25"/>
                <a:gd name="T104" fmla="*/ 11 w 15"/>
                <a:gd name="T105" fmla="*/ 20 h 25"/>
                <a:gd name="T106" fmla="*/ 10 w 15"/>
                <a:gd name="T107" fmla="*/ 19 h 25"/>
                <a:gd name="T108" fmla="*/ 9 w 15"/>
                <a:gd name="T109" fmla="*/ 18 h 25"/>
                <a:gd name="T110" fmla="*/ 9 w 15"/>
                <a:gd name="T111" fmla="*/ 16 h 25"/>
                <a:gd name="T112" fmla="*/ 10 w 15"/>
                <a:gd name="T113" fmla="*/ 13 h 25"/>
                <a:gd name="T114" fmla="*/ 10 w 15"/>
                <a:gd name="T115" fmla="*/ 11 h 25"/>
                <a:gd name="T116" fmla="*/ 12 w 15"/>
                <a:gd name="T117" fmla="*/ 10 h 25"/>
                <a:gd name="T118" fmla="*/ 11 w 15"/>
                <a:gd name="T119"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 h="25">
                  <a:moveTo>
                    <a:pt x="14" y="8"/>
                  </a:moveTo>
                  <a:cubicBezTo>
                    <a:pt x="14" y="8"/>
                    <a:pt x="13" y="8"/>
                    <a:pt x="13" y="8"/>
                  </a:cubicBezTo>
                  <a:cubicBezTo>
                    <a:pt x="13" y="8"/>
                    <a:pt x="12" y="8"/>
                    <a:pt x="12" y="8"/>
                  </a:cubicBezTo>
                  <a:cubicBezTo>
                    <a:pt x="12" y="8"/>
                    <a:pt x="11" y="8"/>
                    <a:pt x="11" y="9"/>
                  </a:cubicBezTo>
                  <a:cubicBezTo>
                    <a:pt x="11" y="9"/>
                    <a:pt x="11" y="9"/>
                    <a:pt x="11" y="10"/>
                  </a:cubicBezTo>
                  <a:cubicBezTo>
                    <a:pt x="10" y="10"/>
                    <a:pt x="10" y="10"/>
                    <a:pt x="10" y="10"/>
                  </a:cubicBezTo>
                  <a:cubicBezTo>
                    <a:pt x="10" y="10"/>
                    <a:pt x="10" y="10"/>
                    <a:pt x="10" y="11"/>
                  </a:cubicBezTo>
                  <a:cubicBezTo>
                    <a:pt x="9" y="11"/>
                    <a:pt x="8" y="12"/>
                    <a:pt x="7" y="13"/>
                  </a:cubicBezTo>
                  <a:cubicBezTo>
                    <a:pt x="7" y="13"/>
                    <a:pt x="7" y="13"/>
                    <a:pt x="7" y="14"/>
                  </a:cubicBezTo>
                  <a:cubicBezTo>
                    <a:pt x="7" y="14"/>
                    <a:pt x="7" y="13"/>
                    <a:pt x="6" y="13"/>
                  </a:cubicBezTo>
                  <a:cubicBezTo>
                    <a:pt x="7" y="13"/>
                    <a:pt x="7" y="12"/>
                    <a:pt x="7" y="12"/>
                  </a:cubicBezTo>
                  <a:cubicBezTo>
                    <a:pt x="7" y="11"/>
                    <a:pt x="7" y="11"/>
                    <a:pt x="8" y="11"/>
                  </a:cubicBezTo>
                  <a:cubicBezTo>
                    <a:pt x="8" y="10"/>
                    <a:pt x="8" y="10"/>
                    <a:pt x="8" y="10"/>
                  </a:cubicBezTo>
                  <a:cubicBezTo>
                    <a:pt x="9" y="9"/>
                    <a:pt x="10" y="8"/>
                    <a:pt x="11" y="7"/>
                  </a:cubicBezTo>
                  <a:cubicBezTo>
                    <a:pt x="11" y="7"/>
                    <a:pt x="12" y="7"/>
                    <a:pt x="12" y="6"/>
                  </a:cubicBezTo>
                  <a:cubicBezTo>
                    <a:pt x="12" y="6"/>
                    <a:pt x="12" y="6"/>
                    <a:pt x="12" y="5"/>
                  </a:cubicBezTo>
                  <a:cubicBezTo>
                    <a:pt x="11" y="5"/>
                    <a:pt x="11" y="6"/>
                    <a:pt x="10" y="5"/>
                  </a:cubicBezTo>
                  <a:cubicBezTo>
                    <a:pt x="10" y="5"/>
                    <a:pt x="11" y="4"/>
                    <a:pt x="11" y="4"/>
                  </a:cubicBezTo>
                  <a:cubicBezTo>
                    <a:pt x="11" y="3"/>
                    <a:pt x="11" y="3"/>
                    <a:pt x="11" y="3"/>
                  </a:cubicBezTo>
                  <a:cubicBezTo>
                    <a:pt x="10" y="3"/>
                    <a:pt x="10" y="3"/>
                    <a:pt x="10" y="2"/>
                  </a:cubicBezTo>
                  <a:cubicBezTo>
                    <a:pt x="9" y="2"/>
                    <a:pt x="9" y="2"/>
                    <a:pt x="9" y="2"/>
                  </a:cubicBezTo>
                  <a:cubicBezTo>
                    <a:pt x="9" y="2"/>
                    <a:pt x="9" y="1"/>
                    <a:pt x="9" y="1"/>
                  </a:cubicBezTo>
                  <a:cubicBezTo>
                    <a:pt x="9" y="0"/>
                    <a:pt x="8" y="0"/>
                    <a:pt x="7" y="1"/>
                  </a:cubicBezTo>
                  <a:cubicBezTo>
                    <a:pt x="7" y="1"/>
                    <a:pt x="7" y="1"/>
                    <a:pt x="7" y="1"/>
                  </a:cubicBezTo>
                  <a:cubicBezTo>
                    <a:pt x="7" y="1"/>
                    <a:pt x="7" y="2"/>
                    <a:pt x="7" y="2"/>
                  </a:cubicBezTo>
                  <a:cubicBezTo>
                    <a:pt x="7" y="2"/>
                    <a:pt x="7" y="2"/>
                    <a:pt x="7" y="2"/>
                  </a:cubicBezTo>
                  <a:cubicBezTo>
                    <a:pt x="7" y="3"/>
                    <a:pt x="7" y="4"/>
                    <a:pt x="7" y="4"/>
                  </a:cubicBezTo>
                  <a:cubicBezTo>
                    <a:pt x="7" y="4"/>
                    <a:pt x="7" y="4"/>
                    <a:pt x="7" y="5"/>
                  </a:cubicBezTo>
                  <a:cubicBezTo>
                    <a:pt x="7" y="5"/>
                    <a:pt x="7" y="5"/>
                    <a:pt x="7" y="5"/>
                  </a:cubicBezTo>
                  <a:cubicBezTo>
                    <a:pt x="7" y="6"/>
                    <a:pt x="7" y="6"/>
                    <a:pt x="7" y="6"/>
                  </a:cubicBezTo>
                  <a:cubicBezTo>
                    <a:pt x="7" y="6"/>
                    <a:pt x="7" y="6"/>
                    <a:pt x="7" y="7"/>
                  </a:cubicBezTo>
                  <a:cubicBezTo>
                    <a:pt x="7" y="8"/>
                    <a:pt x="7" y="8"/>
                    <a:pt x="7" y="9"/>
                  </a:cubicBezTo>
                  <a:cubicBezTo>
                    <a:pt x="7" y="9"/>
                    <a:pt x="6" y="9"/>
                    <a:pt x="6" y="9"/>
                  </a:cubicBezTo>
                  <a:cubicBezTo>
                    <a:pt x="5" y="10"/>
                    <a:pt x="4" y="11"/>
                    <a:pt x="4" y="11"/>
                  </a:cubicBezTo>
                  <a:cubicBezTo>
                    <a:pt x="4" y="11"/>
                    <a:pt x="3" y="12"/>
                    <a:pt x="3" y="12"/>
                  </a:cubicBezTo>
                  <a:cubicBezTo>
                    <a:pt x="3" y="12"/>
                    <a:pt x="3" y="12"/>
                    <a:pt x="3" y="12"/>
                  </a:cubicBezTo>
                  <a:cubicBezTo>
                    <a:pt x="3" y="12"/>
                    <a:pt x="3" y="13"/>
                    <a:pt x="3" y="13"/>
                  </a:cubicBezTo>
                  <a:cubicBezTo>
                    <a:pt x="3" y="13"/>
                    <a:pt x="4" y="13"/>
                    <a:pt x="4" y="13"/>
                  </a:cubicBezTo>
                  <a:cubicBezTo>
                    <a:pt x="4" y="13"/>
                    <a:pt x="4" y="13"/>
                    <a:pt x="5" y="13"/>
                  </a:cubicBezTo>
                  <a:cubicBezTo>
                    <a:pt x="5" y="13"/>
                    <a:pt x="5" y="13"/>
                    <a:pt x="5" y="13"/>
                  </a:cubicBezTo>
                  <a:cubicBezTo>
                    <a:pt x="6" y="13"/>
                    <a:pt x="6" y="14"/>
                    <a:pt x="6" y="14"/>
                  </a:cubicBezTo>
                  <a:cubicBezTo>
                    <a:pt x="6" y="15"/>
                    <a:pt x="5" y="15"/>
                    <a:pt x="4" y="15"/>
                  </a:cubicBezTo>
                  <a:cubicBezTo>
                    <a:pt x="4" y="16"/>
                    <a:pt x="5" y="16"/>
                    <a:pt x="5" y="16"/>
                  </a:cubicBezTo>
                  <a:cubicBezTo>
                    <a:pt x="4" y="16"/>
                    <a:pt x="4" y="17"/>
                    <a:pt x="3" y="17"/>
                  </a:cubicBezTo>
                  <a:cubicBezTo>
                    <a:pt x="3" y="17"/>
                    <a:pt x="3" y="18"/>
                    <a:pt x="3" y="18"/>
                  </a:cubicBezTo>
                  <a:cubicBezTo>
                    <a:pt x="2" y="19"/>
                    <a:pt x="2" y="19"/>
                    <a:pt x="1" y="20"/>
                  </a:cubicBezTo>
                  <a:cubicBezTo>
                    <a:pt x="1" y="19"/>
                    <a:pt x="1" y="19"/>
                    <a:pt x="1" y="18"/>
                  </a:cubicBezTo>
                  <a:cubicBezTo>
                    <a:pt x="0" y="19"/>
                    <a:pt x="0" y="19"/>
                    <a:pt x="0" y="20"/>
                  </a:cubicBezTo>
                  <a:cubicBezTo>
                    <a:pt x="0" y="20"/>
                    <a:pt x="0" y="21"/>
                    <a:pt x="0" y="21"/>
                  </a:cubicBezTo>
                  <a:cubicBezTo>
                    <a:pt x="1" y="21"/>
                    <a:pt x="1" y="22"/>
                    <a:pt x="1" y="22"/>
                  </a:cubicBezTo>
                  <a:cubicBezTo>
                    <a:pt x="1" y="23"/>
                    <a:pt x="1" y="23"/>
                    <a:pt x="1" y="24"/>
                  </a:cubicBezTo>
                  <a:cubicBezTo>
                    <a:pt x="2" y="24"/>
                    <a:pt x="2" y="24"/>
                    <a:pt x="2" y="25"/>
                  </a:cubicBezTo>
                  <a:cubicBezTo>
                    <a:pt x="3" y="25"/>
                    <a:pt x="3" y="25"/>
                    <a:pt x="3" y="25"/>
                  </a:cubicBezTo>
                  <a:cubicBezTo>
                    <a:pt x="4" y="24"/>
                    <a:pt x="4" y="23"/>
                    <a:pt x="4" y="23"/>
                  </a:cubicBezTo>
                  <a:cubicBezTo>
                    <a:pt x="4" y="23"/>
                    <a:pt x="4" y="23"/>
                    <a:pt x="4" y="23"/>
                  </a:cubicBezTo>
                  <a:cubicBezTo>
                    <a:pt x="4" y="23"/>
                    <a:pt x="4" y="22"/>
                    <a:pt x="4" y="22"/>
                  </a:cubicBezTo>
                  <a:cubicBezTo>
                    <a:pt x="3" y="22"/>
                    <a:pt x="2" y="22"/>
                    <a:pt x="2" y="21"/>
                  </a:cubicBezTo>
                  <a:cubicBezTo>
                    <a:pt x="2" y="21"/>
                    <a:pt x="3" y="20"/>
                    <a:pt x="3" y="20"/>
                  </a:cubicBezTo>
                  <a:cubicBezTo>
                    <a:pt x="3" y="19"/>
                    <a:pt x="3" y="19"/>
                    <a:pt x="4" y="19"/>
                  </a:cubicBezTo>
                  <a:cubicBezTo>
                    <a:pt x="5" y="19"/>
                    <a:pt x="5" y="18"/>
                    <a:pt x="5" y="18"/>
                  </a:cubicBezTo>
                  <a:cubicBezTo>
                    <a:pt x="5" y="18"/>
                    <a:pt x="6" y="18"/>
                    <a:pt x="6" y="19"/>
                  </a:cubicBezTo>
                  <a:cubicBezTo>
                    <a:pt x="6" y="19"/>
                    <a:pt x="5" y="19"/>
                    <a:pt x="6" y="20"/>
                  </a:cubicBezTo>
                  <a:cubicBezTo>
                    <a:pt x="6" y="20"/>
                    <a:pt x="6" y="19"/>
                    <a:pt x="6" y="19"/>
                  </a:cubicBezTo>
                  <a:cubicBezTo>
                    <a:pt x="7" y="19"/>
                    <a:pt x="7" y="21"/>
                    <a:pt x="7" y="21"/>
                  </a:cubicBezTo>
                  <a:cubicBezTo>
                    <a:pt x="6" y="21"/>
                    <a:pt x="6" y="21"/>
                    <a:pt x="6" y="22"/>
                  </a:cubicBezTo>
                  <a:cubicBezTo>
                    <a:pt x="6" y="22"/>
                    <a:pt x="6" y="22"/>
                    <a:pt x="6" y="22"/>
                  </a:cubicBezTo>
                  <a:cubicBezTo>
                    <a:pt x="6" y="22"/>
                    <a:pt x="7" y="22"/>
                    <a:pt x="7" y="22"/>
                  </a:cubicBezTo>
                  <a:cubicBezTo>
                    <a:pt x="7" y="22"/>
                    <a:pt x="7" y="23"/>
                    <a:pt x="7" y="23"/>
                  </a:cubicBezTo>
                  <a:cubicBezTo>
                    <a:pt x="7" y="23"/>
                    <a:pt x="8" y="24"/>
                    <a:pt x="8" y="24"/>
                  </a:cubicBezTo>
                  <a:cubicBezTo>
                    <a:pt x="8" y="24"/>
                    <a:pt x="8" y="24"/>
                    <a:pt x="8" y="24"/>
                  </a:cubicBezTo>
                  <a:cubicBezTo>
                    <a:pt x="8" y="24"/>
                    <a:pt x="8" y="24"/>
                    <a:pt x="9" y="23"/>
                  </a:cubicBezTo>
                  <a:cubicBezTo>
                    <a:pt x="9" y="23"/>
                    <a:pt x="9" y="23"/>
                    <a:pt x="9" y="23"/>
                  </a:cubicBezTo>
                  <a:cubicBezTo>
                    <a:pt x="10" y="22"/>
                    <a:pt x="9" y="21"/>
                    <a:pt x="9" y="20"/>
                  </a:cubicBezTo>
                  <a:cubicBezTo>
                    <a:pt x="10" y="20"/>
                    <a:pt x="10" y="21"/>
                    <a:pt x="11" y="21"/>
                  </a:cubicBezTo>
                  <a:cubicBezTo>
                    <a:pt x="12" y="22"/>
                    <a:pt x="12" y="22"/>
                    <a:pt x="12" y="22"/>
                  </a:cubicBezTo>
                  <a:cubicBezTo>
                    <a:pt x="12" y="22"/>
                    <a:pt x="12" y="22"/>
                    <a:pt x="13" y="22"/>
                  </a:cubicBezTo>
                  <a:cubicBezTo>
                    <a:pt x="13" y="21"/>
                    <a:pt x="14" y="21"/>
                    <a:pt x="14" y="20"/>
                  </a:cubicBezTo>
                  <a:cubicBezTo>
                    <a:pt x="14" y="20"/>
                    <a:pt x="14" y="19"/>
                    <a:pt x="14" y="18"/>
                  </a:cubicBezTo>
                  <a:cubicBezTo>
                    <a:pt x="14" y="18"/>
                    <a:pt x="14" y="18"/>
                    <a:pt x="14" y="17"/>
                  </a:cubicBezTo>
                  <a:cubicBezTo>
                    <a:pt x="14" y="17"/>
                    <a:pt x="14" y="17"/>
                    <a:pt x="14" y="17"/>
                  </a:cubicBezTo>
                  <a:cubicBezTo>
                    <a:pt x="14" y="16"/>
                    <a:pt x="14" y="15"/>
                    <a:pt x="14" y="15"/>
                  </a:cubicBezTo>
                  <a:cubicBezTo>
                    <a:pt x="14" y="14"/>
                    <a:pt x="14" y="13"/>
                    <a:pt x="14" y="13"/>
                  </a:cubicBezTo>
                  <a:cubicBezTo>
                    <a:pt x="14" y="12"/>
                    <a:pt x="15" y="12"/>
                    <a:pt x="15" y="11"/>
                  </a:cubicBezTo>
                  <a:cubicBezTo>
                    <a:pt x="15" y="11"/>
                    <a:pt x="15" y="10"/>
                    <a:pt x="15" y="10"/>
                  </a:cubicBezTo>
                  <a:cubicBezTo>
                    <a:pt x="15" y="10"/>
                    <a:pt x="15" y="9"/>
                    <a:pt x="14" y="9"/>
                  </a:cubicBezTo>
                  <a:cubicBezTo>
                    <a:pt x="14" y="9"/>
                    <a:pt x="14" y="9"/>
                    <a:pt x="14" y="8"/>
                  </a:cubicBezTo>
                  <a:close/>
                  <a:moveTo>
                    <a:pt x="8" y="15"/>
                  </a:moveTo>
                  <a:cubicBezTo>
                    <a:pt x="8" y="15"/>
                    <a:pt x="8" y="15"/>
                    <a:pt x="8" y="15"/>
                  </a:cubicBezTo>
                  <a:cubicBezTo>
                    <a:pt x="8" y="15"/>
                    <a:pt x="8" y="16"/>
                    <a:pt x="8" y="16"/>
                  </a:cubicBezTo>
                  <a:cubicBezTo>
                    <a:pt x="8" y="16"/>
                    <a:pt x="8" y="16"/>
                    <a:pt x="8" y="17"/>
                  </a:cubicBezTo>
                  <a:cubicBezTo>
                    <a:pt x="8" y="17"/>
                    <a:pt x="8" y="17"/>
                    <a:pt x="7" y="18"/>
                  </a:cubicBezTo>
                  <a:cubicBezTo>
                    <a:pt x="7" y="18"/>
                    <a:pt x="7" y="18"/>
                    <a:pt x="7" y="18"/>
                  </a:cubicBezTo>
                  <a:cubicBezTo>
                    <a:pt x="7" y="17"/>
                    <a:pt x="7" y="17"/>
                    <a:pt x="7" y="16"/>
                  </a:cubicBezTo>
                  <a:cubicBezTo>
                    <a:pt x="7" y="16"/>
                    <a:pt x="7" y="16"/>
                    <a:pt x="7" y="16"/>
                  </a:cubicBezTo>
                  <a:cubicBezTo>
                    <a:pt x="7" y="16"/>
                    <a:pt x="7" y="15"/>
                    <a:pt x="7" y="15"/>
                  </a:cubicBezTo>
                  <a:cubicBezTo>
                    <a:pt x="7" y="15"/>
                    <a:pt x="7" y="14"/>
                    <a:pt x="7" y="14"/>
                  </a:cubicBezTo>
                  <a:cubicBezTo>
                    <a:pt x="7" y="14"/>
                    <a:pt x="7" y="14"/>
                    <a:pt x="7" y="14"/>
                  </a:cubicBezTo>
                  <a:cubicBezTo>
                    <a:pt x="7" y="14"/>
                    <a:pt x="8" y="14"/>
                    <a:pt x="8" y="14"/>
                  </a:cubicBezTo>
                  <a:cubicBezTo>
                    <a:pt x="8" y="14"/>
                    <a:pt x="8" y="13"/>
                    <a:pt x="8" y="13"/>
                  </a:cubicBezTo>
                  <a:cubicBezTo>
                    <a:pt x="8" y="13"/>
                    <a:pt x="8" y="14"/>
                    <a:pt x="9" y="14"/>
                  </a:cubicBezTo>
                  <a:cubicBezTo>
                    <a:pt x="8" y="14"/>
                    <a:pt x="8" y="14"/>
                    <a:pt x="8" y="15"/>
                  </a:cubicBezTo>
                  <a:close/>
                  <a:moveTo>
                    <a:pt x="11" y="14"/>
                  </a:moveTo>
                  <a:cubicBezTo>
                    <a:pt x="11" y="14"/>
                    <a:pt x="11" y="14"/>
                    <a:pt x="11" y="15"/>
                  </a:cubicBezTo>
                  <a:cubicBezTo>
                    <a:pt x="11" y="15"/>
                    <a:pt x="11" y="15"/>
                    <a:pt x="11" y="16"/>
                  </a:cubicBezTo>
                  <a:cubicBezTo>
                    <a:pt x="11" y="16"/>
                    <a:pt x="11" y="16"/>
                    <a:pt x="11" y="17"/>
                  </a:cubicBezTo>
                  <a:cubicBezTo>
                    <a:pt x="11" y="18"/>
                    <a:pt x="11" y="19"/>
                    <a:pt x="11" y="20"/>
                  </a:cubicBezTo>
                  <a:cubicBezTo>
                    <a:pt x="11" y="20"/>
                    <a:pt x="10" y="20"/>
                    <a:pt x="9" y="20"/>
                  </a:cubicBezTo>
                  <a:cubicBezTo>
                    <a:pt x="9" y="20"/>
                    <a:pt x="10" y="19"/>
                    <a:pt x="10" y="19"/>
                  </a:cubicBezTo>
                  <a:cubicBezTo>
                    <a:pt x="10" y="18"/>
                    <a:pt x="9" y="19"/>
                    <a:pt x="9" y="18"/>
                  </a:cubicBezTo>
                  <a:cubicBezTo>
                    <a:pt x="9" y="18"/>
                    <a:pt x="9" y="18"/>
                    <a:pt x="9" y="18"/>
                  </a:cubicBezTo>
                  <a:cubicBezTo>
                    <a:pt x="9" y="17"/>
                    <a:pt x="9" y="17"/>
                    <a:pt x="9" y="17"/>
                  </a:cubicBezTo>
                  <a:cubicBezTo>
                    <a:pt x="9" y="16"/>
                    <a:pt x="9" y="16"/>
                    <a:pt x="9" y="16"/>
                  </a:cubicBezTo>
                  <a:cubicBezTo>
                    <a:pt x="9" y="15"/>
                    <a:pt x="9" y="15"/>
                    <a:pt x="9" y="15"/>
                  </a:cubicBezTo>
                  <a:cubicBezTo>
                    <a:pt x="10" y="14"/>
                    <a:pt x="11" y="13"/>
                    <a:pt x="10" y="13"/>
                  </a:cubicBezTo>
                  <a:cubicBezTo>
                    <a:pt x="10" y="13"/>
                    <a:pt x="10" y="12"/>
                    <a:pt x="9" y="12"/>
                  </a:cubicBezTo>
                  <a:cubicBezTo>
                    <a:pt x="9" y="12"/>
                    <a:pt x="10" y="11"/>
                    <a:pt x="10" y="11"/>
                  </a:cubicBezTo>
                  <a:cubicBezTo>
                    <a:pt x="11" y="11"/>
                    <a:pt x="11" y="10"/>
                    <a:pt x="11" y="10"/>
                  </a:cubicBezTo>
                  <a:cubicBezTo>
                    <a:pt x="11" y="10"/>
                    <a:pt x="12" y="10"/>
                    <a:pt x="12" y="10"/>
                  </a:cubicBezTo>
                  <a:cubicBezTo>
                    <a:pt x="12" y="11"/>
                    <a:pt x="11" y="12"/>
                    <a:pt x="11" y="13"/>
                  </a:cubicBezTo>
                  <a:cubicBezTo>
                    <a:pt x="11"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23"/>
            <p:cNvSpPr/>
            <p:nvPr userDrawn="1"/>
          </p:nvSpPr>
          <p:spPr bwMode="auto">
            <a:xfrm>
              <a:off x="1160463" y="4652963"/>
              <a:ext cx="90488" cy="125413"/>
            </a:xfrm>
            <a:custGeom>
              <a:avLst/>
              <a:gdLst>
                <a:gd name="T0" fmla="*/ 11 w 13"/>
                <a:gd name="T1" fmla="*/ 7 h 18"/>
                <a:gd name="T2" fmla="*/ 13 w 13"/>
                <a:gd name="T3" fmla="*/ 6 h 18"/>
                <a:gd name="T4" fmla="*/ 13 w 13"/>
                <a:gd name="T5" fmla="*/ 5 h 18"/>
                <a:gd name="T6" fmla="*/ 12 w 13"/>
                <a:gd name="T7" fmla="*/ 5 h 18"/>
                <a:gd name="T8" fmla="*/ 11 w 13"/>
                <a:gd name="T9" fmla="*/ 5 h 18"/>
                <a:gd name="T10" fmla="*/ 11 w 13"/>
                <a:gd name="T11" fmla="*/ 5 h 18"/>
                <a:gd name="T12" fmla="*/ 11 w 13"/>
                <a:gd name="T13" fmla="*/ 6 h 18"/>
                <a:gd name="T14" fmla="*/ 10 w 13"/>
                <a:gd name="T15" fmla="*/ 6 h 18"/>
                <a:gd name="T16" fmla="*/ 9 w 13"/>
                <a:gd name="T17" fmla="*/ 7 h 18"/>
                <a:gd name="T18" fmla="*/ 8 w 13"/>
                <a:gd name="T19" fmla="*/ 7 h 18"/>
                <a:gd name="T20" fmla="*/ 8 w 13"/>
                <a:gd name="T21" fmla="*/ 5 h 18"/>
                <a:gd name="T22" fmla="*/ 8 w 13"/>
                <a:gd name="T23" fmla="*/ 4 h 18"/>
                <a:gd name="T24" fmla="*/ 9 w 13"/>
                <a:gd name="T25" fmla="*/ 3 h 18"/>
                <a:gd name="T26" fmla="*/ 9 w 13"/>
                <a:gd name="T27" fmla="*/ 2 h 18"/>
                <a:gd name="T28" fmla="*/ 9 w 13"/>
                <a:gd name="T29" fmla="*/ 1 h 18"/>
                <a:gd name="T30" fmla="*/ 8 w 13"/>
                <a:gd name="T31" fmla="*/ 1 h 18"/>
                <a:gd name="T32" fmla="*/ 7 w 13"/>
                <a:gd name="T33" fmla="*/ 0 h 18"/>
                <a:gd name="T34" fmla="*/ 6 w 13"/>
                <a:gd name="T35" fmla="*/ 1 h 18"/>
                <a:gd name="T36" fmla="*/ 7 w 13"/>
                <a:gd name="T37" fmla="*/ 2 h 18"/>
                <a:gd name="T38" fmla="*/ 6 w 13"/>
                <a:gd name="T39" fmla="*/ 5 h 18"/>
                <a:gd name="T40" fmla="*/ 6 w 13"/>
                <a:gd name="T41" fmla="*/ 7 h 18"/>
                <a:gd name="T42" fmla="*/ 6 w 13"/>
                <a:gd name="T43" fmla="*/ 8 h 18"/>
                <a:gd name="T44" fmla="*/ 6 w 13"/>
                <a:gd name="T45" fmla="*/ 8 h 18"/>
                <a:gd name="T46" fmla="*/ 5 w 13"/>
                <a:gd name="T47" fmla="*/ 9 h 18"/>
                <a:gd name="T48" fmla="*/ 2 w 13"/>
                <a:gd name="T49" fmla="*/ 9 h 18"/>
                <a:gd name="T50" fmla="*/ 2 w 13"/>
                <a:gd name="T51" fmla="*/ 10 h 18"/>
                <a:gd name="T52" fmla="*/ 1 w 13"/>
                <a:gd name="T53" fmla="*/ 10 h 18"/>
                <a:gd name="T54" fmla="*/ 1 w 13"/>
                <a:gd name="T55" fmla="*/ 10 h 18"/>
                <a:gd name="T56" fmla="*/ 2 w 13"/>
                <a:gd name="T57" fmla="*/ 12 h 18"/>
                <a:gd name="T58" fmla="*/ 2 w 13"/>
                <a:gd name="T59" fmla="*/ 12 h 18"/>
                <a:gd name="T60" fmla="*/ 3 w 13"/>
                <a:gd name="T61" fmla="*/ 12 h 18"/>
                <a:gd name="T62" fmla="*/ 3 w 13"/>
                <a:gd name="T63" fmla="*/ 11 h 18"/>
                <a:gd name="T64" fmla="*/ 5 w 13"/>
                <a:gd name="T65" fmla="*/ 10 h 18"/>
                <a:gd name="T66" fmla="*/ 6 w 13"/>
                <a:gd name="T67" fmla="*/ 9 h 18"/>
                <a:gd name="T68" fmla="*/ 6 w 13"/>
                <a:gd name="T69" fmla="*/ 10 h 18"/>
                <a:gd name="T70" fmla="*/ 6 w 13"/>
                <a:gd name="T71" fmla="*/ 11 h 18"/>
                <a:gd name="T72" fmla="*/ 6 w 13"/>
                <a:gd name="T73" fmla="*/ 11 h 18"/>
                <a:gd name="T74" fmla="*/ 4 w 13"/>
                <a:gd name="T75" fmla="*/ 14 h 18"/>
                <a:gd name="T76" fmla="*/ 2 w 13"/>
                <a:gd name="T77" fmla="*/ 16 h 18"/>
                <a:gd name="T78" fmla="*/ 1 w 13"/>
                <a:gd name="T79" fmla="*/ 16 h 18"/>
                <a:gd name="T80" fmla="*/ 0 w 13"/>
                <a:gd name="T81" fmla="*/ 17 h 18"/>
                <a:gd name="T82" fmla="*/ 2 w 13"/>
                <a:gd name="T83" fmla="*/ 17 h 18"/>
                <a:gd name="T84" fmla="*/ 2 w 13"/>
                <a:gd name="T85" fmla="*/ 17 h 18"/>
                <a:gd name="T86" fmla="*/ 4 w 13"/>
                <a:gd name="T87" fmla="*/ 16 h 18"/>
                <a:gd name="T88" fmla="*/ 5 w 13"/>
                <a:gd name="T89" fmla="*/ 15 h 18"/>
                <a:gd name="T90" fmla="*/ 6 w 13"/>
                <a:gd name="T91" fmla="*/ 14 h 18"/>
                <a:gd name="T92" fmla="*/ 7 w 13"/>
                <a:gd name="T93" fmla="*/ 12 h 18"/>
                <a:gd name="T94" fmla="*/ 7 w 13"/>
                <a:gd name="T95" fmla="*/ 11 h 18"/>
                <a:gd name="T96" fmla="*/ 8 w 13"/>
                <a:gd name="T97" fmla="*/ 8 h 18"/>
                <a:gd name="T98" fmla="*/ 9 w 13"/>
                <a:gd name="T99" fmla="*/ 8 h 18"/>
                <a:gd name="T100" fmla="*/ 11 w 13"/>
                <a:gd name="T10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 h="18">
                  <a:moveTo>
                    <a:pt x="11" y="7"/>
                  </a:moveTo>
                  <a:cubicBezTo>
                    <a:pt x="12" y="7"/>
                    <a:pt x="12" y="7"/>
                    <a:pt x="13" y="6"/>
                  </a:cubicBezTo>
                  <a:cubicBezTo>
                    <a:pt x="13" y="6"/>
                    <a:pt x="13" y="6"/>
                    <a:pt x="13" y="5"/>
                  </a:cubicBezTo>
                  <a:cubicBezTo>
                    <a:pt x="13" y="5"/>
                    <a:pt x="12" y="5"/>
                    <a:pt x="12" y="5"/>
                  </a:cubicBezTo>
                  <a:cubicBezTo>
                    <a:pt x="12" y="5"/>
                    <a:pt x="12" y="5"/>
                    <a:pt x="11" y="5"/>
                  </a:cubicBezTo>
                  <a:cubicBezTo>
                    <a:pt x="11" y="5"/>
                    <a:pt x="11" y="5"/>
                    <a:pt x="11" y="5"/>
                  </a:cubicBezTo>
                  <a:cubicBezTo>
                    <a:pt x="10" y="5"/>
                    <a:pt x="11" y="5"/>
                    <a:pt x="11" y="6"/>
                  </a:cubicBezTo>
                  <a:cubicBezTo>
                    <a:pt x="11" y="6"/>
                    <a:pt x="10" y="6"/>
                    <a:pt x="10" y="6"/>
                  </a:cubicBezTo>
                  <a:cubicBezTo>
                    <a:pt x="9" y="7"/>
                    <a:pt x="9" y="7"/>
                    <a:pt x="9" y="7"/>
                  </a:cubicBezTo>
                  <a:cubicBezTo>
                    <a:pt x="8" y="7"/>
                    <a:pt x="8" y="7"/>
                    <a:pt x="8" y="7"/>
                  </a:cubicBezTo>
                  <a:cubicBezTo>
                    <a:pt x="8" y="6"/>
                    <a:pt x="8" y="6"/>
                    <a:pt x="8" y="5"/>
                  </a:cubicBezTo>
                  <a:cubicBezTo>
                    <a:pt x="8" y="5"/>
                    <a:pt x="8" y="5"/>
                    <a:pt x="8" y="4"/>
                  </a:cubicBezTo>
                  <a:cubicBezTo>
                    <a:pt x="9" y="4"/>
                    <a:pt x="8" y="3"/>
                    <a:pt x="9" y="3"/>
                  </a:cubicBezTo>
                  <a:cubicBezTo>
                    <a:pt x="9" y="2"/>
                    <a:pt x="9" y="2"/>
                    <a:pt x="9" y="2"/>
                  </a:cubicBezTo>
                  <a:cubicBezTo>
                    <a:pt x="9" y="2"/>
                    <a:pt x="9" y="1"/>
                    <a:pt x="9" y="1"/>
                  </a:cubicBezTo>
                  <a:cubicBezTo>
                    <a:pt x="9" y="1"/>
                    <a:pt x="8" y="1"/>
                    <a:pt x="8" y="1"/>
                  </a:cubicBezTo>
                  <a:cubicBezTo>
                    <a:pt x="8" y="0"/>
                    <a:pt x="8" y="0"/>
                    <a:pt x="7" y="0"/>
                  </a:cubicBezTo>
                  <a:cubicBezTo>
                    <a:pt x="7" y="0"/>
                    <a:pt x="6" y="1"/>
                    <a:pt x="6" y="1"/>
                  </a:cubicBezTo>
                  <a:cubicBezTo>
                    <a:pt x="6" y="1"/>
                    <a:pt x="6" y="2"/>
                    <a:pt x="7" y="2"/>
                  </a:cubicBezTo>
                  <a:cubicBezTo>
                    <a:pt x="7" y="3"/>
                    <a:pt x="7" y="4"/>
                    <a:pt x="6" y="5"/>
                  </a:cubicBezTo>
                  <a:cubicBezTo>
                    <a:pt x="6" y="6"/>
                    <a:pt x="6" y="6"/>
                    <a:pt x="6" y="7"/>
                  </a:cubicBezTo>
                  <a:cubicBezTo>
                    <a:pt x="6" y="7"/>
                    <a:pt x="7" y="8"/>
                    <a:pt x="6" y="8"/>
                  </a:cubicBezTo>
                  <a:cubicBezTo>
                    <a:pt x="6" y="8"/>
                    <a:pt x="6" y="8"/>
                    <a:pt x="6" y="8"/>
                  </a:cubicBezTo>
                  <a:cubicBezTo>
                    <a:pt x="5" y="8"/>
                    <a:pt x="5" y="9"/>
                    <a:pt x="5" y="9"/>
                  </a:cubicBezTo>
                  <a:cubicBezTo>
                    <a:pt x="4" y="9"/>
                    <a:pt x="3" y="9"/>
                    <a:pt x="2" y="9"/>
                  </a:cubicBezTo>
                  <a:cubicBezTo>
                    <a:pt x="2" y="10"/>
                    <a:pt x="2" y="10"/>
                    <a:pt x="2" y="10"/>
                  </a:cubicBezTo>
                  <a:cubicBezTo>
                    <a:pt x="2" y="10"/>
                    <a:pt x="1" y="10"/>
                    <a:pt x="1" y="10"/>
                  </a:cubicBezTo>
                  <a:cubicBezTo>
                    <a:pt x="1" y="10"/>
                    <a:pt x="1" y="10"/>
                    <a:pt x="1" y="10"/>
                  </a:cubicBezTo>
                  <a:cubicBezTo>
                    <a:pt x="1" y="11"/>
                    <a:pt x="1" y="11"/>
                    <a:pt x="2" y="12"/>
                  </a:cubicBezTo>
                  <a:cubicBezTo>
                    <a:pt x="2" y="12"/>
                    <a:pt x="2" y="12"/>
                    <a:pt x="2" y="12"/>
                  </a:cubicBezTo>
                  <a:cubicBezTo>
                    <a:pt x="2" y="12"/>
                    <a:pt x="3" y="12"/>
                    <a:pt x="3" y="12"/>
                  </a:cubicBezTo>
                  <a:cubicBezTo>
                    <a:pt x="3" y="12"/>
                    <a:pt x="3" y="12"/>
                    <a:pt x="3" y="11"/>
                  </a:cubicBezTo>
                  <a:cubicBezTo>
                    <a:pt x="4" y="11"/>
                    <a:pt x="5" y="11"/>
                    <a:pt x="5" y="10"/>
                  </a:cubicBezTo>
                  <a:cubicBezTo>
                    <a:pt x="5" y="10"/>
                    <a:pt x="5" y="9"/>
                    <a:pt x="6" y="9"/>
                  </a:cubicBezTo>
                  <a:cubicBezTo>
                    <a:pt x="6" y="10"/>
                    <a:pt x="6" y="10"/>
                    <a:pt x="6" y="10"/>
                  </a:cubicBezTo>
                  <a:cubicBezTo>
                    <a:pt x="6" y="10"/>
                    <a:pt x="6" y="11"/>
                    <a:pt x="6" y="11"/>
                  </a:cubicBezTo>
                  <a:cubicBezTo>
                    <a:pt x="6" y="11"/>
                    <a:pt x="6" y="11"/>
                    <a:pt x="6" y="11"/>
                  </a:cubicBezTo>
                  <a:cubicBezTo>
                    <a:pt x="6" y="13"/>
                    <a:pt x="4" y="14"/>
                    <a:pt x="4" y="14"/>
                  </a:cubicBezTo>
                  <a:cubicBezTo>
                    <a:pt x="3" y="15"/>
                    <a:pt x="3" y="15"/>
                    <a:pt x="2" y="16"/>
                  </a:cubicBezTo>
                  <a:cubicBezTo>
                    <a:pt x="2" y="16"/>
                    <a:pt x="1" y="16"/>
                    <a:pt x="1" y="16"/>
                  </a:cubicBezTo>
                  <a:cubicBezTo>
                    <a:pt x="1" y="17"/>
                    <a:pt x="0" y="17"/>
                    <a:pt x="0" y="17"/>
                  </a:cubicBezTo>
                  <a:cubicBezTo>
                    <a:pt x="1" y="18"/>
                    <a:pt x="2" y="17"/>
                    <a:pt x="2" y="17"/>
                  </a:cubicBezTo>
                  <a:cubicBezTo>
                    <a:pt x="2" y="17"/>
                    <a:pt x="2" y="17"/>
                    <a:pt x="2" y="17"/>
                  </a:cubicBezTo>
                  <a:cubicBezTo>
                    <a:pt x="3" y="17"/>
                    <a:pt x="4" y="16"/>
                    <a:pt x="4" y="16"/>
                  </a:cubicBezTo>
                  <a:cubicBezTo>
                    <a:pt x="5" y="16"/>
                    <a:pt x="5" y="16"/>
                    <a:pt x="5" y="15"/>
                  </a:cubicBezTo>
                  <a:cubicBezTo>
                    <a:pt x="5" y="15"/>
                    <a:pt x="6" y="15"/>
                    <a:pt x="6" y="14"/>
                  </a:cubicBezTo>
                  <a:cubicBezTo>
                    <a:pt x="7" y="13"/>
                    <a:pt x="7" y="13"/>
                    <a:pt x="7" y="12"/>
                  </a:cubicBezTo>
                  <a:cubicBezTo>
                    <a:pt x="7" y="11"/>
                    <a:pt x="7" y="11"/>
                    <a:pt x="7" y="11"/>
                  </a:cubicBezTo>
                  <a:cubicBezTo>
                    <a:pt x="8" y="10"/>
                    <a:pt x="8" y="9"/>
                    <a:pt x="8" y="8"/>
                  </a:cubicBezTo>
                  <a:cubicBezTo>
                    <a:pt x="8" y="8"/>
                    <a:pt x="8" y="8"/>
                    <a:pt x="9" y="8"/>
                  </a:cubicBezTo>
                  <a:cubicBezTo>
                    <a:pt x="9" y="8"/>
                    <a:pt x="10" y="7"/>
                    <a:pt x="1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24"/>
            <p:cNvSpPr/>
            <p:nvPr userDrawn="1"/>
          </p:nvSpPr>
          <p:spPr bwMode="auto">
            <a:xfrm>
              <a:off x="1216025" y="4714875"/>
              <a:ext cx="55563" cy="49213"/>
            </a:xfrm>
            <a:custGeom>
              <a:avLst/>
              <a:gdLst>
                <a:gd name="T0" fmla="*/ 5 w 8"/>
                <a:gd name="T1" fmla="*/ 5 h 7"/>
                <a:gd name="T2" fmla="*/ 4 w 8"/>
                <a:gd name="T3" fmla="*/ 3 h 7"/>
                <a:gd name="T4" fmla="*/ 3 w 8"/>
                <a:gd name="T5" fmla="*/ 3 h 7"/>
                <a:gd name="T6" fmla="*/ 2 w 8"/>
                <a:gd name="T7" fmla="*/ 2 h 7"/>
                <a:gd name="T8" fmla="*/ 2 w 8"/>
                <a:gd name="T9" fmla="*/ 2 h 7"/>
                <a:gd name="T10" fmla="*/ 1 w 8"/>
                <a:gd name="T11" fmla="*/ 1 h 7"/>
                <a:gd name="T12" fmla="*/ 0 w 8"/>
                <a:gd name="T13" fmla="*/ 0 h 7"/>
                <a:gd name="T14" fmla="*/ 1 w 8"/>
                <a:gd name="T15" fmla="*/ 1 h 7"/>
                <a:gd name="T16" fmla="*/ 1 w 8"/>
                <a:gd name="T17" fmla="*/ 3 h 7"/>
                <a:gd name="T18" fmla="*/ 2 w 8"/>
                <a:gd name="T19" fmla="*/ 4 h 7"/>
                <a:gd name="T20" fmla="*/ 3 w 8"/>
                <a:gd name="T21" fmla="*/ 5 h 7"/>
                <a:gd name="T22" fmla="*/ 3 w 8"/>
                <a:gd name="T23" fmla="*/ 6 h 7"/>
                <a:gd name="T24" fmla="*/ 5 w 8"/>
                <a:gd name="T25" fmla="*/ 7 h 7"/>
                <a:gd name="T26" fmla="*/ 6 w 8"/>
                <a:gd name="T27" fmla="*/ 7 h 7"/>
                <a:gd name="T28" fmla="*/ 6 w 8"/>
                <a:gd name="T29" fmla="*/ 7 h 7"/>
                <a:gd name="T30" fmla="*/ 7 w 8"/>
                <a:gd name="T31" fmla="*/ 6 h 7"/>
                <a:gd name="T32" fmla="*/ 8 w 8"/>
                <a:gd name="T33" fmla="*/ 6 h 7"/>
                <a:gd name="T34" fmla="*/ 6 w 8"/>
                <a:gd name="T35" fmla="*/ 5 h 7"/>
                <a:gd name="T36" fmla="*/ 5 w 8"/>
                <a:gd name="T3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7">
                  <a:moveTo>
                    <a:pt x="5" y="5"/>
                  </a:moveTo>
                  <a:cubicBezTo>
                    <a:pt x="5" y="4"/>
                    <a:pt x="4" y="4"/>
                    <a:pt x="4" y="3"/>
                  </a:cubicBezTo>
                  <a:cubicBezTo>
                    <a:pt x="3" y="3"/>
                    <a:pt x="3" y="3"/>
                    <a:pt x="3" y="3"/>
                  </a:cubicBezTo>
                  <a:cubicBezTo>
                    <a:pt x="3" y="3"/>
                    <a:pt x="3" y="2"/>
                    <a:pt x="2" y="2"/>
                  </a:cubicBezTo>
                  <a:cubicBezTo>
                    <a:pt x="2" y="2"/>
                    <a:pt x="2" y="2"/>
                    <a:pt x="2" y="2"/>
                  </a:cubicBezTo>
                  <a:cubicBezTo>
                    <a:pt x="2" y="1"/>
                    <a:pt x="1" y="1"/>
                    <a:pt x="1" y="1"/>
                  </a:cubicBezTo>
                  <a:cubicBezTo>
                    <a:pt x="1" y="0"/>
                    <a:pt x="1" y="0"/>
                    <a:pt x="0" y="0"/>
                  </a:cubicBezTo>
                  <a:cubicBezTo>
                    <a:pt x="0" y="0"/>
                    <a:pt x="1" y="1"/>
                    <a:pt x="1" y="1"/>
                  </a:cubicBezTo>
                  <a:cubicBezTo>
                    <a:pt x="1" y="2"/>
                    <a:pt x="1" y="2"/>
                    <a:pt x="1" y="3"/>
                  </a:cubicBezTo>
                  <a:cubicBezTo>
                    <a:pt x="1" y="3"/>
                    <a:pt x="2" y="4"/>
                    <a:pt x="2" y="4"/>
                  </a:cubicBezTo>
                  <a:cubicBezTo>
                    <a:pt x="2" y="4"/>
                    <a:pt x="2" y="5"/>
                    <a:pt x="3" y="5"/>
                  </a:cubicBezTo>
                  <a:cubicBezTo>
                    <a:pt x="3" y="5"/>
                    <a:pt x="3" y="6"/>
                    <a:pt x="3" y="6"/>
                  </a:cubicBezTo>
                  <a:cubicBezTo>
                    <a:pt x="4" y="6"/>
                    <a:pt x="4" y="7"/>
                    <a:pt x="5" y="7"/>
                  </a:cubicBezTo>
                  <a:cubicBezTo>
                    <a:pt x="5" y="7"/>
                    <a:pt x="5" y="7"/>
                    <a:pt x="6" y="7"/>
                  </a:cubicBezTo>
                  <a:cubicBezTo>
                    <a:pt x="6" y="7"/>
                    <a:pt x="6" y="7"/>
                    <a:pt x="6" y="7"/>
                  </a:cubicBezTo>
                  <a:cubicBezTo>
                    <a:pt x="6" y="7"/>
                    <a:pt x="7" y="7"/>
                    <a:pt x="7" y="6"/>
                  </a:cubicBezTo>
                  <a:cubicBezTo>
                    <a:pt x="8" y="6"/>
                    <a:pt x="8" y="6"/>
                    <a:pt x="8" y="6"/>
                  </a:cubicBezTo>
                  <a:cubicBezTo>
                    <a:pt x="8" y="5"/>
                    <a:pt x="7" y="5"/>
                    <a:pt x="6" y="5"/>
                  </a:cubicBezTo>
                  <a:cubicBezTo>
                    <a:pt x="6" y="5"/>
                    <a:pt x="6" y="5"/>
                    <a:pt x="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25"/>
            <p:cNvSpPr>
              <a:spLocks noEditPoints="1"/>
            </p:cNvSpPr>
            <p:nvPr userDrawn="1"/>
          </p:nvSpPr>
          <p:spPr bwMode="auto">
            <a:xfrm>
              <a:off x="1562100" y="4638675"/>
              <a:ext cx="96838" cy="168275"/>
            </a:xfrm>
            <a:custGeom>
              <a:avLst/>
              <a:gdLst>
                <a:gd name="T0" fmla="*/ 12 w 14"/>
                <a:gd name="T1" fmla="*/ 5 h 24"/>
                <a:gd name="T2" fmla="*/ 14 w 14"/>
                <a:gd name="T3" fmla="*/ 2 h 24"/>
                <a:gd name="T4" fmla="*/ 13 w 14"/>
                <a:gd name="T5" fmla="*/ 1 h 24"/>
                <a:gd name="T6" fmla="*/ 11 w 14"/>
                <a:gd name="T7" fmla="*/ 4 h 24"/>
                <a:gd name="T8" fmla="*/ 10 w 14"/>
                <a:gd name="T9" fmla="*/ 5 h 24"/>
                <a:gd name="T10" fmla="*/ 9 w 14"/>
                <a:gd name="T11" fmla="*/ 7 h 24"/>
                <a:gd name="T12" fmla="*/ 10 w 14"/>
                <a:gd name="T13" fmla="*/ 9 h 24"/>
                <a:gd name="T14" fmla="*/ 8 w 14"/>
                <a:gd name="T15" fmla="*/ 6 h 24"/>
                <a:gd name="T16" fmla="*/ 9 w 14"/>
                <a:gd name="T17" fmla="*/ 3 h 24"/>
                <a:gd name="T18" fmla="*/ 9 w 14"/>
                <a:gd name="T19" fmla="*/ 0 h 24"/>
                <a:gd name="T20" fmla="*/ 7 w 14"/>
                <a:gd name="T21" fmla="*/ 2 h 24"/>
                <a:gd name="T22" fmla="*/ 5 w 14"/>
                <a:gd name="T23" fmla="*/ 5 h 24"/>
                <a:gd name="T24" fmla="*/ 3 w 14"/>
                <a:gd name="T25" fmla="*/ 6 h 24"/>
                <a:gd name="T26" fmla="*/ 4 w 14"/>
                <a:gd name="T27" fmla="*/ 8 h 24"/>
                <a:gd name="T28" fmla="*/ 2 w 14"/>
                <a:gd name="T29" fmla="*/ 8 h 24"/>
                <a:gd name="T30" fmla="*/ 2 w 14"/>
                <a:gd name="T31" fmla="*/ 11 h 24"/>
                <a:gd name="T32" fmla="*/ 4 w 14"/>
                <a:gd name="T33" fmla="*/ 11 h 24"/>
                <a:gd name="T34" fmla="*/ 5 w 14"/>
                <a:gd name="T35" fmla="*/ 9 h 24"/>
                <a:gd name="T36" fmla="*/ 5 w 14"/>
                <a:gd name="T37" fmla="*/ 11 h 24"/>
                <a:gd name="T38" fmla="*/ 9 w 14"/>
                <a:gd name="T39" fmla="*/ 9 h 24"/>
                <a:gd name="T40" fmla="*/ 7 w 14"/>
                <a:gd name="T41" fmla="*/ 12 h 24"/>
                <a:gd name="T42" fmla="*/ 4 w 14"/>
                <a:gd name="T43" fmla="*/ 13 h 24"/>
                <a:gd name="T44" fmla="*/ 5 w 14"/>
                <a:gd name="T45" fmla="*/ 14 h 24"/>
                <a:gd name="T46" fmla="*/ 9 w 14"/>
                <a:gd name="T47" fmla="*/ 11 h 24"/>
                <a:gd name="T48" fmla="*/ 8 w 14"/>
                <a:gd name="T49" fmla="*/ 15 h 24"/>
                <a:gd name="T50" fmla="*/ 6 w 14"/>
                <a:gd name="T51" fmla="*/ 18 h 24"/>
                <a:gd name="T52" fmla="*/ 4 w 14"/>
                <a:gd name="T53" fmla="*/ 20 h 24"/>
                <a:gd name="T54" fmla="*/ 0 w 14"/>
                <a:gd name="T55" fmla="*/ 22 h 24"/>
                <a:gd name="T56" fmla="*/ 4 w 14"/>
                <a:gd name="T57" fmla="*/ 21 h 24"/>
                <a:gd name="T58" fmla="*/ 8 w 14"/>
                <a:gd name="T59" fmla="*/ 18 h 24"/>
                <a:gd name="T60" fmla="*/ 8 w 14"/>
                <a:gd name="T61" fmla="*/ 22 h 24"/>
                <a:gd name="T62" fmla="*/ 6 w 14"/>
                <a:gd name="T63" fmla="*/ 23 h 24"/>
                <a:gd name="T64" fmla="*/ 9 w 14"/>
                <a:gd name="T65" fmla="*/ 23 h 24"/>
                <a:gd name="T66" fmla="*/ 11 w 14"/>
                <a:gd name="T67" fmla="*/ 21 h 24"/>
                <a:gd name="T68" fmla="*/ 9 w 14"/>
                <a:gd name="T69" fmla="*/ 18 h 24"/>
                <a:gd name="T70" fmla="*/ 11 w 14"/>
                <a:gd name="T71" fmla="*/ 17 h 24"/>
                <a:gd name="T72" fmla="*/ 9 w 14"/>
                <a:gd name="T73" fmla="*/ 14 h 24"/>
                <a:gd name="T74" fmla="*/ 14 w 14"/>
                <a:gd name="T75" fmla="*/ 9 h 24"/>
                <a:gd name="T76" fmla="*/ 11 w 14"/>
                <a:gd name="T77" fmla="*/ 9 h 24"/>
                <a:gd name="T78" fmla="*/ 12 w 14"/>
                <a:gd name="T79" fmla="*/ 6 h 24"/>
                <a:gd name="T80" fmla="*/ 5 w 14"/>
                <a:gd name="T81" fmla="*/ 6 h 24"/>
                <a:gd name="T82" fmla="*/ 7 w 14"/>
                <a:gd name="T83" fmla="*/ 8 h 24"/>
                <a:gd name="T84" fmla="*/ 7 w 14"/>
                <a:gd name="T85"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 h="24">
                  <a:moveTo>
                    <a:pt x="12" y="6"/>
                  </a:moveTo>
                  <a:cubicBezTo>
                    <a:pt x="12" y="6"/>
                    <a:pt x="12" y="6"/>
                    <a:pt x="12" y="6"/>
                  </a:cubicBezTo>
                  <a:cubicBezTo>
                    <a:pt x="12" y="6"/>
                    <a:pt x="12" y="5"/>
                    <a:pt x="12" y="5"/>
                  </a:cubicBezTo>
                  <a:cubicBezTo>
                    <a:pt x="12" y="5"/>
                    <a:pt x="13" y="4"/>
                    <a:pt x="13" y="3"/>
                  </a:cubicBezTo>
                  <a:cubicBezTo>
                    <a:pt x="13" y="3"/>
                    <a:pt x="13" y="3"/>
                    <a:pt x="14" y="3"/>
                  </a:cubicBezTo>
                  <a:cubicBezTo>
                    <a:pt x="14" y="3"/>
                    <a:pt x="14" y="2"/>
                    <a:pt x="14" y="2"/>
                  </a:cubicBezTo>
                  <a:cubicBezTo>
                    <a:pt x="14" y="2"/>
                    <a:pt x="14" y="2"/>
                    <a:pt x="13" y="1"/>
                  </a:cubicBezTo>
                  <a:cubicBezTo>
                    <a:pt x="14" y="1"/>
                    <a:pt x="14" y="1"/>
                    <a:pt x="14" y="1"/>
                  </a:cubicBezTo>
                  <a:cubicBezTo>
                    <a:pt x="13" y="1"/>
                    <a:pt x="13" y="1"/>
                    <a:pt x="13" y="1"/>
                  </a:cubicBezTo>
                  <a:cubicBezTo>
                    <a:pt x="13" y="1"/>
                    <a:pt x="12" y="1"/>
                    <a:pt x="12" y="1"/>
                  </a:cubicBezTo>
                  <a:cubicBezTo>
                    <a:pt x="12" y="2"/>
                    <a:pt x="12" y="2"/>
                    <a:pt x="12" y="2"/>
                  </a:cubicBezTo>
                  <a:cubicBezTo>
                    <a:pt x="12" y="3"/>
                    <a:pt x="12" y="4"/>
                    <a:pt x="11" y="4"/>
                  </a:cubicBezTo>
                  <a:cubicBezTo>
                    <a:pt x="11" y="5"/>
                    <a:pt x="11" y="6"/>
                    <a:pt x="10" y="6"/>
                  </a:cubicBezTo>
                  <a:cubicBezTo>
                    <a:pt x="10" y="6"/>
                    <a:pt x="10" y="6"/>
                    <a:pt x="10" y="6"/>
                  </a:cubicBezTo>
                  <a:cubicBezTo>
                    <a:pt x="10" y="5"/>
                    <a:pt x="10" y="5"/>
                    <a:pt x="10" y="5"/>
                  </a:cubicBezTo>
                  <a:cubicBezTo>
                    <a:pt x="9" y="5"/>
                    <a:pt x="8" y="5"/>
                    <a:pt x="8" y="5"/>
                  </a:cubicBezTo>
                  <a:cubicBezTo>
                    <a:pt x="9" y="5"/>
                    <a:pt x="9" y="5"/>
                    <a:pt x="9" y="6"/>
                  </a:cubicBezTo>
                  <a:cubicBezTo>
                    <a:pt x="9" y="6"/>
                    <a:pt x="9" y="7"/>
                    <a:pt x="9" y="7"/>
                  </a:cubicBezTo>
                  <a:cubicBezTo>
                    <a:pt x="10" y="7"/>
                    <a:pt x="10" y="7"/>
                    <a:pt x="10" y="7"/>
                  </a:cubicBezTo>
                  <a:cubicBezTo>
                    <a:pt x="10" y="8"/>
                    <a:pt x="10" y="8"/>
                    <a:pt x="10" y="8"/>
                  </a:cubicBezTo>
                  <a:cubicBezTo>
                    <a:pt x="10" y="8"/>
                    <a:pt x="10" y="9"/>
                    <a:pt x="10" y="9"/>
                  </a:cubicBezTo>
                  <a:cubicBezTo>
                    <a:pt x="10" y="9"/>
                    <a:pt x="9" y="9"/>
                    <a:pt x="8" y="9"/>
                  </a:cubicBezTo>
                  <a:cubicBezTo>
                    <a:pt x="8" y="8"/>
                    <a:pt x="7" y="7"/>
                    <a:pt x="8" y="7"/>
                  </a:cubicBezTo>
                  <a:cubicBezTo>
                    <a:pt x="8" y="7"/>
                    <a:pt x="8" y="7"/>
                    <a:pt x="8" y="6"/>
                  </a:cubicBezTo>
                  <a:cubicBezTo>
                    <a:pt x="9" y="6"/>
                    <a:pt x="8" y="5"/>
                    <a:pt x="8" y="5"/>
                  </a:cubicBezTo>
                  <a:cubicBezTo>
                    <a:pt x="8" y="4"/>
                    <a:pt x="8" y="4"/>
                    <a:pt x="8" y="4"/>
                  </a:cubicBezTo>
                  <a:cubicBezTo>
                    <a:pt x="8" y="3"/>
                    <a:pt x="9" y="3"/>
                    <a:pt x="9" y="3"/>
                  </a:cubicBezTo>
                  <a:cubicBezTo>
                    <a:pt x="9" y="3"/>
                    <a:pt x="10" y="2"/>
                    <a:pt x="10" y="2"/>
                  </a:cubicBezTo>
                  <a:cubicBezTo>
                    <a:pt x="10" y="2"/>
                    <a:pt x="10" y="1"/>
                    <a:pt x="10" y="1"/>
                  </a:cubicBezTo>
                  <a:cubicBezTo>
                    <a:pt x="10" y="1"/>
                    <a:pt x="10" y="0"/>
                    <a:pt x="9" y="0"/>
                  </a:cubicBezTo>
                  <a:cubicBezTo>
                    <a:pt x="9" y="0"/>
                    <a:pt x="9" y="0"/>
                    <a:pt x="8" y="0"/>
                  </a:cubicBezTo>
                  <a:cubicBezTo>
                    <a:pt x="8" y="0"/>
                    <a:pt x="7" y="0"/>
                    <a:pt x="7" y="0"/>
                  </a:cubicBezTo>
                  <a:cubicBezTo>
                    <a:pt x="7" y="1"/>
                    <a:pt x="7" y="1"/>
                    <a:pt x="7" y="2"/>
                  </a:cubicBezTo>
                  <a:cubicBezTo>
                    <a:pt x="7" y="3"/>
                    <a:pt x="7" y="3"/>
                    <a:pt x="7" y="4"/>
                  </a:cubicBezTo>
                  <a:cubicBezTo>
                    <a:pt x="7" y="4"/>
                    <a:pt x="7" y="4"/>
                    <a:pt x="7" y="5"/>
                  </a:cubicBezTo>
                  <a:cubicBezTo>
                    <a:pt x="7" y="5"/>
                    <a:pt x="6" y="5"/>
                    <a:pt x="5" y="5"/>
                  </a:cubicBezTo>
                  <a:cubicBezTo>
                    <a:pt x="5" y="5"/>
                    <a:pt x="4" y="5"/>
                    <a:pt x="4" y="5"/>
                  </a:cubicBezTo>
                  <a:cubicBezTo>
                    <a:pt x="4" y="6"/>
                    <a:pt x="4" y="6"/>
                    <a:pt x="4" y="6"/>
                  </a:cubicBezTo>
                  <a:cubicBezTo>
                    <a:pt x="3" y="6"/>
                    <a:pt x="3" y="6"/>
                    <a:pt x="3" y="6"/>
                  </a:cubicBezTo>
                  <a:cubicBezTo>
                    <a:pt x="3" y="6"/>
                    <a:pt x="2" y="7"/>
                    <a:pt x="2" y="7"/>
                  </a:cubicBezTo>
                  <a:cubicBezTo>
                    <a:pt x="2" y="7"/>
                    <a:pt x="3" y="7"/>
                    <a:pt x="3" y="7"/>
                  </a:cubicBezTo>
                  <a:cubicBezTo>
                    <a:pt x="3" y="7"/>
                    <a:pt x="3" y="7"/>
                    <a:pt x="4" y="8"/>
                  </a:cubicBezTo>
                  <a:cubicBezTo>
                    <a:pt x="4" y="8"/>
                    <a:pt x="4" y="8"/>
                    <a:pt x="4" y="9"/>
                  </a:cubicBezTo>
                  <a:cubicBezTo>
                    <a:pt x="4" y="9"/>
                    <a:pt x="4" y="9"/>
                    <a:pt x="4" y="9"/>
                  </a:cubicBezTo>
                  <a:cubicBezTo>
                    <a:pt x="3" y="9"/>
                    <a:pt x="3" y="8"/>
                    <a:pt x="2" y="8"/>
                  </a:cubicBezTo>
                  <a:cubicBezTo>
                    <a:pt x="2" y="9"/>
                    <a:pt x="2" y="9"/>
                    <a:pt x="2" y="9"/>
                  </a:cubicBezTo>
                  <a:cubicBezTo>
                    <a:pt x="2" y="10"/>
                    <a:pt x="2" y="10"/>
                    <a:pt x="2" y="10"/>
                  </a:cubicBezTo>
                  <a:cubicBezTo>
                    <a:pt x="2" y="10"/>
                    <a:pt x="2" y="11"/>
                    <a:pt x="2" y="11"/>
                  </a:cubicBezTo>
                  <a:cubicBezTo>
                    <a:pt x="2" y="11"/>
                    <a:pt x="2" y="11"/>
                    <a:pt x="2" y="11"/>
                  </a:cubicBezTo>
                  <a:cubicBezTo>
                    <a:pt x="3" y="11"/>
                    <a:pt x="3" y="12"/>
                    <a:pt x="3" y="12"/>
                  </a:cubicBezTo>
                  <a:cubicBezTo>
                    <a:pt x="4" y="12"/>
                    <a:pt x="4" y="11"/>
                    <a:pt x="4" y="11"/>
                  </a:cubicBezTo>
                  <a:cubicBezTo>
                    <a:pt x="4" y="10"/>
                    <a:pt x="4" y="10"/>
                    <a:pt x="4" y="10"/>
                  </a:cubicBezTo>
                  <a:cubicBezTo>
                    <a:pt x="5" y="10"/>
                    <a:pt x="5" y="10"/>
                    <a:pt x="5" y="10"/>
                  </a:cubicBezTo>
                  <a:cubicBezTo>
                    <a:pt x="5" y="10"/>
                    <a:pt x="5" y="9"/>
                    <a:pt x="5" y="9"/>
                  </a:cubicBezTo>
                  <a:cubicBezTo>
                    <a:pt x="5" y="9"/>
                    <a:pt x="5" y="8"/>
                    <a:pt x="5" y="8"/>
                  </a:cubicBezTo>
                  <a:cubicBezTo>
                    <a:pt x="6" y="8"/>
                    <a:pt x="6" y="9"/>
                    <a:pt x="6" y="9"/>
                  </a:cubicBezTo>
                  <a:cubicBezTo>
                    <a:pt x="6" y="10"/>
                    <a:pt x="5" y="10"/>
                    <a:pt x="5" y="11"/>
                  </a:cubicBezTo>
                  <a:cubicBezTo>
                    <a:pt x="5" y="11"/>
                    <a:pt x="6" y="10"/>
                    <a:pt x="6" y="10"/>
                  </a:cubicBezTo>
                  <a:cubicBezTo>
                    <a:pt x="6" y="10"/>
                    <a:pt x="6" y="9"/>
                    <a:pt x="7" y="9"/>
                  </a:cubicBezTo>
                  <a:cubicBezTo>
                    <a:pt x="7" y="10"/>
                    <a:pt x="8" y="10"/>
                    <a:pt x="9" y="9"/>
                  </a:cubicBezTo>
                  <a:cubicBezTo>
                    <a:pt x="9" y="9"/>
                    <a:pt x="9" y="10"/>
                    <a:pt x="9" y="10"/>
                  </a:cubicBezTo>
                  <a:cubicBezTo>
                    <a:pt x="9" y="11"/>
                    <a:pt x="8" y="11"/>
                    <a:pt x="8" y="11"/>
                  </a:cubicBezTo>
                  <a:cubicBezTo>
                    <a:pt x="8" y="11"/>
                    <a:pt x="7" y="11"/>
                    <a:pt x="7" y="12"/>
                  </a:cubicBezTo>
                  <a:cubicBezTo>
                    <a:pt x="7" y="12"/>
                    <a:pt x="6" y="12"/>
                    <a:pt x="6" y="12"/>
                  </a:cubicBezTo>
                  <a:cubicBezTo>
                    <a:pt x="6" y="12"/>
                    <a:pt x="5" y="13"/>
                    <a:pt x="5" y="13"/>
                  </a:cubicBezTo>
                  <a:cubicBezTo>
                    <a:pt x="5" y="13"/>
                    <a:pt x="5" y="13"/>
                    <a:pt x="4" y="13"/>
                  </a:cubicBezTo>
                  <a:cubicBezTo>
                    <a:pt x="4" y="13"/>
                    <a:pt x="3" y="14"/>
                    <a:pt x="3" y="14"/>
                  </a:cubicBezTo>
                  <a:cubicBezTo>
                    <a:pt x="3" y="15"/>
                    <a:pt x="4" y="15"/>
                    <a:pt x="4" y="15"/>
                  </a:cubicBezTo>
                  <a:cubicBezTo>
                    <a:pt x="5" y="15"/>
                    <a:pt x="5" y="14"/>
                    <a:pt x="5" y="14"/>
                  </a:cubicBezTo>
                  <a:cubicBezTo>
                    <a:pt x="6" y="14"/>
                    <a:pt x="6" y="14"/>
                    <a:pt x="6" y="13"/>
                  </a:cubicBezTo>
                  <a:cubicBezTo>
                    <a:pt x="7" y="13"/>
                    <a:pt x="7" y="13"/>
                    <a:pt x="8" y="12"/>
                  </a:cubicBezTo>
                  <a:cubicBezTo>
                    <a:pt x="8" y="12"/>
                    <a:pt x="8" y="11"/>
                    <a:pt x="9" y="11"/>
                  </a:cubicBezTo>
                  <a:cubicBezTo>
                    <a:pt x="9" y="11"/>
                    <a:pt x="10" y="11"/>
                    <a:pt x="10" y="11"/>
                  </a:cubicBezTo>
                  <a:cubicBezTo>
                    <a:pt x="9" y="13"/>
                    <a:pt x="9" y="14"/>
                    <a:pt x="7" y="14"/>
                  </a:cubicBezTo>
                  <a:cubicBezTo>
                    <a:pt x="8" y="15"/>
                    <a:pt x="8" y="15"/>
                    <a:pt x="8" y="15"/>
                  </a:cubicBezTo>
                  <a:cubicBezTo>
                    <a:pt x="8" y="15"/>
                    <a:pt x="8" y="15"/>
                    <a:pt x="8" y="16"/>
                  </a:cubicBezTo>
                  <a:cubicBezTo>
                    <a:pt x="8" y="16"/>
                    <a:pt x="7" y="17"/>
                    <a:pt x="7" y="17"/>
                  </a:cubicBezTo>
                  <a:cubicBezTo>
                    <a:pt x="6" y="17"/>
                    <a:pt x="6" y="18"/>
                    <a:pt x="6" y="18"/>
                  </a:cubicBezTo>
                  <a:cubicBezTo>
                    <a:pt x="5" y="18"/>
                    <a:pt x="5" y="18"/>
                    <a:pt x="4" y="19"/>
                  </a:cubicBezTo>
                  <a:cubicBezTo>
                    <a:pt x="4" y="19"/>
                    <a:pt x="4" y="19"/>
                    <a:pt x="4" y="19"/>
                  </a:cubicBezTo>
                  <a:cubicBezTo>
                    <a:pt x="4" y="19"/>
                    <a:pt x="4" y="19"/>
                    <a:pt x="4" y="20"/>
                  </a:cubicBezTo>
                  <a:cubicBezTo>
                    <a:pt x="3" y="20"/>
                    <a:pt x="3" y="20"/>
                    <a:pt x="3" y="20"/>
                  </a:cubicBezTo>
                  <a:cubicBezTo>
                    <a:pt x="3" y="20"/>
                    <a:pt x="3" y="20"/>
                    <a:pt x="2" y="20"/>
                  </a:cubicBezTo>
                  <a:cubicBezTo>
                    <a:pt x="2" y="21"/>
                    <a:pt x="0" y="21"/>
                    <a:pt x="0" y="22"/>
                  </a:cubicBezTo>
                  <a:cubicBezTo>
                    <a:pt x="1" y="23"/>
                    <a:pt x="2" y="22"/>
                    <a:pt x="3" y="23"/>
                  </a:cubicBezTo>
                  <a:cubicBezTo>
                    <a:pt x="3" y="22"/>
                    <a:pt x="3" y="22"/>
                    <a:pt x="4" y="22"/>
                  </a:cubicBezTo>
                  <a:cubicBezTo>
                    <a:pt x="4" y="22"/>
                    <a:pt x="4" y="22"/>
                    <a:pt x="4" y="21"/>
                  </a:cubicBezTo>
                  <a:cubicBezTo>
                    <a:pt x="5" y="21"/>
                    <a:pt x="6" y="20"/>
                    <a:pt x="6" y="20"/>
                  </a:cubicBezTo>
                  <a:cubicBezTo>
                    <a:pt x="6" y="19"/>
                    <a:pt x="7" y="19"/>
                    <a:pt x="7" y="18"/>
                  </a:cubicBezTo>
                  <a:cubicBezTo>
                    <a:pt x="8" y="18"/>
                    <a:pt x="8" y="18"/>
                    <a:pt x="8" y="18"/>
                  </a:cubicBezTo>
                  <a:cubicBezTo>
                    <a:pt x="9" y="18"/>
                    <a:pt x="8" y="19"/>
                    <a:pt x="8" y="20"/>
                  </a:cubicBezTo>
                  <a:cubicBezTo>
                    <a:pt x="8" y="21"/>
                    <a:pt x="9" y="21"/>
                    <a:pt x="9" y="21"/>
                  </a:cubicBezTo>
                  <a:cubicBezTo>
                    <a:pt x="9" y="22"/>
                    <a:pt x="8" y="21"/>
                    <a:pt x="8" y="22"/>
                  </a:cubicBezTo>
                  <a:cubicBezTo>
                    <a:pt x="8" y="22"/>
                    <a:pt x="8" y="22"/>
                    <a:pt x="8" y="22"/>
                  </a:cubicBezTo>
                  <a:cubicBezTo>
                    <a:pt x="7" y="22"/>
                    <a:pt x="6" y="22"/>
                    <a:pt x="5" y="22"/>
                  </a:cubicBezTo>
                  <a:cubicBezTo>
                    <a:pt x="5" y="23"/>
                    <a:pt x="6" y="23"/>
                    <a:pt x="6" y="23"/>
                  </a:cubicBezTo>
                  <a:cubicBezTo>
                    <a:pt x="7" y="23"/>
                    <a:pt x="7" y="23"/>
                    <a:pt x="7" y="23"/>
                  </a:cubicBezTo>
                  <a:cubicBezTo>
                    <a:pt x="7" y="23"/>
                    <a:pt x="8" y="23"/>
                    <a:pt x="8" y="23"/>
                  </a:cubicBezTo>
                  <a:cubicBezTo>
                    <a:pt x="9" y="23"/>
                    <a:pt x="9" y="23"/>
                    <a:pt x="9" y="23"/>
                  </a:cubicBezTo>
                  <a:cubicBezTo>
                    <a:pt x="9" y="23"/>
                    <a:pt x="10" y="24"/>
                    <a:pt x="10" y="23"/>
                  </a:cubicBezTo>
                  <a:cubicBezTo>
                    <a:pt x="10" y="23"/>
                    <a:pt x="11" y="23"/>
                    <a:pt x="11" y="23"/>
                  </a:cubicBezTo>
                  <a:cubicBezTo>
                    <a:pt x="12" y="22"/>
                    <a:pt x="11" y="22"/>
                    <a:pt x="11" y="21"/>
                  </a:cubicBezTo>
                  <a:cubicBezTo>
                    <a:pt x="10" y="21"/>
                    <a:pt x="10" y="20"/>
                    <a:pt x="10" y="20"/>
                  </a:cubicBezTo>
                  <a:cubicBezTo>
                    <a:pt x="10" y="20"/>
                    <a:pt x="10" y="19"/>
                    <a:pt x="10" y="19"/>
                  </a:cubicBezTo>
                  <a:cubicBezTo>
                    <a:pt x="10" y="19"/>
                    <a:pt x="9" y="19"/>
                    <a:pt x="9" y="18"/>
                  </a:cubicBezTo>
                  <a:cubicBezTo>
                    <a:pt x="9" y="18"/>
                    <a:pt x="9" y="18"/>
                    <a:pt x="9" y="18"/>
                  </a:cubicBezTo>
                  <a:cubicBezTo>
                    <a:pt x="9" y="18"/>
                    <a:pt x="9" y="17"/>
                    <a:pt x="9" y="17"/>
                  </a:cubicBezTo>
                  <a:cubicBezTo>
                    <a:pt x="10" y="17"/>
                    <a:pt x="10" y="17"/>
                    <a:pt x="11" y="17"/>
                  </a:cubicBezTo>
                  <a:cubicBezTo>
                    <a:pt x="12" y="17"/>
                    <a:pt x="12" y="16"/>
                    <a:pt x="12" y="15"/>
                  </a:cubicBezTo>
                  <a:cubicBezTo>
                    <a:pt x="12" y="15"/>
                    <a:pt x="11" y="15"/>
                    <a:pt x="11" y="15"/>
                  </a:cubicBezTo>
                  <a:cubicBezTo>
                    <a:pt x="11" y="14"/>
                    <a:pt x="10" y="14"/>
                    <a:pt x="9" y="14"/>
                  </a:cubicBezTo>
                  <a:cubicBezTo>
                    <a:pt x="10" y="13"/>
                    <a:pt x="10" y="12"/>
                    <a:pt x="11" y="12"/>
                  </a:cubicBezTo>
                  <a:cubicBezTo>
                    <a:pt x="11" y="12"/>
                    <a:pt x="12" y="12"/>
                    <a:pt x="12" y="11"/>
                  </a:cubicBezTo>
                  <a:cubicBezTo>
                    <a:pt x="13" y="11"/>
                    <a:pt x="13" y="9"/>
                    <a:pt x="14" y="9"/>
                  </a:cubicBezTo>
                  <a:cubicBezTo>
                    <a:pt x="13" y="9"/>
                    <a:pt x="14" y="9"/>
                    <a:pt x="14" y="8"/>
                  </a:cubicBezTo>
                  <a:cubicBezTo>
                    <a:pt x="14" y="8"/>
                    <a:pt x="13" y="8"/>
                    <a:pt x="13" y="8"/>
                  </a:cubicBezTo>
                  <a:cubicBezTo>
                    <a:pt x="12" y="8"/>
                    <a:pt x="12" y="8"/>
                    <a:pt x="11" y="9"/>
                  </a:cubicBezTo>
                  <a:cubicBezTo>
                    <a:pt x="11" y="9"/>
                    <a:pt x="11" y="9"/>
                    <a:pt x="11" y="9"/>
                  </a:cubicBezTo>
                  <a:cubicBezTo>
                    <a:pt x="11" y="8"/>
                    <a:pt x="11" y="8"/>
                    <a:pt x="11" y="7"/>
                  </a:cubicBezTo>
                  <a:cubicBezTo>
                    <a:pt x="11" y="7"/>
                    <a:pt x="11" y="7"/>
                    <a:pt x="12" y="6"/>
                  </a:cubicBezTo>
                  <a:close/>
                  <a:moveTo>
                    <a:pt x="5" y="8"/>
                  </a:moveTo>
                  <a:cubicBezTo>
                    <a:pt x="4" y="7"/>
                    <a:pt x="4" y="7"/>
                    <a:pt x="4" y="6"/>
                  </a:cubicBezTo>
                  <a:cubicBezTo>
                    <a:pt x="4" y="6"/>
                    <a:pt x="5" y="6"/>
                    <a:pt x="5" y="6"/>
                  </a:cubicBezTo>
                  <a:cubicBezTo>
                    <a:pt x="5" y="6"/>
                    <a:pt x="5" y="6"/>
                    <a:pt x="6" y="6"/>
                  </a:cubicBezTo>
                  <a:cubicBezTo>
                    <a:pt x="6" y="7"/>
                    <a:pt x="5" y="7"/>
                    <a:pt x="5" y="8"/>
                  </a:cubicBezTo>
                  <a:close/>
                  <a:moveTo>
                    <a:pt x="7" y="8"/>
                  </a:moveTo>
                  <a:cubicBezTo>
                    <a:pt x="6" y="8"/>
                    <a:pt x="6" y="8"/>
                    <a:pt x="5" y="8"/>
                  </a:cubicBezTo>
                  <a:cubicBezTo>
                    <a:pt x="6" y="7"/>
                    <a:pt x="6" y="6"/>
                    <a:pt x="6" y="6"/>
                  </a:cubicBezTo>
                  <a:cubicBezTo>
                    <a:pt x="7" y="6"/>
                    <a:pt x="7" y="7"/>
                    <a:pt x="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26"/>
            <p:cNvSpPr/>
            <p:nvPr userDrawn="1"/>
          </p:nvSpPr>
          <p:spPr bwMode="auto">
            <a:xfrm>
              <a:off x="1555750" y="4737100"/>
              <a:ext cx="20638" cy="34925"/>
            </a:xfrm>
            <a:custGeom>
              <a:avLst/>
              <a:gdLst>
                <a:gd name="T0" fmla="*/ 3 w 3"/>
                <a:gd name="T1" fmla="*/ 4 h 5"/>
                <a:gd name="T2" fmla="*/ 3 w 3"/>
                <a:gd name="T3" fmla="*/ 2 h 5"/>
                <a:gd name="T4" fmla="*/ 3 w 3"/>
                <a:gd name="T5" fmla="*/ 1 h 5"/>
                <a:gd name="T6" fmla="*/ 1 w 3"/>
                <a:gd name="T7" fmla="*/ 0 h 5"/>
                <a:gd name="T8" fmla="*/ 1 w 3"/>
                <a:gd name="T9" fmla="*/ 1 h 5"/>
                <a:gd name="T10" fmla="*/ 1 w 3"/>
                <a:gd name="T11" fmla="*/ 3 h 5"/>
                <a:gd name="T12" fmla="*/ 1 w 3"/>
                <a:gd name="T13" fmla="*/ 3 h 5"/>
                <a:gd name="T14" fmla="*/ 1 w 3"/>
                <a:gd name="T15" fmla="*/ 4 h 5"/>
                <a:gd name="T16" fmla="*/ 0 w 3"/>
                <a:gd name="T17" fmla="*/ 4 h 5"/>
                <a:gd name="T18" fmla="*/ 0 w 3"/>
                <a:gd name="T19" fmla="*/ 5 h 5"/>
                <a:gd name="T20" fmla="*/ 1 w 3"/>
                <a:gd name="T21" fmla="*/ 5 h 5"/>
                <a:gd name="T22" fmla="*/ 3 w 3"/>
                <a:gd name="T23" fmla="*/ 5 h 5"/>
                <a:gd name="T24" fmla="*/ 3 w 3"/>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5">
                  <a:moveTo>
                    <a:pt x="3" y="4"/>
                  </a:moveTo>
                  <a:cubicBezTo>
                    <a:pt x="3" y="3"/>
                    <a:pt x="3" y="2"/>
                    <a:pt x="3" y="2"/>
                  </a:cubicBezTo>
                  <a:cubicBezTo>
                    <a:pt x="3" y="2"/>
                    <a:pt x="3" y="2"/>
                    <a:pt x="3" y="1"/>
                  </a:cubicBezTo>
                  <a:cubicBezTo>
                    <a:pt x="2" y="1"/>
                    <a:pt x="2" y="0"/>
                    <a:pt x="1" y="0"/>
                  </a:cubicBezTo>
                  <a:cubicBezTo>
                    <a:pt x="1" y="0"/>
                    <a:pt x="1" y="1"/>
                    <a:pt x="1" y="1"/>
                  </a:cubicBezTo>
                  <a:cubicBezTo>
                    <a:pt x="1" y="2"/>
                    <a:pt x="1" y="2"/>
                    <a:pt x="1" y="3"/>
                  </a:cubicBezTo>
                  <a:cubicBezTo>
                    <a:pt x="1" y="3"/>
                    <a:pt x="1" y="3"/>
                    <a:pt x="1" y="3"/>
                  </a:cubicBezTo>
                  <a:cubicBezTo>
                    <a:pt x="1" y="3"/>
                    <a:pt x="1" y="3"/>
                    <a:pt x="1" y="4"/>
                  </a:cubicBezTo>
                  <a:cubicBezTo>
                    <a:pt x="1" y="4"/>
                    <a:pt x="0" y="4"/>
                    <a:pt x="0" y="4"/>
                  </a:cubicBezTo>
                  <a:cubicBezTo>
                    <a:pt x="0" y="4"/>
                    <a:pt x="0" y="5"/>
                    <a:pt x="0" y="5"/>
                  </a:cubicBezTo>
                  <a:cubicBezTo>
                    <a:pt x="0" y="5"/>
                    <a:pt x="1" y="5"/>
                    <a:pt x="1" y="5"/>
                  </a:cubicBezTo>
                  <a:cubicBezTo>
                    <a:pt x="2" y="5"/>
                    <a:pt x="2" y="5"/>
                    <a:pt x="3" y="5"/>
                  </a:cubicBezTo>
                  <a:cubicBezTo>
                    <a:pt x="3" y="5"/>
                    <a:pt x="3"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27"/>
            <p:cNvSpPr/>
            <p:nvPr userDrawn="1"/>
          </p:nvSpPr>
          <p:spPr bwMode="auto">
            <a:xfrm>
              <a:off x="808038" y="4652963"/>
              <a:ext cx="20638" cy="20638"/>
            </a:xfrm>
            <a:custGeom>
              <a:avLst/>
              <a:gdLst>
                <a:gd name="T0" fmla="*/ 1 w 3"/>
                <a:gd name="T1" fmla="*/ 2 h 3"/>
                <a:gd name="T2" fmla="*/ 3 w 3"/>
                <a:gd name="T3" fmla="*/ 2 h 3"/>
                <a:gd name="T4" fmla="*/ 3 w 3"/>
                <a:gd name="T5" fmla="*/ 1 h 3"/>
                <a:gd name="T6" fmla="*/ 2 w 3"/>
                <a:gd name="T7" fmla="*/ 0 h 3"/>
                <a:gd name="T8" fmla="*/ 0 w 3"/>
                <a:gd name="T9" fmla="*/ 1 h 3"/>
                <a:gd name="T10" fmla="*/ 1 w 3"/>
                <a:gd name="T11" fmla="*/ 2 h 3"/>
                <a:gd name="T12" fmla="*/ 1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2"/>
                  </a:moveTo>
                  <a:cubicBezTo>
                    <a:pt x="2" y="2"/>
                    <a:pt x="3" y="3"/>
                    <a:pt x="3" y="2"/>
                  </a:cubicBezTo>
                  <a:cubicBezTo>
                    <a:pt x="3" y="2"/>
                    <a:pt x="3" y="1"/>
                    <a:pt x="3" y="1"/>
                  </a:cubicBezTo>
                  <a:cubicBezTo>
                    <a:pt x="3" y="0"/>
                    <a:pt x="2" y="0"/>
                    <a:pt x="2" y="0"/>
                  </a:cubicBezTo>
                  <a:cubicBezTo>
                    <a:pt x="1" y="0"/>
                    <a:pt x="0" y="0"/>
                    <a:pt x="0" y="1"/>
                  </a:cubicBezTo>
                  <a:cubicBezTo>
                    <a:pt x="0" y="1"/>
                    <a:pt x="0" y="1"/>
                    <a:pt x="1" y="2"/>
                  </a:cubicBezTo>
                  <a:cubicBezTo>
                    <a:pt x="1" y="2"/>
                    <a:pt x="1"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28"/>
            <p:cNvSpPr/>
            <p:nvPr userDrawn="1"/>
          </p:nvSpPr>
          <p:spPr bwMode="auto">
            <a:xfrm>
              <a:off x="781050" y="4667250"/>
              <a:ext cx="69850" cy="41275"/>
            </a:xfrm>
            <a:custGeom>
              <a:avLst/>
              <a:gdLst>
                <a:gd name="T0" fmla="*/ 1 w 10"/>
                <a:gd name="T1" fmla="*/ 6 h 6"/>
                <a:gd name="T2" fmla="*/ 3 w 10"/>
                <a:gd name="T3" fmla="*/ 6 h 6"/>
                <a:gd name="T4" fmla="*/ 3 w 10"/>
                <a:gd name="T5" fmla="*/ 5 h 6"/>
                <a:gd name="T6" fmla="*/ 4 w 10"/>
                <a:gd name="T7" fmla="*/ 5 h 6"/>
                <a:gd name="T8" fmla="*/ 5 w 10"/>
                <a:gd name="T9" fmla="*/ 4 h 6"/>
                <a:gd name="T10" fmla="*/ 6 w 10"/>
                <a:gd name="T11" fmla="*/ 3 h 6"/>
                <a:gd name="T12" fmla="*/ 7 w 10"/>
                <a:gd name="T13" fmla="*/ 2 h 6"/>
                <a:gd name="T14" fmla="*/ 10 w 10"/>
                <a:gd name="T15" fmla="*/ 0 h 6"/>
                <a:gd name="T16" fmla="*/ 9 w 10"/>
                <a:gd name="T17" fmla="*/ 0 h 6"/>
                <a:gd name="T18" fmla="*/ 9 w 10"/>
                <a:gd name="T19" fmla="*/ 0 h 6"/>
                <a:gd name="T20" fmla="*/ 7 w 10"/>
                <a:gd name="T21" fmla="*/ 1 h 6"/>
                <a:gd name="T22" fmla="*/ 6 w 10"/>
                <a:gd name="T23" fmla="*/ 2 h 6"/>
                <a:gd name="T24" fmla="*/ 5 w 10"/>
                <a:gd name="T25" fmla="*/ 2 h 6"/>
                <a:gd name="T26" fmla="*/ 5 w 10"/>
                <a:gd name="T27" fmla="*/ 2 h 6"/>
                <a:gd name="T28" fmla="*/ 3 w 10"/>
                <a:gd name="T29" fmla="*/ 3 h 6"/>
                <a:gd name="T30" fmla="*/ 2 w 10"/>
                <a:gd name="T31" fmla="*/ 4 h 6"/>
                <a:gd name="T32" fmla="*/ 0 w 10"/>
                <a:gd name="T33" fmla="*/ 5 h 6"/>
                <a:gd name="T34" fmla="*/ 0 w 10"/>
                <a:gd name="T35" fmla="*/ 6 h 6"/>
                <a:gd name="T36" fmla="*/ 1 w 10"/>
                <a:gd name="T3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6">
                  <a:moveTo>
                    <a:pt x="1" y="6"/>
                  </a:moveTo>
                  <a:cubicBezTo>
                    <a:pt x="1" y="6"/>
                    <a:pt x="2" y="6"/>
                    <a:pt x="3" y="6"/>
                  </a:cubicBezTo>
                  <a:cubicBezTo>
                    <a:pt x="3" y="6"/>
                    <a:pt x="3" y="6"/>
                    <a:pt x="3" y="5"/>
                  </a:cubicBezTo>
                  <a:cubicBezTo>
                    <a:pt x="4" y="5"/>
                    <a:pt x="4" y="5"/>
                    <a:pt x="4" y="5"/>
                  </a:cubicBezTo>
                  <a:cubicBezTo>
                    <a:pt x="4" y="4"/>
                    <a:pt x="4" y="4"/>
                    <a:pt x="5" y="4"/>
                  </a:cubicBezTo>
                  <a:cubicBezTo>
                    <a:pt x="5" y="4"/>
                    <a:pt x="6" y="3"/>
                    <a:pt x="6" y="3"/>
                  </a:cubicBezTo>
                  <a:cubicBezTo>
                    <a:pt x="7" y="2"/>
                    <a:pt x="7" y="2"/>
                    <a:pt x="7" y="2"/>
                  </a:cubicBezTo>
                  <a:cubicBezTo>
                    <a:pt x="9" y="2"/>
                    <a:pt x="10" y="1"/>
                    <a:pt x="10" y="0"/>
                  </a:cubicBezTo>
                  <a:cubicBezTo>
                    <a:pt x="10" y="0"/>
                    <a:pt x="10" y="0"/>
                    <a:pt x="9" y="0"/>
                  </a:cubicBezTo>
                  <a:cubicBezTo>
                    <a:pt x="9" y="0"/>
                    <a:pt x="9" y="0"/>
                    <a:pt x="9" y="0"/>
                  </a:cubicBezTo>
                  <a:cubicBezTo>
                    <a:pt x="8" y="0"/>
                    <a:pt x="8" y="1"/>
                    <a:pt x="7" y="1"/>
                  </a:cubicBezTo>
                  <a:cubicBezTo>
                    <a:pt x="7" y="1"/>
                    <a:pt x="6" y="2"/>
                    <a:pt x="6" y="2"/>
                  </a:cubicBezTo>
                  <a:cubicBezTo>
                    <a:pt x="6" y="2"/>
                    <a:pt x="5" y="2"/>
                    <a:pt x="5" y="2"/>
                  </a:cubicBezTo>
                  <a:cubicBezTo>
                    <a:pt x="5" y="2"/>
                    <a:pt x="5" y="2"/>
                    <a:pt x="5" y="2"/>
                  </a:cubicBezTo>
                  <a:cubicBezTo>
                    <a:pt x="4" y="3"/>
                    <a:pt x="4" y="3"/>
                    <a:pt x="3" y="3"/>
                  </a:cubicBezTo>
                  <a:cubicBezTo>
                    <a:pt x="3" y="3"/>
                    <a:pt x="2" y="4"/>
                    <a:pt x="2" y="4"/>
                  </a:cubicBezTo>
                  <a:cubicBezTo>
                    <a:pt x="1" y="4"/>
                    <a:pt x="0" y="5"/>
                    <a:pt x="0" y="5"/>
                  </a:cubicBezTo>
                  <a:cubicBezTo>
                    <a:pt x="0" y="5"/>
                    <a:pt x="0" y="5"/>
                    <a:pt x="0" y="6"/>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29"/>
            <p:cNvSpPr/>
            <p:nvPr userDrawn="1"/>
          </p:nvSpPr>
          <p:spPr bwMode="auto">
            <a:xfrm>
              <a:off x="808038" y="4694238"/>
              <a:ext cx="42863" cy="42863"/>
            </a:xfrm>
            <a:custGeom>
              <a:avLst/>
              <a:gdLst>
                <a:gd name="T0" fmla="*/ 5 w 6"/>
                <a:gd name="T1" fmla="*/ 3 h 6"/>
                <a:gd name="T2" fmla="*/ 4 w 6"/>
                <a:gd name="T3" fmla="*/ 3 h 6"/>
                <a:gd name="T4" fmla="*/ 5 w 6"/>
                <a:gd name="T5" fmla="*/ 3 h 6"/>
                <a:gd name="T6" fmla="*/ 5 w 6"/>
                <a:gd name="T7" fmla="*/ 2 h 6"/>
                <a:gd name="T8" fmla="*/ 6 w 6"/>
                <a:gd name="T9" fmla="*/ 1 h 6"/>
                <a:gd name="T10" fmla="*/ 4 w 6"/>
                <a:gd name="T11" fmla="*/ 0 h 6"/>
                <a:gd name="T12" fmla="*/ 3 w 6"/>
                <a:gd name="T13" fmla="*/ 1 h 6"/>
                <a:gd name="T14" fmla="*/ 1 w 6"/>
                <a:gd name="T15" fmla="*/ 2 h 6"/>
                <a:gd name="T16" fmla="*/ 0 w 6"/>
                <a:gd name="T17" fmla="*/ 3 h 6"/>
                <a:gd name="T18" fmla="*/ 1 w 6"/>
                <a:gd name="T19" fmla="*/ 3 h 6"/>
                <a:gd name="T20" fmla="*/ 2 w 6"/>
                <a:gd name="T21" fmla="*/ 2 h 6"/>
                <a:gd name="T22" fmla="*/ 3 w 6"/>
                <a:gd name="T23" fmla="*/ 2 h 6"/>
                <a:gd name="T24" fmla="*/ 3 w 6"/>
                <a:gd name="T25" fmla="*/ 2 h 6"/>
                <a:gd name="T26" fmla="*/ 3 w 6"/>
                <a:gd name="T27" fmla="*/ 3 h 6"/>
                <a:gd name="T28" fmla="*/ 3 w 6"/>
                <a:gd name="T29" fmla="*/ 3 h 6"/>
                <a:gd name="T30" fmla="*/ 2 w 6"/>
                <a:gd name="T31" fmla="*/ 3 h 6"/>
                <a:gd name="T32" fmla="*/ 2 w 6"/>
                <a:gd name="T33" fmla="*/ 4 h 6"/>
                <a:gd name="T34" fmla="*/ 2 w 6"/>
                <a:gd name="T35" fmla="*/ 5 h 6"/>
                <a:gd name="T36" fmla="*/ 3 w 6"/>
                <a:gd name="T37" fmla="*/ 5 h 6"/>
                <a:gd name="T38" fmla="*/ 4 w 6"/>
                <a:gd name="T39" fmla="*/ 5 h 6"/>
                <a:gd name="T40" fmla="*/ 5 w 6"/>
                <a:gd name="T4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6">
                  <a:moveTo>
                    <a:pt x="5" y="3"/>
                  </a:moveTo>
                  <a:cubicBezTo>
                    <a:pt x="4" y="3"/>
                    <a:pt x="4" y="3"/>
                    <a:pt x="4" y="3"/>
                  </a:cubicBezTo>
                  <a:cubicBezTo>
                    <a:pt x="3" y="3"/>
                    <a:pt x="4" y="3"/>
                    <a:pt x="5" y="3"/>
                  </a:cubicBezTo>
                  <a:cubicBezTo>
                    <a:pt x="5" y="2"/>
                    <a:pt x="5" y="2"/>
                    <a:pt x="5" y="2"/>
                  </a:cubicBezTo>
                  <a:cubicBezTo>
                    <a:pt x="5" y="2"/>
                    <a:pt x="6" y="2"/>
                    <a:pt x="6" y="1"/>
                  </a:cubicBezTo>
                  <a:cubicBezTo>
                    <a:pt x="5" y="1"/>
                    <a:pt x="5" y="1"/>
                    <a:pt x="4" y="0"/>
                  </a:cubicBezTo>
                  <a:cubicBezTo>
                    <a:pt x="4" y="0"/>
                    <a:pt x="4" y="1"/>
                    <a:pt x="3" y="1"/>
                  </a:cubicBezTo>
                  <a:cubicBezTo>
                    <a:pt x="3" y="1"/>
                    <a:pt x="2" y="2"/>
                    <a:pt x="1" y="2"/>
                  </a:cubicBezTo>
                  <a:cubicBezTo>
                    <a:pt x="1" y="2"/>
                    <a:pt x="0" y="3"/>
                    <a:pt x="0" y="3"/>
                  </a:cubicBezTo>
                  <a:cubicBezTo>
                    <a:pt x="0" y="4"/>
                    <a:pt x="1" y="3"/>
                    <a:pt x="1" y="3"/>
                  </a:cubicBezTo>
                  <a:cubicBezTo>
                    <a:pt x="1" y="3"/>
                    <a:pt x="2" y="3"/>
                    <a:pt x="2" y="2"/>
                  </a:cubicBezTo>
                  <a:cubicBezTo>
                    <a:pt x="2" y="2"/>
                    <a:pt x="3" y="2"/>
                    <a:pt x="3" y="2"/>
                  </a:cubicBezTo>
                  <a:cubicBezTo>
                    <a:pt x="3" y="2"/>
                    <a:pt x="3" y="2"/>
                    <a:pt x="3" y="2"/>
                  </a:cubicBezTo>
                  <a:cubicBezTo>
                    <a:pt x="3" y="2"/>
                    <a:pt x="3" y="3"/>
                    <a:pt x="3" y="3"/>
                  </a:cubicBezTo>
                  <a:cubicBezTo>
                    <a:pt x="3" y="3"/>
                    <a:pt x="3" y="3"/>
                    <a:pt x="3" y="3"/>
                  </a:cubicBezTo>
                  <a:cubicBezTo>
                    <a:pt x="3" y="3"/>
                    <a:pt x="2" y="3"/>
                    <a:pt x="2" y="3"/>
                  </a:cubicBezTo>
                  <a:cubicBezTo>
                    <a:pt x="2" y="4"/>
                    <a:pt x="2" y="4"/>
                    <a:pt x="2" y="4"/>
                  </a:cubicBezTo>
                  <a:cubicBezTo>
                    <a:pt x="2" y="4"/>
                    <a:pt x="1" y="5"/>
                    <a:pt x="2" y="5"/>
                  </a:cubicBezTo>
                  <a:cubicBezTo>
                    <a:pt x="2" y="6"/>
                    <a:pt x="3" y="5"/>
                    <a:pt x="3" y="5"/>
                  </a:cubicBezTo>
                  <a:cubicBezTo>
                    <a:pt x="3" y="5"/>
                    <a:pt x="4" y="5"/>
                    <a:pt x="4" y="5"/>
                  </a:cubicBezTo>
                  <a:cubicBezTo>
                    <a:pt x="5" y="4"/>
                    <a:pt x="5" y="4"/>
                    <a:pt x="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0"/>
            <p:cNvSpPr/>
            <p:nvPr userDrawn="1"/>
          </p:nvSpPr>
          <p:spPr bwMode="auto">
            <a:xfrm>
              <a:off x="795338" y="4714875"/>
              <a:ext cx="20638" cy="22225"/>
            </a:xfrm>
            <a:custGeom>
              <a:avLst/>
              <a:gdLst>
                <a:gd name="T0" fmla="*/ 1 w 3"/>
                <a:gd name="T1" fmla="*/ 3 h 3"/>
                <a:gd name="T2" fmla="*/ 2 w 3"/>
                <a:gd name="T3" fmla="*/ 3 h 3"/>
                <a:gd name="T4" fmla="*/ 1 w 3"/>
                <a:gd name="T5" fmla="*/ 0 h 3"/>
                <a:gd name="T6" fmla="*/ 0 w 3"/>
                <a:gd name="T7" fmla="*/ 1 h 3"/>
                <a:gd name="T8" fmla="*/ 0 w 3"/>
                <a:gd name="T9" fmla="*/ 2 h 3"/>
                <a:gd name="T10" fmla="*/ 1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1" y="3"/>
                  </a:moveTo>
                  <a:cubicBezTo>
                    <a:pt x="2" y="3"/>
                    <a:pt x="2" y="3"/>
                    <a:pt x="2" y="3"/>
                  </a:cubicBezTo>
                  <a:cubicBezTo>
                    <a:pt x="3" y="2"/>
                    <a:pt x="2" y="0"/>
                    <a:pt x="1" y="0"/>
                  </a:cubicBezTo>
                  <a:cubicBezTo>
                    <a:pt x="1" y="0"/>
                    <a:pt x="0" y="0"/>
                    <a:pt x="0" y="1"/>
                  </a:cubicBezTo>
                  <a:cubicBezTo>
                    <a:pt x="0" y="1"/>
                    <a:pt x="0" y="2"/>
                    <a:pt x="0" y="2"/>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31"/>
            <p:cNvSpPr>
              <a:spLocks noEditPoints="1"/>
            </p:cNvSpPr>
            <p:nvPr userDrawn="1"/>
          </p:nvSpPr>
          <p:spPr bwMode="auto">
            <a:xfrm>
              <a:off x="774700" y="4737100"/>
              <a:ext cx="53975" cy="55563"/>
            </a:xfrm>
            <a:custGeom>
              <a:avLst/>
              <a:gdLst>
                <a:gd name="T0" fmla="*/ 7 w 8"/>
                <a:gd name="T1" fmla="*/ 1 h 8"/>
                <a:gd name="T2" fmla="*/ 7 w 8"/>
                <a:gd name="T3" fmla="*/ 0 h 8"/>
                <a:gd name="T4" fmla="*/ 6 w 8"/>
                <a:gd name="T5" fmla="*/ 1 h 8"/>
                <a:gd name="T6" fmla="*/ 6 w 8"/>
                <a:gd name="T7" fmla="*/ 2 h 8"/>
                <a:gd name="T8" fmla="*/ 4 w 8"/>
                <a:gd name="T9" fmla="*/ 3 h 8"/>
                <a:gd name="T10" fmla="*/ 3 w 8"/>
                <a:gd name="T11" fmla="*/ 3 h 8"/>
                <a:gd name="T12" fmla="*/ 3 w 8"/>
                <a:gd name="T13" fmla="*/ 4 h 8"/>
                <a:gd name="T14" fmla="*/ 2 w 8"/>
                <a:gd name="T15" fmla="*/ 4 h 8"/>
                <a:gd name="T16" fmla="*/ 1 w 8"/>
                <a:gd name="T17" fmla="*/ 4 h 8"/>
                <a:gd name="T18" fmla="*/ 1 w 8"/>
                <a:gd name="T19" fmla="*/ 4 h 8"/>
                <a:gd name="T20" fmla="*/ 0 w 8"/>
                <a:gd name="T21" fmla="*/ 5 h 8"/>
                <a:gd name="T22" fmla="*/ 0 w 8"/>
                <a:gd name="T23" fmla="*/ 5 h 8"/>
                <a:gd name="T24" fmla="*/ 0 w 8"/>
                <a:gd name="T25" fmla="*/ 7 h 8"/>
                <a:gd name="T26" fmla="*/ 1 w 8"/>
                <a:gd name="T27" fmla="*/ 8 h 8"/>
                <a:gd name="T28" fmla="*/ 2 w 8"/>
                <a:gd name="T29" fmla="*/ 7 h 8"/>
                <a:gd name="T30" fmla="*/ 3 w 8"/>
                <a:gd name="T31" fmla="*/ 6 h 8"/>
                <a:gd name="T32" fmla="*/ 4 w 8"/>
                <a:gd name="T33" fmla="*/ 5 h 8"/>
                <a:gd name="T34" fmla="*/ 4 w 8"/>
                <a:gd name="T35" fmla="*/ 4 h 8"/>
                <a:gd name="T36" fmla="*/ 5 w 8"/>
                <a:gd name="T37" fmla="*/ 5 h 8"/>
                <a:gd name="T38" fmla="*/ 6 w 8"/>
                <a:gd name="T39" fmla="*/ 6 h 8"/>
                <a:gd name="T40" fmla="*/ 7 w 8"/>
                <a:gd name="T41" fmla="*/ 7 h 8"/>
                <a:gd name="T42" fmla="*/ 8 w 8"/>
                <a:gd name="T43" fmla="*/ 6 h 8"/>
                <a:gd name="T44" fmla="*/ 7 w 8"/>
                <a:gd name="T45" fmla="*/ 4 h 8"/>
                <a:gd name="T46" fmla="*/ 7 w 8"/>
                <a:gd name="T47" fmla="*/ 1 h 8"/>
                <a:gd name="T48" fmla="*/ 6 w 8"/>
                <a:gd name="T49" fmla="*/ 5 h 8"/>
                <a:gd name="T50" fmla="*/ 5 w 8"/>
                <a:gd name="T51" fmla="*/ 4 h 8"/>
                <a:gd name="T52" fmla="*/ 5 w 8"/>
                <a:gd name="T53" fmla="*/ 4 h 8"/>
                <a:gd name="T54" fmla="*/ 6 w 8"/>
                <a:gd name="T55" fmla="*/ 3 h 8"/>
                <a:gd name="T56" fmla="*/ 6 w 8"/>
                <a:gd name="T57" fmla="*/ 4 h 8"/>
                <a:gd name="T58" fmla="*/ 6 w 8"/>
                <a:gd name="T5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 h="8">
                  <a:moveTo>
                    <a:pt x="7" y="1"/>
                  </a:moveTo>
                  <a:cubicBezTo>
                    <a:pt x="7" y="0"/>
                    <a:pt x="7" y="0"/>
                    <a:pt x="7" y="0"/>
                  </a:cubicBezTo>
                  <a:cubicBezTo>
                    <a:pt x="6" y="0"/>
                    <a:pt x="6" y="0"/>
                    <a:pt x="6" y="1"/>
                  </a:cubicBezTo>
                  <a:cubicBezTo>
                    <a:pt x="6" y="1"/>
                    <a:pt x="6" y="2"/>
                    <a:pt x="6" y="2"/>
                  </a:cubicBezTo>
                  <a:cubicBezTo>
                    <a:pt x="5" y="2"/>
                    <a:pt x="4" y="3"/>
                    <a:pt x="4" y="3"/>
                  </a:cubicBezTo>
                  <a:cubicBezTo>
                    <a:pt x="4" y="3"/>
                    <a:pt x="3" y="3"/>
                    <a:pt x="3" y="3"/>
                  </a:cubicBezTo>
                  <a:cubicBezTo>
                    <a:pt x="3" y="3"/>
                    <a:pt x="3" y="4"/>
                    <a:pt x="3" y="4"/>
                  </a:cubicBezTo>
                  <a:cubicBezTo>
                    <a:pt x="2" y="4"/>
                    <a:pt x="2" y="4"/>
                    <a:pt x="2" y="4"/>
                  </a:cubicBezTo>
                  <a:cubicBezTo>
                    <a:pt x="2" y="4"/>
                    <a:pt x="2" y="4"/>
                    <a:pt x="1" y="4"/>
                  </a:cubicBezTo>
                  <a:cubicBezTo>
                    <a:pt x="1" y="4"/>
                    <a:pt x="1" y="4"/>
                    <a:pt x="1" y="4"/>
                  </a:cubicBezTo>
                  <a:cubicBezTo>
                    <a:pt x="0" y="4"/>
                    <a:pt x="0" y="5"/>
                    <a:pt x="0" y="5"/>
                  </a:cubicBezTo>
                  <a:cubicBezTo>
                    <a:pt x="0" y="5"/>
                    <a:pt x="0" y="5"/>
                    <a:pt x="0" y="5"/>
                  </a:cubicBezTo>
                  <a:cubicBezTo>
                    <a:pt x="0" y="6"/>
                    <a:pt x="0" y="7"/>
                    <a:pt x="0" y="7"/>
                  </a:cubicBezTo>
                  <a:cubicBezTo>
                    <a:pt x="0" y="7"/>
                    <a:pt x="1" y="8"/>
                    <a:pt x="1" y="8"/>
                  </a:cubicBezTo>
                  <a:cubicBezTo>
                    <a:pt x="2" y="8"/>
                    <a:pt x="2" y="7"/>
                    <a:pt x="2" y="7"/>
                  </a:cubicBezTo>
                  <a:cubicBezTo>
                    <a:pt x="2" y="7"/>
                    <a:pt x="3" y="6"/>
                    <a:pt x="3" y="6"/>
                  </a:cubicBezTo>
                  <a:cubicBezTo>
                    <a:pt x="3" y="6"/>
                    <a:pt x="3" y="5"/>
                    <a:pt x="4" y="5"/>
                  </a:cubicBezTo>
                  <a:cubicBezTo>
                    <a:pt x="4" y="5"/>
                    <a:pt x="4" y="4"/>
                    <a:pt x="4" y="4"/>
                  </a:cubicBezTo>
                  <a:cubicBezTo>
                    <a:pt x="5" y="4"/>
                    <a:pt x="5" y="5"/>
                    <a:pt x="5" y="5"/>
                  </a:cubicBezTo>
                  <a:cubicBezTo>
                    <a:pt x="6" y="6"/>
                    <a:pt x="6" y="6"/>
                    <a:pt x="6" y="6"/>
                  </a:cubicBezTo>
                  <a:cubicBezTo>
                    <a:pt x="6" y="6"/>
                    <a:pt x="6" y="7"/>
                    <a:pt x="7" y="7"/>
                  </a:cubicBezTo>
                  <a:cubicBezTo>
                    <a:pt x="7" y="7"/>
                    <a:pt x="7" y="6"/>
                    <a:pt x="8" y="6"/>
                  </a:cubicBezTo>
                  <a:cubicBezTo>
                    <a:pt x="8" y="5"/>
                    <a:pt x="8" y="4"/>
                    <a:pt x="7" y="4"/>
                  </a:cubicBezTo>
                  <a:cubicBezTo>
                    <a:pt x="7" y="3"/>
                    <a:pt x="8" y="1"/>
                    <a:pt x="7" y="1"/>
                  </a:cubicBezTo>
                  <a:close/>
                  <a:moveTo>
                    <a:pt x="6" y="5"/>
                  </a:moveTo>
                  <a:cubicBezTo>
                    <a:pt x="6" y="5"/>
                    <a:pt x="6" y="5"/>
                    <a:pt x="5" y="4"/>
                  </a:cubicBezTo>
                  <a:cubicBezTo>
                    <a:pt x="5" y="4"/>
                    <a:pt x="5" y="4"/>
                    <a:pt x="5" y="4"/>
                  </a:cubicBezTo>
                  <a:cubicBezTo>
                    <a:pt x="5" y="4"/>
                    <a:pt x="5" y="3"/>
                    <a:pt x="6" y="3"/>
                  </a:cubicBezTo>
                  <a:cubicBezTo>
                    <a:pt x="6" y="2"/>
                    <a:pt x="6" y="3"/>
                    <a:pt x="6" y="4"/>
                  </a:cubicBezTo>
                  <a:cubicBezTo>
                    <a:pt x="6" y="4"/>
                    <a:pt x="6" y="4"/>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32"/>
            <p:cNvSpPr/>
            <p:nvPr userDrawn="1"/>
          </p:nvSpPr>
          <p:spPr bwMode="auto">
            <a:xfrm>
              <a:off x="836613" y="4743450"/>
              <a:ext cx="14288" cy="34925"/>
            </a:xfrm>
            <a:custGeom>
              <a:avLst/>
              <a:gdLst>
                <a:gd name="T0" fmla="*/ 0 w 2"/>
                <a:gd name="T1" fmla="*/ 0 h 5"/>
                <a:gd name="T2" fmla="*/ 0 w 2"/>
                <a:gd name="T3" fmla="*/ 1 h 5"/>
                <a:gd name="T4" fmla="*/ 0 w 2"/>
                <a:gd name="T5" fmla="*/ 4 h 5"/>
                <a:gd name="T6" fmla="*/ 1 w 2"/>
                <a:gd name="T7" fmla="*/ 5 h 5"/>
                <a:gd name="T8" fmla="*/ 2 w 2"/>
                <a:gd name="T9" fmla="*/ 4 h 5"/>
                <a:gd name="T10" fmla="*/ 2 w 2"/>
                <a:gd name="T11" fmla="*/ 1 h 5"/>
                <a:gd name="T12" fmla="*/ 0 w 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0" y="0"/>
                  </a:moveTo>
                  <a:cubicBezTo>
                    <a:pt x="0" y="0"/>
                    <a:pt x="0" y="1"/>
                    <a:pt x="0" y="1"/>
                  </a:cubicBezTo>
                  <a:cubicBezTo>
                    <a:pt x="0" y="2"/>
                    <a:pt x="0" y="3"/>
                    <a:pt x="0" y="4"/>
                  </a:cubicBezTo>
                  <a:cubicBezTo>
                    <a:pt x="0" y="4"/>
                    <a:pt x="0" y="5"/>
                    <a:pt x="1" y="5"/>
                  </a:cubicBezTo>
                  <a:cubicBezTo>
                    <a:pt x="1" y="5"/>
                    <a:pt x="1" y="4"/>
                    <a:pt x="2" y="4"/>
                  </a:cubicBezTo>
                  <a:cubicBezTo>
                    <a:pt x="2" y="3"/>
                    <a:pt x="2" y="2"/>
                    <a:pt x="2"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33"/>
            <p:cNvSpPr>
              <a:spLocks noEditPoints="1"/>
            </p:cNvSpPr>
            <p:nvPr userDrawn="1"/>
          </p:nvSpPr>
          <p:spPr bwMode="auto">
            <a:xfrm>
              <a:off x="4686300" y="3575050"/>
              <a:ext cx="2784475" cy="1266825"/>
            </a:xfrm>
            <a:custGeom>
              <a:avLst/>
              <a:gdLst>
                <a:gd name="T0" fmla="*/ 384 w 403"/>
                <a:gd name="T1" fmla="*/ 114 h 181"/>
                <a:gd name="T2" fmla="*/ 315 w 403"/>
                <a:gd name="T3" fmla="*/ 64 h 181"/>
                <a:gd name="T4" fmla="*/ 233 w 403"/>
                <a:gd name="T5" fmla="*/ 25 h 181"/>
                <a:gd name="T6" fmla="*/ 225 w 403"/>
                <a:gd name="T7" fmla="*/ 16 h 181"/>
                <a:gd name="T8" fmla="*/ 201 w 403"/>
                <a:gd name="T9" fmla="*/ 0 h 181"/>
                <a:gd name="T10" fmla="*/ 167 w 403"/>
                <a:gd name="T11" fmla="*/ 17 h 181"/>
                <a:gd name="T12" fmla="*/ 176 w 403"/>
                <a:gd name="T13" fmla="*/ 25 h 181"/>
                <a:gd name="T14" fmla="*/ 62 w 403"/>
                <a:gd name="T15" fmla="*/ 87 h 181"/>
                <a:gd name="T16" fmla="*/ 19 w 403"/>
                <a:gd name="T17" fmla="*/ 115 h 181"/>
                <a:gd name="T18" fmla="*/ 18 w 403"/>
                <a:gd name="T19" fmla="*/ 181 h 181"/>
                <a:gd name="T20" fmla="*/ 225 w 403"/>
                <a:gd name="T21" fmla="*/ 181 h 181"/>
                <a:gd name="T22" fmla="*/ 220 w 403"/>
                <a:gd name="T23" fmla="*/ 5 h 181"/>
                <a:gd name="T24" fmla="*/ 182 w 403"/>
                <a:gd name="T25" fmla="*/ 5 h 181"/>
                <a:gd name="T26" fmla="*/ 182 w 403"/>
                <a:gd name="T27" fmla="*/ 5 h 181"/>
                <a:gd name="T28" fmla="*/ 219 w 403"/>
                <a:gd name="T29" fmla="*/ 18 h 181"/>
                <a:gd name="T30" fmla="*/ 168 w 403"/>
                <a:gd name="T31" fmla="*/ 19 h 181"/>
                <a:gd name="T32" fmla="*/ 187 w 403"/>
                <a:gd name="T33" fmla="*/ 33 h 181"/>
                <a:gd name="T34" fmla="*/ 178 w 403"/>
                <a:gd name="T35" fmla="*/ 25 h 181"/>
                <a:gd name="T36" fmla="*/ 189 w 403"/>
                <a:gd name="T37" fmla="*/ 44 h 181"/>
                <a:gd name="T38" fmla="*/ 197 w 403"/>
                <a:gd name="T39" fmla="*/ 92 h 181"/>
                <a:gd name="T40" fmla="*/ 206 w 403"/>
                <a:gd name="T41" fmla="*/ 75 h 181"/>
                <a:gd name="T42" fmla="*/ 197 w 403"/>
                <a:gd name="T43" fmla="*/ 101 h 181"/>
                <a:gd name="T44" fmla="*/ 197 w 403"/>
                <a:gd name="T45" fmla="*/ 62 h 181"/>
                <a:gd name="T46" fmla="*/ 206 w 403"/>
                <a:gd name="T47" fmla="*/ 114 h 181"/>
                <a:gd name="T48" fmla="*/ 197 w 403"/>
                <a:gd name="T49" fmla="*/ 53 h 181"/>
                <a:gd name="T50" fmla="*/ 206 w 403"/>
                <a:gd name="T51" fmla="*/ 123 h 181"/>
                <a:gd name="T52" fmla="*/ 197 w 403"/>
                <a:gd name="T53" fmla="*/ 49 h 181"/>
                <a:gd name="T54" fmla="*/ 195 w 403"/>
                <a:gd name="T55" fmla="*/ 52 h 181"/>
                <a:gd name="T56" fmla="*/ 195 w 403"/>
                <a:gd name="T57" fmla="*/ 61 h 181"/>
                <a:gd name="T58" fmla="*/ 195 w 403"/>
                <a:gd name="T59" fmla="*/ 83 h 181"/>
                <a:gd name="T60" fmla="*/ 195 w 403"/>
                <a:gd name="T61" fmla="*/ 102 h 181"/>
                <a:gd name="T62" fmla="*/ 195 w 403"/>
                <a:gd name="T63" fmla="*/ 115 h 181"/>
                <a:gd name="T64" fmla="*/ 189 w 403"/>
                <a:gd name="T65" fmla="*/ 140 h 181"/>
                <a:gd name="T66" fmla="*/ 197 w 403"/>
                <a:gd name="T67" fmla="*/ 140 h 181"/>
                <a:gd name="T68" fmla="*/ 208 w 403"/>
                <a:gd name="T69" fmla="*/ 140 h 181"/>
                <a:gd name="T70" fmla="*/ 214 w 403"/>
                <a:gd name="T71" fmla="*/ 33 h 181"/>
                <a:gd name="T72" fmla="*/ 189 w 403"/>
                <a:gd name="T73" fmla="*/ 145 h 181"/>
                <a:gd name="T74" fmla="*/ 216 w 403"/>
                <a:gd name="T75" fmla="*/ 179 h 181"/>
                <a:gd name="T76" fmla="*/ 227 w 403"/>
                <a:gd name="T77" fmla="*/ 179 h 181"/>
                <a:gd name="T78" fmla="*/ 382 w 403"/>
                <a:gd name="T79" fmla="*/ 115 h 181"/>
                <a:gd name="T80" fmla="*/ 227 w 403"/>
                <a:gd name="T81" fmla="*/ 72 h 181"/>
                <a:gd name="T82" fmla="*/ 384 w 403"/>
                <a:gd name="T83" fmla="*/ 113 h 181"/>
                <a:gd name="T84" fmla="*/ 341 w 403"/>
                <a:gd name="T85" fmla="*/ 89 h 181"/>
                <a:gd name="T86" fmla="*/ 315 w 403"/>
                <a:gd name="T87" fmla="*/ 70 h 181"/>
                <a:gd name="T88" fmla="*/ 310 w 403"/>
                <a:gd name="T89" fmla="*/ 67 h 181"/>
                <a:gd name="T90" fmla="*/ 93 w 403"/>
                <a:gd name="T91" fmla="*/ 67 h 181"/>
                <a:gd name="T92" fmla="*/ 65 w 403"/>
                <a:gd name="T93" fmla="*/ 90 h 181"/>
                <a:gd name="T94" fmla="*/ 8 w 403"/>
                <a:gd name="T95" fmla="*/ 107 h 181"/>
                <a:gd name="T96" fmla="*/ 176 w 403"/>
                <a:gd name="T97" fmla="*/ 113 h 181"/>
                <a:gd name="T98" fmla="*/ 21 w 403"/>
                <a:gd name="T99" fmla="*/ 117 h 181"/>
                <a:gd name="T100" fmla="*/ 176 w 403"/>
                <a:gd name="T101" fmla="*/ 179 h 181"/>
                <a:gd name="T102" fmla="*/ 214 w 403"/>
                <a:gd name="T103" fmla="*/ 14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181">
                  <a:moveTo>
                    <a:pt x="384" y="179"/>
                  </a:moveTo>
                  <a:cubicBezTo>
                    <a:pt x="384" y="179"/>
                    <a:pt x="384" y="179"/>
                    <a:pt x="384" y="179"/>
                  </a:cubicBezTo>
                  <a:cubicBezTo>
                    <a:pt x="384" y="115"/>
                    <a:pt x="384" y="115"/>
                    <a:pt x="384" y="115"/>
                  </a:cubicBezTo>
                  <a:cubicBezTo>
                    <a:pt x="384" y="115"/>
                    <a:pt x="384" y="115"/>
                    <a:pt x="384" y="115"/>
                  </a:cubicBezTo>
                  <a:cubicBezTo>
                    <a:pt x="384" y="115"/>
                    <a:pt x="384" y="115"/>
                    <a:pt x="384" y="114"/>
                  </a:cubicBezTo>
                  <a:cubicBezTo>
                    <a:pt x="403" y="105"/>
                    <a:pt x="403" y="105"/>
                    <a:pt x="403" y="105"/>
                  </a:cubicBezTo>
                  <a:cubicBezTo>
                    <a:pt x="403" y="104"/>
                    <a:pt x="403" y="104"/>
                    <a:pt x="403" y="104"/>
                  </a:cubicBezTo>
                  <a:cubicBezTo>
                    <a:pt x="403" y="103"/>
                    <a:pt x="403" y="103"/>
                    <a:pt x="403" y="103"/>
                  </a:cubicBezTo>
                  <a:cubicBezTo>
                    <a:pt x="341" y="87"/>
                    <a:pt x="341" y="87"/>
                    <a:pt x="341" y="87"/>
                  </a:cubicBezTo>
                  <a:cubicBezTo>
                    <a:pt x="315" y="64"/>
                    <a:pt x="315" y="64"/>
                    <a:pt x="315" y="64"/>
                  </a:cubicBezTo>
                  <a:cubicBezTo>
                    <a:pt x="315" y="63"/>
                    <a:pt x="315" y="63"/>
                    <a:pt x="314" y="63"/>
                  </a:cubicBezTo>
                  <a:cubicBezTo>
                    <a:pt x="310" y="65"/>
                    <a:pt x="310" y="65"/>
                    <a:pt x="310" y="65"/>
                  </a:cubicBezTo>
                  <a:cubicBezTo>
                    <a:pt x="227" y="65"/>
                    <a:pt x="227" y="65"/>
                    <a:pt x="227" y="65"/>
                  </a:cubicBezTo>
                  <a:cubicBezTo>
                    <a:pt x="227" y="25"/>
                    <a:pt x="227" y="25"/>
                    <a:pt x="227" y="25"/>
                  </a:cubicBezTo>
                  <a:cubicBezTo>
                    <a:pt x="233" y="25"/>
                    <a:pt x="233" y="25"/>
                    <a:pt x="233" y="25"/>
                  </a:cubicBezTo>
                  <a:cubicBezTo>
                    <a:pt x="233" y="25"/>
                    <a:pt x="234" y="25"/>
                    <a:pt x="234" y="24"/>
                  </a:cubicBezTo>
                  <a:cubicBezTo>
                    <a:pt x="237" y="17"/>
                    <a:pt x="237" y="17"/>
                    <a:pt x="237" y="17"/>
                  </a:cubicBezTo>
                  <a:cubicBezTo>
                    <a:pt x="237" y="17"/>
                    <a:pt x="237" y="17"/>
                    <a:pt x="237" y="16"/>
                  </a:cubicBezTo>
                  <a:cubicBezTo>
                    <a:pt x="237" y="16"/>
                    <a:pt x="237" y="16"/>
                    <a:pt x="236" y="16"/>
                  </a:cubicBezTo>
                  <a:cubicBezTo>
                    <a:pt x="225" y="16"/>
                    <a:pt x="225" y="16"/>
                    <a:pt x="225" y="16"/>
                  </a:cubicBezTo>
                  <a:cubicBezTo>
                    <a:pt x="222" y="4"/>
                    <a:pt x="222" y="4"/>
                    <a:pt x="222" y="4"/>
                  </a:cubicBezTo>
                  <a:cubicBezTo>
                    <a:pt x="222" y="4"/>
                    <a:pt x="222" y="3"/>
                    <a:pt x="221" y="3"/>
                  </a:cubicBezTo>
                  <a:cubicBezTo>
                    <a:pt x="206" y="3"/>
                    <a:pt x="206" y="3"/>
                    <a:pt x="206" y="3"/>
                  </a:cubicBezTo>
                  <a:cubicBezTo>
                    <a:pt x="203" y="0"/>
                    <a:pt x="203" y="0"/>
                    <a:pt x="203" y="0"/>
                  </a:cubicBezTo>
                  <a:cubicBezTo>
                    <a:pt x="202" y="0"/>
                    <a:pt x="202" y="0"/>
                    <a:pt x="201" y="0"/>
                  </a:cubicBezTo>
                  <a:cubicBezTo>
                    <a:pt x="198" y="3"/>
                    <a:pt x="198" y="3"/>
                    <a:pt x="198" y="3"/>
                  </a:cubicBezTo>
                  <a:cubicBezTo>
                    <a:pt x="181" y="3"/>
                    <a:pt x="181" y="3"/>
                    <a:pt x="181" y="3"/>
                  </a:cubicBezTo>
                  <a:cubicBezTo>
                    <a:pt x="181" y="3"/>
                    <a:pt x="180" y="4"/>
                    <a:pt x="180" y="4"/>
                  </a:cubicBezTo>
                  <a:cubicBezTo>
                    <a:pt x="178" y="17"/>
                    <a:pt x="178" y="17"/>
                    <a:pt x="178" y="17"/>
                  </a:cubicBezTo>
                  <a:cubicBezTo>
                    <a:pt x="167" y="17"/>
                    <a:pt x="167" y="17"/>
                    <a:pt x="167" y="17"/>
                  </a:cubicBezTo>
                  <a:cubicBezTo>
                    <a:pt x="166" y="17"/>
                    <a:pt x="166" y="17"/>
                    <a:pt x="166" y="17"/>
                  </a:cubicBezTo>
                  <a:cubicBezTo>
                    <a:pt x="165" y="17"/>
                    <a:pt x="165" y="18"/>
                    <a:pt x="166" y="18"/>
                  </a:cubicBezTo>
                  <a:cubicBezTo>
                    <a:pt x="169" y="25"/>
                    <a:pt x="169" y="25"/>
                    <a:pt x="169" y="25"/>
                  </a:cubicBezTo>
                  <a:cubicBezTo>
                    <a:pt x="169" y="25"/>
                    <a:pt x="170" y="25"/>
                    <a:pt x="170" y="25"/>
                  </a:cubicBezTo>
                  <a:cubicBezTo>
                    <a:pt x="176" y="25"/>
                    <a:pt x="176" y="25"/>
                    <a:pt x="176" y="25"/>
                  </a:cubicBezTo>
                  <a:cubicBezTo>
                    <a:pt x="176" y="65"/>
                    <a:pt x="176" y="65"/>
                    <a:pt x="176" y="65"/>
                  </a:cubicBezTo>
                  <a:cubicBezTo>
                    <a:pt x="93" y="65"/>
                    <a:pt x="93" y="65"/>
                    <a:pt x="93" y="65"/>
                  </a:cubicBezTo>
                  <a:cubicBezTo>
                    <a:pt x="89" y="63"/>
                    <a:pt x="89" y="63"/>
                    <a:pt x="89" y="63"/>
                  </a:cubicBezTo>
                  <a:cubicBezTo>
                    <a:pt x="88" y="63"/>
                    <a:pt x="88" y="63"/>
                    <a:pt x="88" y="64"/>
                  </a:cubicBezTo>
                  <a:cubicBezTo>
                    <a:pt x="62" y="87"/>
                    <a:pt x="62" y="87"/>
                    <a:pt x="62" y="87"/>
                  </a:cubicBezTo>
                  <a:cubicBezTo>
                    <a:pt x="0" y="103"/>
                    <a:pt x="0" y="103"/>
                    <a:pt x="0" y="103"/>
                  </a:cubicBezTo>
                  <a:cubicBezTo>
                    <a:pt x="0" y="103"/>
                    <a:pt x="0" y="103"/>
                    <a:pt x="0" y="104"/>
                  </a:cubicBezTo>
                  <a:cubicBezTo>
                    <a:pt x="0" y="104"/>
                    <a:pt x="0" y="104"/>
                    <a:pt x="0" y="105"/>
                  </a:cubicBezTo>
                  <a:cubicBezTo>
                    <a:pt x="18" y="114"/>
                    <a:pt x="18" y="114"/>
                    <a:pt x="18" y="114"/>
                  </a:cubicBezTo>
                  <a:cubicBezTo>
                    <a:pt x="19" y="115"/>
                    <a:pt x="19" y="115"/>
                    <a:pt x="19" y="115"/>
                  </a:cubicBezTo>
                  <a:cubicBezTo>
                    <a:pt x="19" y="115"/>
                    <a:pt x="19" y="115"/>
                    <a:pt x="19" y="115"/>
                  </a:cubicBezTo>
                  <a:cubicBezTo>
                    <a:pt x="19" y="179"/>
                    <a:pt x="19" y="179"/>
                    <a:pt x="19" y="179"/>
                  </a:cubicBezTo>
                  <a:cubicBezTo>
                    <a:pt x="18" y="179"/>
                    <a:pt x="18" y="179"/>
                    <a:pt x="18" y="179"/>
                  </a:cubicBezTo>
                  <a:cubicBezTo>
                    <a:pt x="18" y="179"/>
                    <a:pt x="17" y="179"/>
                    <a:pt x="17" y="180"/>
                  </a:cubicBezTo>
                  <a:cubicBezTo>
                    <a:pt x="17" y="181"/>
                    <a:pt x="18" y="181"/>
                    <a:pt x="18" y="181"/>
                  </a:cubicBezTo>
                  <a:cubicBezTo>
                    <a:pt x="178" y="181"/>
                    <a:pt x="178" y="181"/>
                    <a:pt x="178" y="181"/>
                  </a:cubicBezTo>
                  <a:cubicBezTo>
                    <a:pt x="179" y="181"/>
                    <a:pt x="179" y="181"/>
                    <a:pt x="179" y="181"/>
                  </a:cubicBezTo>
                  <a:cubicBezTo>
                    <a:pt x="188" y="181"/>
                    <a:pt x="188" y="181"/>
                    <a:pt x="188" y="181"/>
                  </a:cubicBezTo>
                  <a:cubicBezTo>
                    <a:pt x="215" y="181"/>
                    <a:pt x="215" y="181"/>
                    <a:pt x="215" y="181"/>
                  </a:cubicBezTo>
                  <a:cubicBezTo>
                    <a:pt x="225" y="181"/>
                    <a:pt x="225" y="181"/>
                    <a:pt x="225" y="181"/>
                  </a:cubicBezTo>
                  <a:cubicBezTo>
                    <a:pt x="225" y="181"/>
                    <a:pt x="225" y="181"/>
                    <a:pt x="225" y="181"/>
                  </a:cubicBezTo>
                  <a:cubicBezTo>
                    <a:pt x="384" y="181"/>
                    <a:pt x="384" y="181"/>
                    <a:pt x="384" y="181"/>
                  </a:cubicBezTo>
                  <a:cubicBezTo>
                    <a:pt x="384" y="181"/>
                    <a:pt x="385" y="181"/>
                    <a:pt x="385" y="180"/>
                  </a:cubicBezTo>
                  <a:cubicBezTo>
                    <a:pt x="385" y="179"/>
                    <a:pt x="384" y="179"/>
                    <a:pt x="384" y="179"/>
                  </a:cubicBezTo>
                  <a:close/>
                  <a:moveTo>
                    <a:pt x="220" y="5"/>
                  </a:moveTo>
                  <a:cubicBezTo>
                    <a:pt x="223" y="16"/>
                    <a:pt x="223" y="16"/>
                    <a:pt x="223" y="16"/>
                  </a:cubicBezTo>
                  <a:cubicBezTo>
                    <a:pt x="220" y="16"/>
                    <a:pt x="220" y="16"/>
                    <a:pt x="220" y="16"/>
                  </a:cubicBezTo>
                  <a:cubicBezTo>
                    <a:pt x="208" y="5"/>
                    <a:pt x="208" y="5"/>
                    <a:pt x="208" y="5"/>
                  </a:cubicBezTo>
                  <a:lnTo>
                    <a:pt x="220" y="5"/>
                  </a:lnTo>
                  <a:close/>
                  <a:moveTo>
                    <a:pt x="182" y="5"/>
                  </a:moveTo>
                  <a:cubicBezTo>
                    <a:pt x="196" y="5"/>
                    <a:pt x="196" y="5"/>
                    <a:pt x="196" y="5"/>
                  </a:cubicBezTo>
                  <a:cubicBezTo>
                    <a:pt x="185" y="16"/>
                    <a:pt x="185" y="16"/>
                    <a:pt x="185" y="16"/>
                  </a:cubicBezTo>
                  <a:cubicBezTo>
                    <a:pt x="185" y="16"/>
                    <a:pt x="185" y="16"/>
                    <a:pt x="185" y="16"/>
                  </a:cubicBezTo>
                  <a:cubicBezTo>
                    <a:pt x="180" y="16"/>
                    <a:pt x="180" y="16"/>
                    <a:pt x="180" y="16"/>
                  </a:cubicBezTo>
                  <a:lnTo>
                    <a:pt x="182" y="5"/>
                  </a:lnTo>
                  <a:close/>
                  <a:moveTo>
                    <a:pt x="168" y="19"/>
                  </a:moveTo>
                  <a:cubicBezTo>
                    <a:pt x="185" y="19"/>
                    <a:pt x="185" y="19"/>
                    <a:pt x="185" y="19"/>
                  </a:cubicBezTo>
                  <a:cubicBezTo>
                    <a:pt x="185" y="19"/>
                    <a:pt x="185" y="19"/>
                    <a:pt x="185" y="18"/>
                  </a:cubicBezTo>
                  <a:cubicBezTo>
                    <a:pt x="202" y="2"/>
                    <a:pt x="202" y="2"/>
                    <a:pt x="202" y="2"/>
                  </a:cubicBezTo>
                  <a:cubicBezTo>
                    <a:pt x="219" y="18"/>
                    <a:pt x="219" y="18"/>
                    <a:pt x="219" y="18"/>
                  </a:cubicBezTo>
                  <a:cubicBezTo>
                    <a:pt x="219" y="18"/>
                    <a:pt x="219" y="18"/>
                    <a:pt x="219" y="18"/>
                  </a:cubicBezTo>
                  <a:cubicBezTo>
                    <a:pt x="235" y="18"/>
                    <a:pt x="235" y="18"/>
                    <a:pt x="235" y="18"/>
                  </a:cubicBezTo>
                  <a:cubicBezTo>
                    <a:pt x="232" y="23"/>
                    <a:pt x="232" y="23"/>
                    <a:pt x="232" y="23"/>
                  </a:cubicBezTo>
                  <a:cubicBezTo>
                    <a:pt x="170" y="23"/>
                    <a:pt x="170" y="23"/>
                    <a:pt x="170" y="23"/>
                  </a:cubicBezTo>
                  <a:lnTo>
                    <a:pt x="168" y="19"/>
                  </a:lnTo>
                  <a:close/>
                  <a:moveTo>
                    <a:pt x="179" y="179"/>
                  </a:moveTo>
                  <a:cubicBezTo>
                    <a:pt x="179" y="179"/>
                    <a:pt x="179" y="179"/>
                    <a:pt x="178" y="179"/>
                  </a:cubicBezTo>
                  <a:cubicBezTo>
                    <a:pt x="178" y="179"/>
                    <a:pt x="178" y="179"/>
                    <a:pt x="178" y="179"/>
                  </a:cubicBezTo>
                  <a:cubicBezTo>
                    <a:pt x="178" y="33"/>
                    <a:pt x="178" y="33"/>
                    <a:pt x="178" y="33"/>
                  </a:cubicBezTo>
                  <a:cubicBezTo>
                    <a:pt x="187" y="33"/>
                    <a:pt x="187" y="33"/>
                    <a:pt x="187" y="33"/>
                  </a:cubicBezTo>
                  <a:cubicBezTo>
                    <a:pt x="187" y="179"/>
                    <a:pt x="187" y="179"/>
                    <a:pt x="187" y="179"/>
                  </a:cubicBezTo>
                  <a:lnTo>
                    <a:pt x="179" y="179"/>
                  </a:lnTo>
                  <a:close/>
                  <a:moveTo>
                    <a:pt x="225" y="31"/>
                  </a:moveTo>
                  <a:cubicBezTo>
                    <a:pt x="178" y="31"/>
                    <a:pt x="178" y="31"/>
                    <a:pt x="178" y="31"/>
                  </a:cubicBezTo>
                  <a:cubicBezTo>
                    <a:pt x="178" y="25"/>
                    <a:pt x="178" y="25"/>
                    <a:pt x="178" y="25"/>
                  </a:cubicBezTo>
                  <a:cubicBezTo>
                    <a:pt x="225" y="25"/>
                    <a:pt x="225" y="25"/>
                    <a:pt x="225" y="25"/>
                  </a:cubicBezTo>
                  <a:lnTo>
                    <a:pt x="225" y="31"/>
                  </a:lnTo>
                  <a:close/>
                  <a:moveTo>
                    <a:pt x="214" y="47"/>
                  </a:moveTo>
                  <a:cubicBezTo>
                    <a:pt x="189" y="47"/>
                    <a:pt x="189" y="47"/>
                    <a:pt x="189" y="47"/>
                  </a:cubicBezTo>
                  <a:cubicBezTo>
                    <a:pt x="189" y="44"/>
                    <a:pt x="189" y="44"/>
                    <a:pt x="189" y="44"/>
                  </a:cubicBezTo>
                  <a:cubicBezTo>
                    <a:pt x="214" y="44"/>
                    <a:pt x="214" y="44"/>
                    <a:pt x="214" y="44"/>
                  </a:cubicBezTo>
                  <a:lnTo>
                    <a:pt x="214" y="47"/>
                  </a:lnTo>
                  <a:close/>
                  <a:moveTo>
                    <a:pt x="206" y="84"/>
                  </a:moveTo>
                  <a:cubicBezTo>
                    <a:pt x="206" y="92"/>
                    <a:pt x="206" y="92"/>
                    <a:pt x="206" y="92"/>
                  </a:cubicBezTo>
                  <a:cubicBezTo>
                    <a:pt x="197" y="92"/>
                    <a:pt x="197" y="92"/>
                    <a:pt x="197" y="92"/>
                  </a:cubicBezTo>
                  <a:cubicBezTo>
                    <a:pt x="197" y="84"/>
                    <a:pt x="197" y="84"/>
                    <a:pt x="197" y="84"/>
                  </a:cubicBezTo>
                  <a:lnTo>
                    <a:pt x="206" y="84"/>
                  </a:lnTo>
                  <a:close/>
                  <a:moveTo>
                    <a:pt x="197" y="82"/>
                  </a:moveTo>
                  <a:cubicBezTo>
                    <a:pt x="197" y="75"/>
                    <a:pt x="197" y="75"/>
                    <a:pt x="197" y="75"/>
                  </a:cubicBezTo>
                  <a:cubicBezTo>
                    <a:pt x="206" y="75"/>
                    <a:pt x="206" y="75"/>
                    <a:pt x="206" y="75"/>
                  </a:cubicBezTo>
                  <a:cubicBezTo>
                    <a:pt x="206" y="82"/>
                    <a:pt x="206" y="82"/>
                    <a:pt x="206" y="82"/>
                  </a:cubicBezTo>
                  <a:lnTo>
                    <a:pt x="197" y="82"/>
                  </a:lnTo>
                  <a:close/>
                  <a:moveTo>
                    <a:pt x="206" y="94"/>
                  </a:moveTo>
                  <a:cubicBezTo>
                    <a:pt x="206" y="101"/>
                    <a:pt x="206" y="101"/>
                    <a:pt x="206" y="101"/>
                  </a:cubicBezTo>
                  <a:cubicBezTo>
                    <a:pt x="197" y="101"/>
                    <a:pt x="197" y="101"/>
                    <a:pt x="197" y="101"/>
                  </a:cubicBezTo>
                  <a:cubicBezTo>
                    <a:pt x="197" y="94"/>
                    <a:pt x="197" y="94"/>
                    <a:pt x="197" y="94"/>
                  </a:cubicBezTo>
                  <a:lnTo>
                    <a:pt x="206" y="94"/>
                  </a:lnTo>
                  <a:close/>
                  <a:moveTo>
                    <a:pt x="206" y="73"/>
                  </a:moveTo>
                  <a:cubicBezTo>
                    <a:pt x="197" y="73"/>
                    <a:pt x="197" y="73"/>
                    <a:pt x="197" y="73"/>
                  </a:cubicBezTo>
                  <a:cubicBezTo>
                    <a:pt x="197" y="62"/>
                    <a:pt x="197" y="62"/>
                    <a:pt x="197" y="62"/>
                  </a:cubicBezTo>
                  <a:cubicBezTo>
                    <a:pt x="206" y="62"/>
                    <a:pt x="206" y="62"/>
                    <a:pt x="206" y="62"/>
                  </a:cubicBezTo>
                  <a:lnTo>
                    <a:pt x="206" y="73"/>
                  </a:lnTo>
                  <a:close/>
                  <a:moveTo>
                    <a:pt x="197" y="103"/>
                  </a:moveTo>
                  <a:cubicBezTo>
                    <a:pt x="206" y="103"/>
                    <a:pt x="206" y="103"/>
                    <a:pt x="206" y="103"/>
                  </a:cubicBezTo>
                  <a:cubicBezTo>
                    <a:pt x="206" y="114"/>
                    <a:pt x="206" y="114"/>
                    <a:pt x="206" y="114"/>
                  </a:cubicBezTo>
                  <a:cubicBezTo>
                    <a:pt x="197" y="114"/>
                    <a:pt x="197" y="114"/>
                    <a:pt x="197" y="114"/>
                  </a:cubicBezTo>
                  <a:lnTo>
                    <a:pt x="197" y="103"/>
                  </a:lnTo>
                  <a:close/>
                  <a:moveTo>
                    <a:pt x="206" y="60"/>
                  </a:moveTo>
                  <a:cubicBezTo>
                    <a:pt x="197" y="60"/>
                    <a:pt x="197" y="60"/>
                    <a:pt x="197" y="60"/>
                  </a:cubicBezTo>
                  <a:cubicBezTo>
                    <a:pt x="197" y="53"/>
                    <a:pt x="197" y="53"/>
                    <a:pt x="197" y="53"/>
                  </a:cubicBezTo>
                  <a:cubicBezTo>
                    <a:pt x="206" y="53"/>
                    <a:pt x="206" y="53"/>
                    <a:pt x="206" y="53"/>
                  </a:cubicBezTo>
                  <a:lnTo>
                    <a:pt x="206" y="60"/>
                  </a:lnTo>
                  <a:close/>
                  <a:moveTo>
                    <a:pt x="197" y="116"/>
                  </a:moveTo>
                  <a:cubicBezTo>
                    <a:pt x="206" y="116"/>
                    <a:pt x="206" y="116"/>
                    <a:pt x="206" y="116"/>
                  </a:cubicBezTo>
                  <a:cubicBezTo>
                    <a:pt x="206" y="123"/>
                    <a:pt x="206" y="123"/>
                    <a:pt x="206" y="123"/>
                  </a:cubicBezTo>
                  <a:cubicBezTo>
                    <a:pt x="197" y="123"/>
                    <a:pt x="197" y="123"/>
                    <a:pt x="197" y="123"/>
                  </a:cubicBezTo>
                  <a:lnTo>
                    <a:pt x="197" y="116"/>
                  </a:lnTo>
                  <a:close/>
                  <a:moveTo>
                    <a:pt x="206" y="51"/>
                  </a:moveTo>
                  <a:cubicBezTo>
                    <a:pt x="197" y="51"/>
                    <a:pt x="197" y="51"/>
                    <a:pt x="197" y="51"/>
                  </a:cubicBezTo>
                  <a:cubicBezTo>
                    <a:pt x="197" y="49"/>
                    <a:pt x="197" y="49"/>
                    <a:pt x="197" y="49"/>
                  </a:cubicBezTo>
                  <a:cubicBezTo>
                    <a:pt x="206" y="49"/>
                    <a:pt x="206" y="49"/>
                    <a:pt x="206" y="49"/>
                  </a:cubicBezTo>
                  <a:lnTo>
                    <a:pt x="206" y="51"/>
                  </a:lnTo>
                  <a:close/>
                  <a:moveTo>
                    <a:pt x="189" y="49"/>
                  </a:moveTo>
                  <a:cubicBezTo>
                    <a:pt x="195" y="49"/>
                    <a:pt x="195" y="49"/>
                    <a:pt x="195" y="49"/>
                  </a:cubicBezTo>
                  <a:cubicBezTo>
                    <a:pt x="195" y="52"/>
                    <a:pt x="195" y="52"/>
                    <a:pt x="195" y="52"/>
                  </a:cubicBezTo>
                  <a:cubicBezTo>
                    <a:pt x="195" y="52"/>
                    <a:pt x="195" y="52"/>
                    <a:pt x="195" y="52"/>
                  </a:cubicBezTo>
                  <a:cubicBezTo>
                    <a:pt x="195" y="52"/>
                    <a:pt x="195" y="52"/>
                    <a:pt x="195" y="52"/>
                  </a:cubicBezTo>
                  <a:cubicBezTo>
                    <a:pt x="195" y="61"/>
                    <a:pt x="195" y="61"/>
                    <a:pt x="195" y="61"/>
                  </a:cubicBezTo>
                  <a:cubicBezTo>
                    <a:pt x="195" y="61"/>
                    <a:pt x="195" y="61"/>
                    <a:pt x="195" y="61"/>
                  </a:cubicBezTo>
                  <a:cubicBezTo>
                    <a:pt x="195" y="61"/>
                    <a:pt x="195" y="61"/>
                    <a:pt x="195" y="61"/>
                  </a:cubicBezTo>
                  <a:cubicBezTo>
                    <a:pt x="195" y="74"/>
                    <a:pt x="195" y="74"/>
                    <a:pt x="195" y="74"/>
                  </a:cubicBezTo>
                  <a:cubicBezTo>
                    <a:pt x="195" y="74"/>
                    <a:pt x="195" y="74"/>
                    <a:pt x="195" y="74"/>
                  </a:cubicBezTo>
                  <a:cubicBezTo>
                    <a:pt x="195" y="74"/>
                    <a:pt x="195" y="74"/>
                    <a:pt x="195" y="74"/>
                  </a:cubicBezTo>
                  <a:cubicBezTo>
                    <a:pt x="195" y="83"/>
                    <a:pt x="195" y="83"/>
                    <a:pt x="195" y="83"/>
                  </a:cubicBezTo>
                  <a:cubicBezTo>
                    <a:pt x="195" y="83"/>
                    <a:pt x="195" y="83"/>
                    <a:pt x="195" y="83"/>
                  </a:cubicBezTo>
                  <a:cubicBezTo>
                    <a:pt x="195" y="83"/>
                    <a:pt x="195" y="83"/>
                    <a:pt x="195" y="83"/>
                  </a:cubicBezTo>
                  <a:cubicBezTo>
                    <a:pt x="195" y="93"/>
                    <a:pt x="195" y="93"/>
                    <a:pt x="195" y="93"/>
                  </a:cubicBezTo>
                  <a:cubicBezTo>
                    <a:pt x="195" y="93"/>
                    <a:pt x="195" y="93"/>
                    <a:pt x="195" y="93"/>
                  </a:cubicBezTo>
                  <a:cubicBezTo>
                    <a:pt x="195" y="94"/>
                    <a:pt x="195" y="94"/>
                    <a:pt x="195" y="94"/>
                  </a:cubicBezTo>
                  <a:cubicBezTo>
                    <a:pt x="195" y="102"/>
                    <a:pt x="195" y="102"/>
                    <a:pt x="195" y="102"/>
                  </a:cubicBezTo>
                  <a:cubicBezTo>
                    <a:pt x="195" y="102"/>
                    <a:pt x="195" y="102"/>
                    <a:pt x="195" y="102"/>
                  </a:cubicBezTo>
                  <a:cubicBezTo>
                    <a:pt x="195" y="103"/>
                    <a:pt x="195" y="103"/>
                    <a:pt x="195" y="103"/>
                  </a:cubicBezTo>
                  <a:cubicBezTo>
                    <a:pt x="195" y="115"/>
                    <a:pt x="195" y="115"/>
                    <a:pt x="195" y="115"/>
                  </a:cubicBezTo>
                  <a:cubicBezTo>
                    <a:pt x="195" y="115"/>
                    <a:pt x="195" y="115"/>
                    <a:pt x="195" y="115"/>
                  </a:cubicBezTo>
                  <a:cubicBezTo>
                    <a:pt x="195" y="115"/>
                    <a:pt x="195" y="115"/>
                    <a:pt x="195" y="115"/>
                  </a:cubicBezTo>
                  <a:cubicBezTo>
                    <a:pt x="195" y="124"/>
                    <a:pt x="195" y="124"/>
                    <a:pt x="195" y="124"/>
                  </a:cubicBezTo>
                  <a:cubicBezTo>
                    <a:pt x="195" y="124"/>
                    <a:pt x="195" y="124"/>
                    <a:pt x="195" y="124"/>
                  </a:cubicBezTo>
                  <a:cubicBezTo>
                    <a:pt x="195" y="124"/>
                    <a:pt x="195" y="124"/>
                    <a:pt x="195" y="124"/>
                  </a:cubicBezTo>
                  <a:cubicBezTo>
                    <a:pt x="195" y="140"/>
                    <a:pt x="195" y="140"/>
                    <a:pt x="195" y="140"/>
                  </a:cubicBezTo>
                  <a:cubicBezTo>
                    <a:pt x="189" y="140"/>
                    <a:pt x="189" y="140"/>
                    <a:pt x="189" y="140"/>
                  </a:cubicBezTo>
                  <a:lnTo>
                    <a:pt x="189" y="49"/>
                  </a:lnTo>
                  <a:close/>
                  <a:moveTo>
                    <a:pt x="197" y="125"/>
                  </a:moveTo>
                  <a:cubicBezTo>
                    <a:pt x="206" y="125"/>
                    <a:pt x="206" y="125"/>
                    <a:pt x="206" y="125"/>
                  </a:cubicBezTo>
                  <a:cubicBezTo>
                    <a:pt x="206" y="140"/>
                    <a:pt x="206" y="140"/>
                    <a:pt x="206" y="140"/>
                  </a:cubicBezTo>
                  <a:cubicBezTo>
                    <a:pt x="197" y="140"/>
                    <a:pt x="197" y="140"/>
                    <a:pt x="197" y="140"/>
                  </a:cubicBezTo>
                  <a:lnTo>
                    <a:pt x="197" y="125"/>
                  </a:lnTo>
                  <a:close/>
                  <a:moveTo>
                    <a:pt x="208" y="49"/>
                  </a:moveTo>
                  <a:cubicBezTo>
                    <a:pt x="214" y="49"/>
                    <a:pt x="214" y="49"/>
                    <a:pt x="214" y="49"/>
                  </a:cubicBezTo>
                  <a:cubicBezTo>
                    <a:pt x="214" y="140"/>
                    <a:pt x="214" y="140"/>
                    <a:pt x="214" y="140"/>
                  </a:cubicBezTo>
                  <a:cubicBezTo>
                    <a:pt x="208" y="140"/>
                    <a:pt x="208" y="140"/>
                    <a:pt x="208" y="140"/>
                  </a:cubicBezTo>
                  <a:lnTo>
                    <a:pt x="208" y="49"/>
                  </a:lnTo>
                  <a:close/>
                  <a:moveTo>
                    <a:pt x="214" y="42"/>
                  </a:moveTo>
                  <a:cubicBezTo>
                    <a:pt x="189" y="42"/>
                    <a:pt x="189" y="42"/>
                    <a:pt x="189" y="42"/>
                  </a:cubicBezTo>
                  <a:cubicBezTo>
                    <a:pt x="189" y="33"/>
                    <a:pt x="189" y="33"/>
                    <a:pt x="189" y="33"/>
                  </a:cubicBezTo>
                  <a:cubicBezTo>
                    <a:pt x="214" y="33"/>
                    <a:pt x="214" y="33"/>
                    <a:pt x="214" y="33"/>
                  </a:cubicBezTo>
                  <a:lnTo>
                    <a:pt x="214" y="42"/>
                  </a:lnTo>
                  <a:close/>
                  <a:moveTo>
                    <a:pt x="189" y="142"/>
                  </a:moveTo>
                  <a:cubicBezTo>
                    <a:pt x="214" y="142"/>
                    <a:pt x="214" y="142"/>
                    <a:pt x="214" y="142"/>
                  </a:cubicBezTo>
                  <a:cubicBezTo>
                    <a:pt x="214" y="145"/>
                    <a:pt x="214" y="145"/>
                    <a:pt x="214" y="145"/>
                  </a:cubicBezTo>
                  <a:cubicBezTo>
                    <a:pt x="189" y="145"/>
                    <a:pt x="189" y="145"/>
                    <a:pt x="189" y="145"/>
                  </a:cubicBezTo>
                  <a:lnTo>
                    <a:pt x="189" y="142"/>
                  </a:lnTo>
                  <a:close/>
                  <a:moveTo>
                    <a:pt x="216" y="33"/>
                  </a:moveTo>
                  <a:cubicBezTo>
                    <a:pt x="225" y="33"/>
                    <a:pt x="225" y="33"/>
                    <a:pt x="225" y="33"/>
                  </a:cubicBezTo>
                  <a:cubicBezTo>
                    <a:pt x="225" y="179"/>
                    <a:pt x="225" y="179"/>
                    <a:pt x="225" y="179"/>
                  </a:cubicBezTo>
                  <a:cubicBezTo>
                    <a:pt x="216" y="179"/>
                    <a:pt x="216" y="179"/>
                    <a:pt x="216" y="179"/>
                  </a:cubicBezTo>
                  <a:lnTo>
                    <a:pt x="216" y="33"/>
                  </a:lnTo>
                  <a:close/>
                  <a:moveTo>
                    <a:pt x="227" y="119"/>
                  </a:moveTo>
                  <a:cubicBezTo>
                    <a:pt x="382" y="119"/>
                    <a:pt x="382" y="119"/>
                    <a:pt x="382" y="119"/>
                  </a:cubicBezTo>
                  <a:cubicBezTo>
                    <a:pt x="382" y="179"/>
                    <a:pt x="382" y="179"/>
                    <a:pt x="382" y="179"/>
                  </a:cubicBezTo>
                  <a:cubicBezTo>
                    <a:pt x="227" y="179"/>
                    <a:pt x="227" y="179"/>
                    <a:pt x="227" y="179"/>
                  </a:cubicBezTo>
                  <a:lnTo>
                    <a:pt x="227" y="119"/>
                  </a:lnTo>
                  <a:close/>
                  <a:moveTo>
                    <a:pt x="382" y="117"/>
                  </a:moveTo>
                  <a:cubicBezTo>
                    <a:pt x="227" y="117"/>
                    <a:pt x="227" y="117"/>
                    <a:pt x="227" y="117"/>
                  </a:cubicBezTo>
                  <a:cubicBezTo>
                    <a:pt x="227" y="115"/>
                    <a:pt x="227" y="115"/>
                    <a:pt x="227" y="115"/>
                  </a:cubicBezTo>
                  <a:cubicBezTo>
                    <a:pt x="382" y="115"/>
                    <a:pt x="382" y="115"/>
                    <a:pt x="382" y="115"/>
                  </a:cubicBezTo>
                  <a:lnTo>
                    <a:pt x="382" y="117"/>
                  </a:lnTo>
                  <a:close/>
                  <a:moveTo>
                    <a:pt x="384" y="113"/>
                  </a:moveTo>
                  <a:cubicBezTo>
                    <a:pt x="227" y="113"/>
                    <a:pt x="227" y="113"/>
                    <a:pt x="227" y="113"/>
                  </a:cubicBezTo>
                  <a:cubicBezTo>
                    <a:pt x="227" y="72"/>
                    <a:pt x="227" y="72"/>
                    <a:pt x="227" y="72"/>
                  </a:cubicBezTo>
                  <a:cubicBezTo>
                    <a:pt x="227" y="72"/>
                    <a:pt x="227" y="72"/>
                    <a:pt x="227" y="72"/>
                  </a:cubicBezTo>
                  <a:cubicBezTo>
                    <a:pt x="314" y="72"/>
                    <a:pt x="314" y="72"/>
                    <a:pt x="314" y="72"/>
                  </a:cubicBezTo>
                  <a:cubicBezTo>
                    <a:pt x="336" y="92"/>
                    <a:pt x="336" y="92"/>
                    <a:pt x="336" y="92"/>
                  </a:cubicBezTo>
                  <a:cubicBezTo>
                    <a:pt x="337" y="92"/>
                    <a:pt x="337" y="92"/>
                    <a:pt x="337" y="92"/>
                  </a:cubicBezTo>
                  <a:cubicBezTo>
                    <a:pt x="394" y="107"/>
                    <a:pt x="394" y="107"/>
                    <a:pt x="394" y="107"/>
                  </a:cubicBezTo>
                  <a:lnTo>
                    <a:pt x="384" y="113"/>
                  </a:lnTo>
                  <a:close/>
                  <a:moveTo>
                    <a:pt x="310" y="67"/>
                  </a:moveTo>
                  <a:cubicBezTo>
                    <a:pt x="310" y="67"/>
                    <a:pt x="310" y="67"/>
                    <a:pt x="310" y="67"/>
                  </a:cubicBezTo>
                  <a:cubicBezTo>
                    <a:pt x="314" y="66"/>
                    <a:pt x="314" y="66"/>
                    <a:pt x="314" y="66"/>
                  </a:cubicBezTo>
                  <a:cubicBezTo>
                    <a:pt x="340" y="89"/>
                    <a:pt x="340" y="89"/>
                    <a:pt x="340" y="89"/>
                  </a:cubicBezTo>
                  <a:cubicBezTo>
                    <a:pt x="340" y="89"/>
                    <a:pt x="340" y="89"/>
                    <a:pt x="341" y="89"/>
                  </a:cubicBezTo>
                  <a:cubicBezTo>
                    <a:pt x="400" y="104"/>
                    <a:pt x="400" y="104"/>
                    <a:pt x="400" y="104"/>
                  </a:cubicBezTo>
                  <a:cubicBezTo>
                    <a:pt x="397" y="105"/>
                    <a:pt x="397" y="105"/>
                    <a:pt x="397" y="105"/>
                  </a:cubicBezTo>
                  <a:cubicBezTo>
                    <a:pt x="397" y="105"/>
                    <a:pt x="397" y="105"/>
                    <a:pt x="397" y="105"/>
                  </a:cubicBezTo>
                  <a:cubicBezTo>
                    <a:pt x="338" y="90"/>
                    <a:pt x="338" y="90"/>
                    <a:pt x="338" y="90"/>
                  </a:cubicBezTo>
                  <a:cubicBezTo>
                    <a:pt x="315" y="70"/>
                    <a:pt x="315" y="70"/>
                    <a:pt x="315" y="70"/>
                  </a:cubicBezTo>
                  <a:cubicBezTo>
                    <a:pt x="315" y="70"/>
                    <a:pt x="315" y="70"/>
                    <a:pt x="314" y="70"/>
                  </a:cubicBezTo>
                  <a:cubicBezTo>
                    <a:pt x="227" y="70"/>
                    <a:pt x="227" y="70"/>
                    <a:pt x="227" y="70"/>
                  </a:cubicBezTo>
                  <a:cubicBezTo>
                    <a:pt x="227" y="70"/>
                    <a:pt x="227" y="70"/>
                    <a:pt x="227" y="70"/>
                  </a:cubicBezTo>
                  <a:cubicBezTo>
                    <a:pt x="227" y="67"/>
                    <a:pt x="227" y="67"/>
                    <a:pt x="227" y="67"/>
                  </a:cubicBezTo>
                  <a:lnTo>
                    <a:pt x="310" y="67"/>
                  </a:lnTo>
                  <a:close/>
                  <a:moveTo>
                    <a:pt x="62" y="89"/>
                  </a:moveTo>
                  <a:cubicBezTo>
                    <a:pt x="63" y="89"/>
                    <a:pt x="63" y="89"/>
                    <a:pt x="63" y="89"/>
                  </a:cubicBezTo>
                  <a:cubicBezTo>
                    <a:pt x="89" y="66"/>
                    <a:pt x="89" y="66"/>
                    <a:pt x="89" y="66"/>
                  </a:cubicBezTo>
                  <a:cubicBezTo>
                    <a:pt x="93" y="67"/>
                    <a:pt x="93" y="67"/>
                    <a:pt x="93" y="67"/>
                  </a:cubicBezTo>
                  <a:cubicBezTo>
                    <a:pt x="93" y="67"/>
                    <a:pt x="93" y="67"/>
                    <a:pt x="93" y="67"/>
                  </a:cubicBezTo>
                  <a:cubicBezTo>
                    <a:pt x="176" y="67"/>
                    <a:pt x="176" y="67"/>
                    <a:pt x="176" y="67"/>
                  </a:cubicBezTo>
                  <a:cubicBezTo>
                    <a:pt x="176" y="70"/>
                    <a:pt x="176" y="70"/>
                    <a:pt x="176" y="70"/>
                  </a:cubicBezTo>
                  <a:cubicBezTo>
                    <a:pt x="88" y="70"/>
                    <a:pt x="88" y="70"/>
                    <a:pt x="88" y="70"/>
                  </a:cubicBezTo>
                  <a:cubicBezTo>
                    <a:pt x="88" y="70"/>
                    <a:pt x="88" y="70"/>
                    <a:pt x="88" y="70"/>
                  </a:cubicBezTo>
                  <a:cubicBezTo>
                    <a:pt x="65" y="90"/>
                    <a:pt x="65" y="90"/>
                    <a:pt x="65" y="90"/>
                  </a:cubicBezTo>
                  <a:cubicBezTo>
                    <a:pt x="6" y="105"/>
                    <a:pt x="6" y="105"/>
                    <a:pt x="6" y="105"/>
                  </a:cubicBezTo>
                  <a:cubicBezTo>
                    <a:pt x="6" y="105"/>
                    <a:pt x="6" y="105"/>
                    <a:pt x="6" y="105"/>
                  </a:cubicBezTo>
                  <a:cubicBezTo>
                    <a:pt x="3" y="104"/>
                    <a:pt x="3" y="104"/>
                    <a:pt x="3" y="104"/>
                  </a:cubicBezTo>
                  <a:lnTo>
                    <a:pt x="62" y="89"/>
                  </a:lnTo>
                  <a:close/>
                  <a:moveTo>
                    <a:pt x="8" y="107"/>
                  </a:moveTo>
                  <a:cubicBezTo>
                    <a:pt x="66" y="92"/>
                    <a:pt x="66" y="92"/>
                    <a:pt x="66" y="92"/>
                  </a:cubicBezTo>
                  <a:cubicBezTo>
                    <a:pt x="66" y="92"/>
                    <a:pt x="66" y="92"/>
                    <a:pt x="66" y="92"/>
                  </a:cubicBezTo>
                  <a:cubicBezTo>
                    <a:pt x="89" y="72"/>
                    <a:pt x="89" y="72"/>
                    <a:pt x="89" y="72"/>
                  </a:cubicBezTo>
                  <a:cubicBezTo>
                    <a:pt x="176" y="72"/>
                    <a:pt x="176" y="72"/>
                    <a:pt x="176" y="72"/>
                  </a:cubicBezTo>
                  <a:cubicBezTo>
                    <a:pt x="176" y="113"/>
                    <a:pt x="176" y="113"/>
                    <a:pt x="176" y="113"/>
                  </a:cubicBezTo>
                  <a:cubicBezTo>
                    <a:pt x="19" y="113"/>
                    <a:pt x="19" y="113"/>
                    <a:pt x="19" y="113"/>
                  </a:cubicBezTo>
                  <a:lnTo>
                    <a:pt x="8" y="107"/>
                  </a:lnTo>
                  <a:close/>
                  <a:moveTo>
                    <a:pt x="176" y="115"/>
                  </a:moveTo>
                  <a:cubicBezTo>
                    <a:pt x="176" y="117"/>
                    <a:pt x="176" y="117"/>
                    <a:pt x="176" y="117"/>
                  </a:cubicBezTo>
                  <a:cubicBezTo>
                    <a:pt x="21" y="117"/>
                    <a:pt x="21" y="117"/>
                    <a:pt x="21" y="117"/>
                  </a:cubicBezTo>
                  <a:cubicBezTo>
                    <a:pt x="21" y="115"/>
                    <a:pt x="21" y="115"/>
                    <a:pt x="21" y="115"/>
                  </a:cubicBezTo>
                  <a:lnTo>
                    <a:pt x="176" y="115"/>
                  </a:lnTo>
                  <a:close/>
                  <a:moveTo>
                    <a:pt x="21" y="119"/>
                  </a:moveTo>
                  <a:cubicBezTo>
                    <a:pt x="176" y="119"/>
                    <a:pt x="176" y="119"/>
                    <a:pt x="176" y="119"/>
                  </a:cubicBezTo>
                  <a:cubicBezTo>
                    <a:pt x="176" y="179"/>
                    <a:pt x="176" y="179"/>
                    <a:pt x="176" y="179"/>
                  </a:cubicBezTo>
                  <a:cubicBezTo>
                    <a:pt x="21" y="179"/>
                    <a:pt x="21" y="179"/>
                    <a:pt x="21" y="179"/>
                  </a:cubicBezTo>
                  <a:lnTo>
                    <a:pt x="21" y="119"/>
                  </a:lnTo>
                  <a:close/>
                  <a:moveTo>
                    <a:pt x="189" y="179"/>
                  </a:moveTo>
                  <a:cubicBezTo>
                    <a:pt x="189" y="147"/>
                    <a:pt x="189" y="147"/>
                    <a:pt x="189" y="147"/>
                  </a:cubicBezTo>
                  <a:cubicBezTo>
                    <a:pt x="214" y="147"/>
                    <a:pt x="214" y="147"/>
                    <a:pt x="214" y="147"/>
                  </a:cubicBezTo>
                  <a:cubicBezTo>
                    <a:pt x="214" y="179"/>
                    <a:pt x="214" y="179"/>
                    <a:pt x="214" y="179"/>
                  </a:cubicBezTo>
                  <a:lnTo>
                    <a:pt x="189"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34"/>
            <p:cNvSpPr/>
            <p:nvPr userDrawn="1"/>
          </p:nvSpPr>
          <p:spPr bwMode="auto">
            <a:xfrm>
              <a:off x="6034088" y="3622675"/>
              <a:ext cx="96838" cy="92075"/>
            </a:xfrm>
            <a:custGeom>
              <a:avLst/>
              <a:gdLst>
                <a:gd name="T0" fmla="*/ 39 w 61"/>
                <a:gd name="T1" fmla="*/ 22 h 58"/>
                <a:gd name="T2" fmla="*/ 30 w 61"/>
                <a:gd name="T3" fmla="*/ 0 h 58"/>
                <a:gd name="T4" fmla="*/ 22 w 61"/>
                <a:gd name="T5" fmla="*/ 22 h 58"/>
                <a:gd name="T6" fmla="*/ 0 w 61"/>
                <a:gd name="T7" fmla="*/ 22 h 58"/>
                <a:gd name="T8" fmla="*/ 17 w 61"/>
                <a:gd name="T9" fmla="*/ 36 h 58"/>
                <a:gd name="T10" fmla="*/ 13 w 61"/>
                <a:gd name="T11" fmla="*/ 58 h 58"/>
                <a:gd name="T12" fmla="*/ 30 w 61"/>
                <a:gd name="T13" fmla="*/ 44 h 58"/>
                <a:gd name="T14" fmla="*/ 48 w 61"/>
                <a:gd name="T15" fmla="*/ 58 h 58"/>
                <a:gd name="T16" fmla="*/ 43 w 61"/>
                <a:gd name="T17" fmla="*/ 36 h 58"/>
                <a:gd name="T18" fmla="*/ 61 w 61"/>
                <a:gd name="T19" fmla="*/ 22 h 58"/>
                <a:gd name="T20" fmla="*/ 39 w 61"/>
                <a:gd name="T21" fmla="*/ 2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58">
                  <a:moveTo>
                    <a:pt x="39" y="22"/>
                  </a:moveTo>
                  <a:lnTo>
                    <a:pt x="30" y="0"/>
                  </a:lnTo>
                  <a:lnTo>
                    <a:pt x="22" y="22"/>
                  </a:lnTo>
                  <a:lnTo>
                    <a:pt x="0" y="22"/>
                  </a:lnTo>
                  <a:lnTo>
                    <a:pt x="17" y="36"/>
                  </a:lnTo>
                  <a:lnTo>
                    <a:pt x="13" y="58"/>
                  </a:lnTo>
                  <a:lnTo>
                    <a:pt x="30" y="44"/>
                  </a:lnTo>
                  <a:lnTo>
                    <a:pt x="48" y="58"/>
                  </a:lnTo>
                  <a:lnTo>
                    <a:pt x="43" y="36"/>
                  </a:lnTo>
                  <a:lnTo>
                    <a:pt x="61" y="22"/>
                  </a:lnTo>
                  <a:lnTo>
                    <a:pt x="39"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35"/>
            <p:cNvSpPr/>
            <p:nvPr userDrawn="1"/>
          </p:nvSpPr>
          <p:spPr bwMode="auto">
            <a:xfrm>
              <a:off x="6034088" y="4630738"/>
              <a:ext cx="14288"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0" y="0"/>
                    <a:pt x="0" y="0"/>
                    <a:pt x="0" y="1"/>
                  </a:cubicBezTo>
                  <a:cubicBezTo>
                    <a:pt x="0" y="24"/>
                    <a:pt x="0" y="24"/>
                    <a:pt x="0" y="24"/>
                  </a:cubicBezTo>
                  <a:cubicBezTo>
                    <a:pt x="0" y="25"/>
                    <a:pt x="0"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36"/>
            <p:cNvSpPr/>
            <p:nvPr userDrawn="1"/>
          </p:nvSpPr>
          <p:spPr bwMode="auto">
            <a:xfrm>
              <a:off x="6110288" y="4630738"/>
              <a:ext cx="12700"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0" y="0"/>
                    <a:pt x="0" y="0"/>
                    <a:pt x="0" y="1"/>
                  </a:cubicBezTo>
                  <a:cubicBezTo>
                    <a:pt x="0" y="24"/>
                    <a:pt x="0" y="24"/>
                    <a:pt x="0" y="24"/>
                  </a:cubicBezTo>
                  <a:cubicBezTo>
                    <a:pt x="0" y="25"/>
                    <a:pt x="0"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7"/>
            <p:cNvSpPr/>
            <p:nvPr userDrawn="1"/>
          </p:nvSpPr>
          <p:spPr bwMode="auto">
            <a:xfrm>
              <a:off x="6069013" y="4630738"/>
              <a:ext cx="12700"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1" y="0"/>
                    <a:pt x="0" y="0"/>
                    <a:pt x="0" y="1"/>
                  </a:cubicBezTo>
                  <a:cubicBezTo>
                    <a:pt x="0" y="24"/>
                    <a:pt x="0" y="24"/>
                    <a:pt x="0" y="24"/>
                  </a:cubicBezTo>
                  <a:cubicBezTo>
                    <a:pt x="0" y="25"/>
                    <a:pt x="1"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238"/>
            <p:cNvSpPr/>
            <p:nvPr userDrawn="1"/>
          </p:nvSpPr>
          <p:spPr bwMode="auto">
            <a:xfrm>
              <a:off x="6040438" y="3811588"/>
              <a:ext cx="14288" cy="42863"/>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1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1" y="6"/>
                  </a:moveTo>
                  <a:cubicBezTo>
                    <a:pt x="2" y="6"/>
                    <a:pt x="2" y="6"/>
                    <a:pt x="2" y="5"/>
                  </a:cubicBezTo>
                  <a:cubicBezTo>
                    <a:pt x="2" y="1"/>
                    <a:pt x="2" y="1"/>
                    <a:pt x="2" y="1"/>
                  </a:cubicBezTo>
                  <a:cubicBezTo>
                    <a:pt x="2" y="0"/>
                    <a:pt x="2" y="0"/>
                    <a:pt x="1" y="0"/>
                  </a:cubicBezTo>
                  <a:cubicBezTo>
                    <a:pt x="1" y="0"/>
                    <a:pt x="0" y="0"/>
                    <a:pt x="0" y="1"/>
                  </a:cubicBezTo>
                  <a:cubicBezTo>
                    <a:pt x="0" y="5"/>
                    <a:pt x="0" y="5"/>
                    <a:pt x="0" y="5"/>
                  </a:cubicBezTo>
                  <a:cubicBezTo>
                    <a:pt x="0" y="6"/>
                    <a:pt x="1"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239"/>
            <p:cNvSpPr/>
            <p:nvPr userDrawn="1"/>
          </p:nvSpPr>
          <p:spPr bwMode="auto">
            <a:xfrm>
              <a:off x="6102350" y="3811588"/>
              <a:ext cx="14288" cy="42863"/>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1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1" y="6"/>
                  </a:moveTo>
                  <a:cubicBezTo>
                    <a:pt x="1" y="6"/>
                    <a:pt x="2" y="6"/>
                    <a:pt x="2" y="5"/>
                  </a:cubicBezTo>
                  <a:cubicBezTo>
                    <a:pt x="2" y="1"/>
                    <a:pt x="2" y="1"/>
                    <a:pt x="2" y="1"/>
                  </a:cubicBezTo>
                  <a:cubicBezTo>
                    <a:pt x="2" y="0"/>
                    <a:pt x="1" y="0"/>
                    <a:pt x="1" y="0"/>
                  </a:cubicBezTo>
                  <a:cubicBezTo>
                    <a:pt x="0" y="0"/>
                    <a:pt x="0" y="0"/>
                    <a:pt x="0" y="1"/>
                  </a:cubicBezTo>
                  <a:cubicBezTo>
                    <a:pt x="0" y="5"/>
                    <a:pt x="0" y="5"/>
                    <a:pt x="0" y="5"/>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40"/>
            <p:cNvSpPr/>
            <p:nvPr userDrawn="1"/>
          </p:nvSpPr>
          <p:spPr bwMode="auto">
            <a:xfrm>
              <a:off x="5805488"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41"/>
            <p:cNvSpPr/>
            <p:nvPr userDrawn="1"/>
          </p:nvSpPr>
          <p:spPr bwMode="auto">
            <a:xfrm>
              <a:off x="5702300"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42"/>
            <p:cNvSpPr/>
            <p:nvPr userDrawn="1"/>
          </p:nvSpPr>
          <p:spPr bwMode="auto">
            <a:xfrm>
              <a:off x="5599113"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243"/>
            <p:cNvSpPr/>
            <p:nvPr userDrawn="1"/>
          </p:nvSpPr>
          <p:spPr bwMode="auto">
            <a:xfrm>
              <a:off x="5494338"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244"/>
            <p:cNvSpPr/>
            <p:nvPr userDrawn="1"/>
          </p:nvSpPr>
          <p:spPr bwMode="auto">
            <a:xfrm>
              <a:off x="5391150"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245"/>
            <p:cNvSpPr/>
            <p:nvPr userDrawn="1"/>
          </p:nvSpPr>
          <p:spPr bwMode="auto">
            <a:xfrm>
              <a:off x="5287963"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246"/>
            <p:cNvSpPr/>
            <p:nvPr userDrawn="1"/>
          </p:nvSpPr>
          <p:spPr bwMode="auto">
            <a:xfrm>
              <a:off x="5183188"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47"/>
            <p:cNvSpPr/>
            <p:nvPr userDrawn="1"/>
          </p:nvSpPr>
          <p:spPr bwMode="auto">
            <a:xfrm>
              <a:off x="5080000"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248"/>
            <p:cNvSpPr/>
            <p:nvPr userDrawn="1"/>
          </p:nvSpPr>
          <p:spPr bwMode="auto">
            <a:xfrm>
              <a:off x="4976813"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49"/>
            <p:cNvSpPr/>
            <p:nvPr userDrawn="1"/>
          </p:nvSpPr>
          <p:spPr bwMode="auto">
            <a:xfrm>
              <a:off x="487997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50"/>
            <p:cNvSpPr/>
            <p:nvPr userDrawn="1"/>
          </p:nvSpPr>
          <p:spPr bwMode="auto">
            <a:xfrm>
              <a:off x="5805488"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51"/>
            <p:cNvSpPr/>
            <p:nvPr userDrawn="1"/>
          </p:nvSpPr>
          <p:spPr bwMode="auto">
            <a:xfrm>
              <a:off x="5702300"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52"/>
            <p:cNvSpPr/>
            <p:nvPr userDrawn="1"/>
          </p:nvSpPr>
          <p:spPr bwMode="auto">
            <a:xfrm>
              <a:off x="5599113"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53"/>
            <p:cNvSpPr/>
            <p:nvPr userDrawn="1"/>
          </p:nvSpPr>
          <p:spPr bwMode="auto">
            <a:xfrm>
              <a:off x="5494338"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54"/>
            <p:cNvSpPr/>
            <p:nvPr userDrawn="1"/>
          </p:nvSpPr>
          <p:spPr bwMode="auto">
            <a:xfrm>
              <a:off x="5391150"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255"/>
            <p:cNvSpPr/>
            <p:nvPr userDrawn="1"/>
          </p:nvSpPr>
          <p:spPr bwMode="auto">
            <a:xfrm>
              <a:off x="5287963"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256"/>
            <p:cNvSpPr/>
            <p:nvPr userDrawn="1"/>
          </p:nvSpPr>
          <p:spPr bwMode="auto">
            <a:xfrm>
              <a:off x="5183188"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257"/>
            <p:cNvSpPr/>
            <p:nvPr userDrawn="1"/>
          </p:nvSpPr>
          <p:spPr bwMode="auto">
            <a:xfrm>
              <a:off x="5080000"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258"/>
            <p:cNvSpPr/>
            <p:nvPr userDrawn="1"/>
          </p:nvSpPr>
          <p:spPr bwMode="auto">
            <a:xfrm>
              <a:off x="4976813"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59"/>
            <p:cNvSpPr/>
            <p:nvPr userDrawn="1"/>
          </p:nvSpPr>
          <p:spPr bwMode="auto">
            <a:xfrm>
              <a:off x="487997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60"/>
            <p:cNvSpPr/>
            <p:nvPr userDrawn="1"/>
          </p:nvSpPr>
          <p:spPr bwMode="auto">
            <a:xfrm>
              <a:off x="722312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261"/>
            <p:cNvSpPr/>
            <p:nvPr userDrawn="1"/>
          </p:nvSpPr>
          <p:spPr bwMode="auto">
            <a:xfrm>
              <a:off x="7118350" y="4435475"/>
              <a:ext cx="63500"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262"/>
            <p:cNvSpPr/>
            <p:nvPr userDrawn="1"/>
          </p:nvSpPr>
          <p:spPr bwMode="auto">
            <a:xfrm>
              <a:off x="7015163"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263"/>
            <p:cNvSpPr/>
            <p:nvPr userDrawn="1"/>
          </p:nvSpPr>
          <p:spPr bwMode="auto">
            <a:xfrm>
              <a:off x="691197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264"/>
            <p:cNvSpPr/>
            <p:nvPr userDrawn="1"/>
          </p:nvSpPr>
          <p:spPr bwMode="auto">
            <a:xfrm>
              <a:off x="6807200"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265"/>
            <p:cNvSpPr/>
            <p:nvPr userDrawn="1"/>
          </p:nvSpPr>
          <p:spPr bwMode="auto">
            <a:xfrm>
              <a:off x="6704013"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266"/>
            <p:cNvSpPr/>
            <p:nvPr userDrawn="1"/>
          </p:nvSpPr>
          <p:spPr bwMode="auto">
            <a:xfrm>
              <a:off x="6600825"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267"/>
            <p:cNvSpPr/>
            <p:nvPr userDrawn="1"/>
          </p:nvSpPr>
          <p:spPr bwMode="auto">
            <a:xfrm>
              <a:off x="6497638"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268"/>
            <p:cNvSpPr/>
            <p:nvPr userDrawn="1"/>
          </p:nvSpPr>
          <p:spPr bwMode="auto">
            <a:xfrm>
              <a:off x="6392863"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69"/>
            <p:cNvSpPr/>
            <p:nvPr userDrawn="1"/>
          </p:nvSpPr>
          <p:spPr bwMode="auto">
            <a:xfrm>
              <a:off x="629602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70"/>
            <p:cNvSpPr/>
            <p:nvPr userDrawn="1"/>
          </p:nvSpPr>
          <p:spPr bwMode="auto">
            <a:xfrm>
              <a:off x="722312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71"/>
            <p:cNvSpPr/>
            <p:nvPr userDrawn="1"/>
          </p:nvSpPr>
          <p:spPr bwMode="auto">
            <a:xfrm>
              <a:off x="7118350" y="4603750"/>
              <a:ext cx="63500"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72"/>
            <p:cNvSpPr/>
            <p:nvPr userDrawn="1"/>
          </p:nvSpPr>
          <p:spPr bwMode="auto">
            <a:xfrm>
              <a:off x="7015163"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73"/>
            <p:cNvSpPr/>
            <p:nvPr userDrawn="1"/>
          </p:nvSpPr>
          <p:spPr bwMode="auto">
            <a:xfrm>
              <a:off x="691197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74"/>
            <p:cNvSpPr/>
            <p:nvPr userDrawn="1"/>
          </p:nvSpPr>
          <p:spPr bwMode="auto">
            <a:xfrm>
              <a:off x="6807200"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75"/>
            <p:cNvSpPr/>
            <p:nvPr userDrawn="1"/>
          </p:nvSpPr>
          <p:spPr bwMode="auto">
            <a:xfrm>
              <a:off x="6704013"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76"/>
            <p:cNvSpPr/>
            <p:nvPr userDrawn="1"/>
          </p:nvSpPr>
          <p:spPr bwMode="auto">
            <a:xfrm>
              <a:off x="6600825"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277"/>
            <p:cNvSpPr/>
            <p:nvPr userDrawn="1"/>
          </p:nvSpPr>
          <p:spPr bwMode="auto">
            <a:xfrm>
              <a:off x="6497638"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78"/>
            <p:cNvSpPr/>
            <p:nvPr userDrawn="1"/>
          </p:nvSpPr>
          <p:spPr bwMode="auto">
            <a:xfrm>
              <a:off x="6392863"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279"/>
            <p:cNvSpPr/>
            <p:nvPr userDrawn="1"/>
          </p:nvSpPr>
          <p:spPr bwMode="auto">
            <a:xfrm>
              <a:off x="629602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280"/>
            <p:cNvSpPr>
              <a:spLocks noEditPoints="1"/>
            </p:cNvSpPr>
            <p:nvPr userDrawn="1"/>
          </p:nvSpPr>
          <p:spPr bwMode="auto">
            <a:xfrm>
              <a:off x="2101850" y="4162425"/>
              <a:ext cx="2170113" cy="679450"/>
            </a:xfrm>
            <a:custGeom>
              <a:avLst/>
              <a:gdLst>
                <a:gd name="T0" fmla="*/ 164 w 314"/>
                <a:gd name="T1" fmla="*/ 68 h 97"/>
                <a:gd name="T2" fmla="*/ 111 w 314"/>
                <a:gd name="T3" fmla="*/ 20 h 97"/>
                <a:gd name="T4" fmla="*/ 83 w 314"/>
                <a:gd name="T5" fmla="*/ 60 h 97"/>
                <a:gd name="T6" fmla="*/ 64 w 314"/>
                <a:gd name="T7" fmla="*/ 72 h 97"/>
                <a:gd name="T8" fmla="*/ 44 w 314"/>
                <a:gd name="T9" fmla="*/ 60 h 97"/>
                <a:gd name="T10" fmla="*/ 36 w 314"/>
                <a:gd name="T11" fmla="*/ 60 h 97"/>
                <a:gd name="T12" fmla="*/ 21 w 314"/>
                <a:gd name="T13" fmla="*/ 79 h 97"/>
                <a:gd name="T14" fmla="*/ 113 w 314"/>
                <a:gd name="T15" fmla="*/ 87 h 97"/>
                <a:gd name="T16" fmla="*/ 163 w 314"/>
                <a:gd name="T17" fmla="*/ 86 h 97"/>
                <a:gd name="T18" fmla="*/ 261 w 314"/>
                <a:gd name="T19" fmla="*/ 40 h 97"/>
                <a:gd name="T20" fmla="*/ 261 w 314"/>
                <a:gd name="T21" fmla="*/ 59 h 97"/>
                <a:gd name="T22" fmla="*/ 261 w 314"/>
                <a:gd name="T23" fmla="*/ 87 h 97"/>
                <a:gd name="T24" fmla="*/ 313 w 314"/>
                <a:gd name="T25" fmla="*/ 97 h 97"/>
                <a:gd name="T26" fmla="*/ 73 w 314"/>
                <a:gd name="T27" fmla="*/ 95 h 97"/>
                <a:gd name="T28" fmla="*/ 67 w 314"/>
                <a:gd name="T29" fmla="*/ 77 h 97"/>
                <a:gd name="T30" fmla="*/ 84 w 314"/>
                <a:gd name="T31" fmla="*/ 58 h 97"/>
                <a:gd name="T32" fmla="*/ 75 w 314"/>
                <a:gd name="T33" fmla="*/ 94 h 97"/>
                <a:gd name="T34" fmla="*/ 48 w 314"/>
                <a:gd name="T35" fmla="*/ 58 h 97"/>
                <a:gd name="T36" fmla="*/ 62 w 314"/>
                <a:gd name="T37" fmla="*/ 73 h 97"/>
                <a:gd name="T38" fmla="*/ 39 w 314"/>
                <a:gd name="T39" fmla="*/ 74 h 97"/>
                <a:gd name="T40" fmla="*/ 22 w 314"/>
                <a:gd name="T41" fmla="*/ 64 h 97"/>
                <a:gd name="T42" fmla="*/ 32 w 314"/>
                <a:gd name="T43" fmla="*/ 64 h 97"/>
                <a:gd name="T44" fmla="*/ 23 w 314"/>
                <a:gd name="T45" fmla="*/ 77 h 97"/>
                <a:gd name="T46" fmla="*/ 28 w 314"/>
                <a:gd name="T47" fmla="*/ 95 h 97"/>
                <a:gd name="T48" fmla="*/ 132 w 314"/>
                <a:gd name="T49" fmla="*/ 53 h 97"/>
                <a:gd name="T50" fmla="*/ 144 w 314"/>
                <a:gd name="T51" fmla="*/ 63 h 97"/>
                <a:gd name="T52" fmla="*/ 113 w 314"/>
                <a:gd name="T53" fmla="*/ 43 h 97"/>
                <a:gd name="T54" fmla="*/ 145 w 314"/>
                <a:gd name="T55" fmla="*/ 32 h 97"/>
                <a:gd name="T56" fmla="*/ 163 w 314"/>
                <a:gd name="T57" fmla="*/ 37 h 97"/>
                <a:gd name="T58" fmla="*/ 163 w 314"/>
                <a:gd name="T59" fmla="*/ 45 h 97"/>
                <a:gd name="T60" fmla="*/ 113 w 314"/>
                <a:gd name="T61" fmla="*/ 30 h 97"/>
                <a:gd name="T62" fmla="*/ 154 w 314"/>
                <a:gd name="T63" fmla="*/ 68 h 97"/>
                <a:gd name="T64" fmla="*/ 163 w 314"/>
                <a:gd name="T65" fmla="*/ 20 h 97"/>
                <a:gd name="T66" fmla="*/ 113 w 314"/>
                <a:gd name="T67" fmla="*/ 79 h 97"/>
                <a:gd name="T68" fmla="*/ 113 w 314"/>
                <a:gd name="T69" fmla="*/ 79 h 97"/>
                <a:gd name="T70" fmla="*/ 287 w 314"/>
                <a:gd name="T71" fmla="*/ 48 h 97"/>
                <a:gd name="T72" fmla="*/ 288 w 314"/>
                <a:gd name="T73" fmla="*/ 41 h 97"/>
                <a:gd name="T74" fmla="*/ 312 w 314"/>
                <a:gd name="T75" fmla="*/ 41 h 97"/>
                <a:gd name="T76" fmla="*/ 288 w 314"/>
                <a:gd name="T77" fmla="*/ 60 h 97"/>
                <a:gd name="T78" fmla="*/ 297 w 314"/>
                <a:gd name="T79" fmla="*/ 60 h 97"/>
                <a:gd name="T80" fmla="*/ 272 w 314"/>
                <a:gd name="T81" fmla="*/ 67 h 97"/>
                <a:gd name="T82" fmla="*/ 272 w 314"/>
                <a:gd name="T83" fmla="*/ 69 h 97"/>
                <a:gd name="T84" fmla="*/ 288 w 314"/>
                <a:gd name="T85" fmla="*/ 69 h 97"/>
                <a:gd name="T86" fmla="*/ 304 w 314"/>
                <a:gd name="T87" fmla="*/ 77 h 97"/>
                <a:gd name="T88" fmla="*/ 305 w 314"/>
                <a:gd name="T89" fmla="*/ 69 h 97"/>
                <a:gd name="T90" fmla="*/ 305 w 314"/>
                <a:gd name="T91" fmla="*/ 50 h 97"/>
                <a:gd name="T92" fmla="*/ 304 w 314"/>
                <a:gd name="T93" fmla="*/ 50 h 97"/>
                <a:gd name="T94" fmla="*/ 287 w 314"/>
                <a:gd name="T95" fmla="*/ 58 h 97"/>
                <a:gd name="T96" fmla="*/ 272 w 314"/>
                <a:gd name="T97" fmla="*/ 50 h 97"/>
                <a:gd name="T98" fmla="*/ 270 w 314"/>
                <a:gd name="T99" fmla="*/ 58 h 97"/>
                <a:gd name="T100" fmla="*/ 270 w 314"/>
                <a:gd name="T101" fmla="*/ 77 h 97"/>
                <a:gd name="T102" fmla="*/ 263 w 314"/>
                <a:gd name="T103" fmla="*/ 79 h 97"/>
                <a:gd name="T104" fmla="*/ 280 w 314"/>
                <a:gd name="T105" fmla="*/ 79 h 97"/>
                <a:gd name="T106" fmla="*/ 295 w 314"/>
                <a:gd name="T107" fmla="*/ 86 h 97"/>
                <a:gd name="T108" fmla="*/ 297 w 314"/>
                <a:gd name="T109" fmla="*/ 79 h 97"/>
                <a:gd name="T110" fmla="*/ 263 w 314"/>
                <a:gd name="T111" fmla="*/ 48 h 97"/>
                <a:gd name="T112" fmla="*/ 263 w 314"/>
                <a:gd name="T113" fmla="*/ 95 h 97"/>
                <a:gd name="T114" fmla="*/ 280 w 314"/>
                <a:gd name="T115" fmla="*/ 88 h 97"/>
                <a:gd name="T116" fmla="*/ 295 w 314"/>
                <a:gd name="T117" fmla="*/ 95 h 97"/>
                <a:gd name="T118" fmla="*/ 297 w 314"/>
                <a:gd name="T119" fmla="*/ 88 h 97"/>
                <a:gd name="T120" fmla="*/ 312 w 314"/>
                <a:gd name="T121" fmla="*/ 39 h 97"/>
                <a:gd name="T122" fmla="*/ 288 w 314"/>
                <a:gd name="T123" fmla="*/ 39 h 97"/>
                <a:gd name="T124" fmla="*/ 271 w 314"/>
                <a:gd name="T125" fmla="*/ 3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4" h="97">
                  <a:moveTo>
                    <a:pt x="263" y="1"/>
                  </a:moveTo>
                  <a:cubicBezTo>
                    <a:pt x="263" y="0"/>
                    <a:pt x="262" y="0"/>
                    <a:pt x="262" y="1"/>
                  </a:cubicBezTo>
                  <a:cubicBezTo>
                    <a:pt x="173" y="63"/>
                    <a:pt x="173" y="63"/>
                    <a:pt x="173" y="63"/>
                  </a:cubicBezTo>
                  <a:cubicBezTo>
                    <a:pt x="172" y="63"/>
                    <a:pt x="172" y="63"/>
                    <a:pt x="172" y="64"/>
                  </a:cubicBezTo>
                  <a:cubicBezTo>
                    <a:pt x="172" y="84"/>
                    <a:pt x="172" y="84"/>
                    <a:pt x="172" y="84"/>
                  </a:cubicBezTo>
                  <a:cubicBezTo>
                    <a:pt x="164" y="84"/>
                    <a:pt x="164" y="84"/>
                    <a:pt x="164" y="84"/>
                  </a:cubicBezTo>
                  <a:cubicBezTo>
                    <a:pt x="164" y="68"/>
                    <a:pt x="164" y="68"/>
                    <a:pt x="164" y="68"/>
                  </a:cubicBezTo>
                  <a:cubicBezTo>
                    <a:pt x="164" y="68"/>
                    <a:pt x="164" y="68"/>
                    <a:pt x="164" y="68"/>
                  </a:cubicBezTo>
                  <a:cubicBezTo>
                    <a:pt x="164" y="19"/>
                    <a:pt x="164" y="19"/>
                    <a:pt x="164" y="19"/>
                  </a:cubicBezTo>
                  <a:cubicBezTo>
                    <a:pt x="164" y="19"/>
                    <a:pt x="164" y="18"/>
                    <a:pt x="164" y="18"/>
                  </a:cubicBezTo>
                  <a:cubicBezTo>
                    <a:pt x="146" y="7"/>
                    <a:pt x="146" y="7"/>
                    <a:pt x="146" y="7"/>
                  </a:cubicBezTo>
                  <a:cubicBezTo>
                    <a:pt x="145" y="7"/>
                    <a:pt x="145" y="7"/>
                    <a:pt x="145" y="7"/>
                  </a:cubicBezTo>
                  <a:cubicBezTo>
                    <a:pt x="112" y="19"/>
                    <a:pt x="112" y="19"/>
                    <a:pt x="112" y="19"/>
                  </a:cubicBezTo>
                  <a:cubicBezTo>
                    <a:pt x="111" y="19"/>
                    <a:pt x="111" y="20"/>
                    <a:pt x="111" y="20"/>
                  </a:cubicBezTo>
                  <a:cubicBezTo>
                    <a:pt x="111" y="95"/>
                    <a:pt x="111" y="95"/>
                    <a:pt x="111" y="95"/>
                  </a:cubicBezTo>
                  <a:cubicBezTo>
                    <a:pt x="80" y="95"/>
                    <a:pt x="80" y="95"/>
                    <a:pt x="80" y="95"/>
                  </a:cubicBezTo>
                  <a:cubicBezTo>
                    <a:pt x="80" y="79"/>
                    <a:pt x="80" y="79"/>
                    <a:pt x="80" y="79"/>
                  </a:cubicBezTo>
                  <a:cubicBezTo>
                    <a:pt x="96" y="79"/>
                    <a:pt x="96" y="79"/>
                    <a:pt x="96" y="79"/>
                  </a:cubicBezTo>
                  <a:cubicBezTo>
                    <a:pt x="83" y="66"/>
                    <a:pt x="83" y="66"/>
                    <a:pt x="83" y="66"/>
                  </a:cubicBezTo>
                  <a:cubicBezTo>
                    <a:pt x="89" y="66"/>
                    <a:pt x="89" y="66"/>
                    <a:pt x="89" y="66"/>
                  </a:cubicBezTo>
                  <a:cubicBezTo>
                    <a:pt x="83" y="60"/>
                    <a:pt x="83" y="60"/>
                    <a:pt x="83" y="60"/>
                  </a:cubicBezTo>
                  <a:cubicBezTo>
                    <a:pt x="89" y="60"/>
                    <a:pt x="89" y="60"/>
                    <a:pt x="89" y="60"/>
                  </a:cubicBezTo>
                  <a:cubicBezTo>
                    <a:pt x="76" y="48"/>
                    <a:pt x="76" y="48"/>
                    <a:pt x="76" y="48"/>
                  </a:cubicBezTo>
                  <a:cubicBezTo>
                    <a:pt x="64" y="60"/>
                    <a:pt x="64" y="60"/>
                    <a:pt x="64" y="60"/>
                  </a:cubicBezTo>
                  <a:cubicBezTo>
                    <a:pt x="70" y="60"/>
                    <a:pt x="70" y="60"/>
                    <a:pt x="70" y="60"/>
                  </a:cubicBezTo>
                  <a:cubicBezTo>
                    <a:pt x="64" y="66"/>
                    <a:pt x="64" y="66"/>
                    <a:pt x="64" y="66"/>
                  </a:cubicBezTo>
                  <a:cubicBezTo>
                    <a:pt x="70" y="66"/>
                    <a:pt x="70" y="66"/>
                    <a:pt x="70" y="66"/>
                  </a:cubicBezTo>
                  <a:cubicBezTo>
                    <a:pt x="64" y="72"/>
                    <a:pt x="64" y="72"/>
                    <a:pt x="64" y="72"/>
                  </a:cubicBezTo>
                  <a:cubicBezTo>
                    <a:pt x="58" y="66"/>
                    <a:pt x="58" y="66"/>
                    <a:pt x="58" y="66"/>
                  </a:cubicBezTo>
                  <a:cubicBezTo>
                    <a:pt x="63" y="66"/>
                    <a:pt x="63" y="66"/>
                    <a:pt x="63" y="66"/>
                  </a:cubicBezTo>
                  <a:cubicBezTo>
                    <a:pt x="58" y="60"/>
                    <a:pt x="58" y="60"/>
                    <a:pt x="58" y="60"/>
                  </a:cubicBezTo>
                  <a:cubicBezTo>
                    <a:pt x="63" y="60"/>
                    <a:pt x="63" y="60"/>
                    <a:pt x="63" y="60"/>
                  </a:cubicBezTo>
                  <a:cubicBezTo>
                    <a:pt x="51" y="48"/>
                    <a:pt x="51" y="48"/>
                    <a:pt x="51" y="48"/>
                  </a:cubicBezTo>
                  <a:cubicBezTo>
                    <a:pt x="39" y="60"/>
                    <a:pt x="39" y="60"/>
                    <a:pt x="39" y="60"/>
                  </a:cubicBezTo>
                  <a:cubicBezTo>
                    <a:pt x="44" y="60"/>
                    <a:pt x="44" y="60"/>
                    <a:pt x="44" y="60"/>
                  </a:cubicBezTo>
                  <a:cubicBezTo>
                    <a:pt x="39" y="66"/>
                    <a:pt x="39" y="66"/>
                    <a:pt x="39" y="66"/>
                  </a:cubicBezTo>
                  <a:cubicBezTo>
                    <a:pt x="44" y="66"/>
                    <a:pt x="44" y="66"/>
                    <a:pt x="44" y="66"/>
                  </a:cubicBezTo>
                  <a:cubicBezTo>
                    <a:pt x="38" y="72"/>
                    <a:pt x="38" y="72"/>
                    <a:pt x="38" y="72"/>
                  </a:cubicBezTo>
                  <a:cubicBezTo>
                    <a:pt x="31" y="66"/>
                    <a:pt x="31" y="66"/>
                    <a:pt x="31" y="66"/>
                  </a:cubicBezTo>
                  <a:cubicBezTo>
                    <a:pt x="36" y="66"/>
                    <a:pt x="36" y="66"/>
                    <a:pt x="36" y="66"/>
                  </a:cubicBezTo>
                  <a:cubicBezTo>
                    <a:pt x="31" y="60"/>
                    <a:pt x="31" y="60"/>
                    <a:pt x="31" y="60"/>
                  </a:cubicBezTo>
                  <a:cubicBezTo>
                    <a:pt x="36" y="60"/>
                    <a:pt x="36" y="60"/>
                    <a:pt x="36" y="60"/>
                  </a:cubicBezTo>
                  <a:cubicBezTo>
                    <a:pt x="24" y="48"/>
                    <a:pt x="24" y="48"/>
                    <a:pt x="24" y="48"/>
                  </a:cubicBezTo>
                  <a:cubicBezTo>
                    <a:pt x="12" y="60"/>
                    <a:pt x="12" y="60"/>
                    <a:pt x="12" y="60"/>
                  </a:cubicBezTo>
                  <a:cubicBezTo>
                    <a:pt x="17" y="60"/>
                    <a:pt x="17" y="60"/>
                    <a:pt x="17" y="60"/>
                  </a:cubicBezTo>
                  <a:cubicBezTo>
                    <a:pt x="12" y="66"/>
                    <a:pt x="12" y="66"/>
                    <a:pt x="12" y="66"/>
                  </a:cubicBezTo>
                  <a:cubicBezTo>
                    <a:pt x="17" y="66"/>
                    <a:pt x="17" y="66"/>
                    <a:pt x="17" y="66"/>
                  </a:cubicBezTo>
                  <a:cubicBezTo>
                    <a:pt x="4" y="79"/>
                    <a:pt x="4" y="79"/>
                    <a:pt x="4" y="79"/>
                  </a:cubicBezTo>
                  <a:cubicBezTo>
                    <a:pt x="21" y="79"/>
                    <a:pt x="21" y="79"/>
                    <a:pt x="21" y="79"/>
                  </a:cubicBezTo>
                  <a:cubicBezTo>
                    <a:pt x="21" y="95"/>
                    <a:pt x="21" y="95"/>
                    <a:pt x="21" y="95"/>
                  </a:cubicBezTo>
                  <a:cubicBezTo>
                    <a:pt x="1" y="95"/>
                    <a:pt x="1" y="95"/>
                    <a:pt x="1" y="95"/>
                  </a:cubicBezTo>
                  <a:cubicBezTo>
                    <a:pt x="1" y="95"/>
                    <a:pt x="0" y="96"/>
                    <a:pt x="0" y="96"/>
                  </a:cubicBezTo>
                  <a:cubicBezTo>
                    <a:pt x="0" y="97"/>
                    <a:pt x="1" y="97"/>
                    <a:pt x="1" y="97"/>
                  </a:cubicBezTo>
                  <a:cubicBezTo>
                    <a:pt x="112" y="97"/>
                    <a:pt x="112" y="97"/>
                    <a:pt x="112" y="97"/>
                  </a:cubicBezTo>
                  <a:cubicBezTo>
                    <a:pt x="113" y="97"/>
                    <a:pt x="113" y="97"/>
                    <a:pt x="113" y="96"/>
                  </a:cubicBezTo>
                  <a:cubicBezTo>
                    <a:pt x="113" y="87"/>
                    <a:pt x="113" y="87"/>
                    <a:pt x="113" y="87"/>
                  </a:cubicBezTo>
                  <a:cubicBezTo>
                    <a:pt x="143" y="79"/>
                    <a:pt x="143" y="79"/>
                    <a:pt x="143" y="79"/>
                  </a:cubicBezTo>
                  <a:cubicBezTo>
                    <a:pt x="143" y="96"/>
                    <a:pt x="143" y="96"/>
                    <a:pt x="143" y="96"/>
                  </a:cubicBezTo>
                  <a:cubicBezTo>
                    <a:pt x="143" y="97"/>
                    <a:pt x="144" y="97"/>
                    <a:pt x="144" y="97"/>
                  </a:cubicBezTo>
                  <a:cubicBezTo>
                    <a:pt x="145" y="97"/>
                    <a:pt x="145" y="97"/>
                    <a:pt x="145" y="96"/>
                  </a:cubicBezTo>
                  <a:cubicBezTo>
                    <a:pt x="145" y="79"/>
                    <a:pt x="145" y="79"/>
                    <a:pt x="145" y="79"/>
                  </a:cubicBezTo>
                  <a:cubicBezTo>
                    <a:pt x="163" y="86"/>
                    <a:pt x="163" y="86"/>
                    <a:pt x="163" y="86"/>
                  </a:cubicBezTo>
                  <a:cubicBezTo>
                    <a:pt x="163" y="86"/>
                    <a:pt x="163" y="86"/>
                    <a:pt x="163" y="86"/>
                  </a:cubicBezTo>
                  <a:cubicBezTo>
                    <a:pt x="163" y="86"/>
                    <a:pt x="163" y="86"/>
                    <a:pt x="163" y="86"/>
                  </a:cubicBezTo>
                  <a:cubicBezTo>
                    <a:pt x="173" y="86"/>
                    <a:pt x="173" y="86"/>
                    <a:pt x="173" y="86"/>
                  </a:cubicBezTo>
                  <a:cubicBezTo>
                    <a:pt x="174" y="86"/>
                    <a:pt x="174" y="85"/>
                    <a:pt x="174" y="85"/>
                  </a:cubicBezTo>
                  <a:cubicBezTo>
                    <a:pt x="174" y="64"/>
                    <a:pt x="174" y="64"/>
                    <a:pt x="174" y="64"/>
                  </a:cubicBezTo>
                  <a:cubicBezTo>
                    <a:pt x="261" y="4"/>
                    <a:pt x="261" y="4"/>
                    <a:pt x="261" y="4"/>
                  </a:cubicBezTo>
                  <a:cubicBezTo>
                    <a:pt x="261" y="40"/>
                    <a:pt x="261" y="40"/>
                    <a:pt x="261" y="40"/>
                  </a:cubicBezTo>
                  <a:cubicBezTo>
                    <a:pt x="261" y="40"/>
                    <a:pt x="261" y="40"/>
                    <a:pt x="261" y="40"/>
                  </a:cubicBezTo>
                  <a:cubicBezTo>
                    <a:pt x="261" y="40"/>
                    <a:pt x="261" y="40"/>
                    <a:pt x="261" y="40"/>
                  </a:cubicBezTo>
                  <a:cubicBezTo>
                    <a:pt x="261" y="49"/>
                    <a:pt x="261" y="49"/>
                    <a:pt x="261" y="49"/>
                  </a:cubicBezTo>
                  <a:cubicBezTo>
                    <a:pt x="261" y="49"/>
                    <a:pt x="261" y="49"/>
                    <a:pt x="261" y="49"/>
                  </a:cubicBezTo>
                  <a:cubicBezTo>
                    <a:pt x="261" y="49"/>
                    <a:pt x="261" y="49"/>
                    <a:pt x="261" y="50"/>
                  </a:cubicBezTo>
                  <a:cubicBezTo>
                    <a:pt x="261" y="59"/>
                    <a:pt x="261" y="59"/>
                    <a:pt x="261" y="59"/>
                  </a:cubicBezTo>
                  <a:cubicBezTo>
                    <a:pt x="261" y="59"/>
                    <a:pt x="261" y="59"/>
                    <a:pt x="261" y="59"/>
                  </a:cubicBezTo>
                  <a:cubicBezTo>
                    <a:pt x="261" y="59"/>
                    <a:pt x="261" y="59"/>
                    <a:pt x="261" y="59"/>
                  </a:cubicBezTo>
                  <a:cubicBezTo>
                    <a:pt x="261" y="68"/>
                    <a:pt x="261" y="68"/>
                    <a:pt x="261" y="68"/>
                  </a:cubicBezTo>
                  <a:cubicBezTo>
                    <a:pt x="261" y="68"/>
                    <a:pt x="261" y="68"/>
                    <a:pt x="261" y="68"/>
                  </a:cubicBezTo>
                  <a:cubicBezTo>
                    <a:pt x="261" y="68"/>
                    <a:pt x="261" y="68"/>
                    <a:pt x="261" y="68"/>
                  </a:cubicBezTo>
                  <a:cubicBezTo>
                    <a:pt x="261" y="77"/>
                    <a:pt x="261" y="77"/>
                    <a:pt x="261" y="77"/>
                  </a:cubicBezTo>
                  <a:cubicBezTo>
                    <a:pt x="261" y="77"/>
                    <a:pt x="261" y="77"/>
                    <a:pt x="261" y="78"/>
                  </a:cubicBezTo>
                  <a:cubicBezTo>
                    <a:pt x="261" y="78"/>
                    <a:pt x="261" y="78"/>
                    <a:pt x="261" y="78"/>
                  </a:cubicBezTo>
                  <a:cubicBezTo>
                    <a:pt x="261" y="87"/>
                    <a:pt x="261" y="87"/>
                    <a:pt x="261" y="87"/>
                  </a:cubicBezTo>
                  <a:cubicBezTo>
                    <a:pt x="261" y="87"/>
                    <a:pt x="261" y="87"/>
                    <a:pt x="261" y="87"/>
                  </a:cubicBezTo>
                  <a:cubicBezTo>
                    <a:pt x="261" y="87"/>
                    <a:pt x="261" y="87"/>
                    <a:pt x="261" y="87"/>
                  </a:cubicBezTo>
                  <a:cubicBezTo>
                    <a:pt x="261" y="96"/>
                    <a:pt x="261" y="96"/>
                    <a:pt x="261" y="96"/>
                  </a:cubicBezTo>
                  <a:cubicBezTo>
                    <a:pt x="261" y="96"/>
                    <a:pt x="261" y="96"/>
                    <a:pt x="261" y="96"/>
                  </a:cubicBezTo>
                  <a:cubicBezTo>
                    <a:pt x="261" y="97"/>
                    <a:pt x="261" y="97"/>
                    <a:pt x="262" y="97"/>
                  </a:cubicBezTo>
                  <a:cubicBezTo>
                    <a:pt x="312" y="97"/>
                    <a:pt x="312" y="97"/>
                    <a:pt x="312" y="97"/>
                  </a:cubicBezTo>
                  <a:cubicBezTo>
                    <a:pt x="313" y="97"/>
                    <a:pt x="313" y="97"/>
                    <a:pt x="313" y="97"/>
                  </a:cubicBezTo>
                  <a:cubicBezTo>
                    <a:pt x="314" y="96"/>
                    <a:pt x="314" y="96"/>
                    <a:pt x="314" y="96"/>
                  </a:cubicBezTo>
                  <a:cubicBezTo>
                    <a:pt x="314" y="35"/>
                    <a:pt x="314" y="35"/>
                    <a:pt x="314" y="35"/>
                  </a:cubicBezTo>
                  <a:cubicBezTo>
                    <a:pt x="314" y="35"/>
                    <a:pt x="314" y="34"/>
                    <a:pt x="313" y="34"/>
                  </a:cubicBezTo>
                  <a:lnTo>
                    <a:pt x="263" y="1"/>
                  </a:lnTo>
                  <a:close/>
                  <a:moveTo>
                    <a:pt x="71" y="79"/>
                  </a:moveTo>
                  <a:cubicBezTo>
                    <a:pt x="73" y="79"/>
                    <a:pt x="73" y="79"/>
                    <a:pt x="73" y="79"/>
                  </a:cubicBezTo>
                  <a:cubicBezTo>
                    <a:pt x="73" y="95"/>
                    <a:pt x="73" y="95"/>
                    <a:pt x="73" y="95"/>
                  </a:cubicBezTo>
                  <a:cubicBezTo>
                    <a:pt x="54" y="95"/>
                    <a:pt x="54" y="95"/>
                    <a:pt x="54" y="95"/>
                  </a:cubicBezTo>
                  <a:cubicBezTo>
                    <a:pt x="54" y="79"/>
                    <a:pt x="54" y="79"/>
                    <a:pt x="54" y="79"/>
                  </a:cubicBezTo>
                  <a:cubicBezTo>
                    <a:pt x="56" y="79"/>
                    <a:pt x="56" y="79"/>
                    <a:pt x="56" y="79"/>
                  </a:cubicBezTo>
                  <a:lnTo>
                    <a:pt x="71" y="79"/>
                  </a:lnTo>
                  <a:close/>
                  <a:moveTo>
                    <a:pt x="61" y="77"/>
                  </a:moveTo>
                  <a:cubicBezTo>
                    <a:pt x="64" y="74"/>
                    <a:pt x="64" y="74"/>
                    <a:pt x="64" y="74"/>
                  </a:cubicBezTo>
                  <a:cubicBezTo>
                    <a:pt x="67" y="77"/>
                    <a:pt x="67" y="77"/>
                    <a:pt x="67" y="77"/>
                  </a:cubicBezTo>
                  <a:lnTo>
                    <a:pt x="61" y="77"/>
                  </a:lnTo>
                  <a:close/>
                  <a:moveTo>
                    <a:pt x="74" y="64"/>
                  </a:moveTo>
                  <a:cubicBezTo>
                    <a:pt x="69" y="64"/>
                    <a:pt x="69" y="64"/>
                    <a:pt x="69" y="64"/>
                  </a:cubicBezTo>
                  <a:cubicBezTo>
                    <a:pt x="74" y="58"/>
                    <a:pt x="74" y="58"/>
                    <a:pt x="74" y="58"/>
                  </a:cubicBezTo>
                  <a:cubicBezTo>
                    <a:pt x="69" y="58"/>
                    <a:pt x="69" y="58"/>
                    <a:pt x="69" y="58"/>
                  </a:cubicBezTo>
                  <a:cubicBezTo>
                    <a:pt x="76" y="50"/>
                    <a:pt x="76" y="50"/>
                    <a:pt x="76" y="50"/>
                  </a:cubicBezTo>
                  <a:cubicBezTo>
                    <a:pt x="84" y="58"/>
                    <a:pt x="84" y="58"/>
                    <a:pt x="84" y="58"/>
                  </a:cubicBezTo>
                  <a:cubicBezTo>
                    <a:pt x="79" y="58"/>
                    <a:pt x="79" y="58"/>
                    <a:pt x="79" y="58"/>
                  </a:cubicBezTo>
                  <a:cubicBezTo>
                    <a:pt x="84" y="64"/>
                    <a:pt x="84" y="64"/>
                    <a:pt x="84" y="64"/>
                  </a:cubicBezTo>
                  <a:cubicBezTo>
                    <a:pt x="79" y="64"/>
                    <a:pt x="79" y="64"/>
                    <a:pt x="79" y="64"/>
                  </a:cubicBezTo>
                  <a:cubicBezTo>
                    <a:pt x="92" y="77"/>
                    <a:pt x="92" y="77"/>
                    <a:pt x="92" y="77"/>
                  </a:cubicBezTo>
                  <a:cubicBezTo>
                    <a:pt x="78" y="77"/>
                    <a:pt x="78" y="77"/>
                    <a:pt x="78" y="77"/>
                  </a:cubicBezTo>
                  <a:cubicBezTo>
                    <a:pt x="78" y="94"/>
                    <a:pt x="78" y="94"/>
                    <a:pt x="78" y="94"/>
                  </a:cubicBezTo>
                  <a:cubicBezTo>
                    <a:pt x="75" y="94"/>
                    <a:pt x="75" y="94"/>
                    <a:pt x="75" y="94"/>
                  </a:cubicBezTo>
                  <a:cubicBezTo>
                    <a:pt x="75" y="77"/>
                    <a:pt x="75" y="77"/>
                    <a:pt x="75" y="77"/>
                  </a:cubicBezTo>
                  <a:cubicBezTo>
                    <a:pt x="69" y="77"/>
                    <a:pt x="69" y="77"/>
                    <a:pt x="69" y="77"/>
                  </a:cubicBezTo>
                  <a:cubicBezTo>
                    <a:pt x="65" y="73"/>
                    <a:pt x="65" y="73"/>
                    <a:pt x="65" y="73"/>
                  </a:cubicBezTo>
                  <a:lnTo>
                    <a:pt x="74" y="64"/>
                  </a:lnTo>
                  <a:close/>
                  <a:moveTo>
                    <a:pt x="49" y="64"/>
                  </a:moveTo>
                  <a:cubicBezTo>
                    <a:pt x="43" y="64"/>
                    <a:pt x="43" y="64"/>
                    <a:pt x="43" y="64"/>
                  </a:cubicBezTo>
                  <a:cubicBezTo>
                    <a:pt x="48" y="58"/>
                    <a:pt x="48" y="58"/>
                    <a:pt x="48" y="58"/>
                  </a:cubicBezTo>
                  <a:cubicBezTo>
                    <a:pt x="43" y="58"/>
                    <a:pt x="43" y="58"/>
                    <a:pt x="43" y="58"/>
                  </a:cubicBezTo>
                  <a:cubicBezTo>
                    <a:pt x="51" y="50"/>
                    <a:pt x="51" y="50"/>
                    <a:pt x="51" y="50"/>
                  </a:cubicBezTo>
                  <a:cubicBezTo>
                    <a:pt x="59" y="58"/>
                    <a:pt x="59" y="58"/>
                    <a:pt x="59" y="58"/>
                  </a:cubicBezTo>
                  <a:cubicBezTo>
                    <a:pt x="53" y="58"/>
                    <a:pt x="53" y="58"/>
                    <a:pt x="53" y="58"/>
                  </a:cubicBezTo>
                  <a:cubicBezTo>
                    <a:pt x="59" y="64"/>
                    <a:pt x="59" y="64"/>
                    <a:pt x="59" y="64"/>
                  </a:cubicBezTo>
                  <a:cubicBezTo>
                    <a:pt x="54" y="64"/>
                    <a:pt x="54" y="64"/>
                    <a:pt x="54" y="64"/>
                  </a:cubicBezTo>
                  <a:cubicBezTo>
                    <a:pt x="62" y="73"/>
                    <a:pt x="62" y="73"/>
                    <a:pt x="62" y="73"/>
                  </a:cubicBezTo>
                  <a:cubicBezTo>
                    <a:pt x="58" y="77"/>
                    <a:pt x="58" y="77"/>
                    <a:pt x="58" y="77"/>
                  </a:cubicBezTo>
                  <a:cubicBezTo>
                    <a:pt x="52" y="77"/>
                    <a:pt x="52" y="77"/>
                    <a:pt x="52" y="77"/>
                  </a:cubicBezTo>
                  <a:cubicBezTo>
                    <a:pt x="52" y="94"/>
                    <a:pt x="52" y="94"/>
                    <a:pt x="52" y="94"/>
                  </a:cubicBezTo>
                  <a:cubicBezTo>
                    <a:pt x="49" y="94"/>
                    <a:pt x="49" y="94"/>
                    <a:pt x="49" y="94"/>
                  </a:cubicBezTo>
                  <a:cubicBezTo>
                    <a:pt x="49" y="77"/>
                    <a:pt x="49" y="77"/>
                    <a:pt x="49" y="77"/>
                  </a:cubicBezTo>
                  <a:cubicBezTo>
                    <a:pt x="42" y="77"/>
                    <a:pt x="42" y="77"/>
                    <a:pt x="42" y="77"/>
                  </a:cubicBezTo>
                  <a:cubicBezTo>
                    <a:pt x="39" y="74"/>
                    <a:pt x="39" y="74"/>
                    <a:pt x="39" y="74"/>
                  </a:cubicBezTo>
                  <a:lnTo>
                    <a:pt x="49" y="64"/>
                  </a:lnTo>
                  <a:close/>
                  <a:moveTo>
                    <a:pt x="40" y="77"/>
                  </a:moveTo>
                  <a:cubicBezTo>
                    <a:pt x="35" y="77"/>
                    <a:pt x="35" y="77"/>
                    <a:pt x="35" y="77"/>
                  </a:cubicBezTo>
                  <a:cubicBezTo>
                    <a:pt x="38" y="75"/>
                    <a:pt x="38" y="75"/>
                    <a:pt x="38" y="75"/>
                  </a:cubicBezTo>
                  <a:lnTo>
                    <a:pt x="40" y="77"/>
                  </a:lnTo>
                  <a:close/>
                  <a:moveTo>
                    <a:pt x="8" y="77"/>
                  </a:moveTo>
                  <a:cubicBezTo>
                    <a:pt x="22" y="64"/>
                    <a:pt x="22" y="64"/>
                    <a:pt x="22" y="64"/>
                  </a:cubicBezTo>
                  <a:cubicBezTo>
                    <a:pt x="16" y="64"/>
                    <a:pt x="16" y="64"/>
                    <a:pt x="16" y="64"/>
                  </a:cubicBezTo>
                  <a:cubicBezTo>
                    <a:pt x="22" y="58"/>
                    <a:pt x="22" y="58"/>
                    <a:pt x="22" y="58"/>
                  </a:cubicBezTo>
                  <a:cubicBezTo>
                    <a:pt x="16" y="58"/>
                    <a:pt x="16" y="58"/>
                    <a:pt x="16" y="58"/>
                  </a:cubicBezTo>
                  <a:cubicBezTo>
                    <a:pt x="24" y="50"/>
                    <a:pt x="24" y="50"/>
                    <a:pt x="24" y="50"/>
                  </a:cubicBezTo>
                  <a:cubicBezTo>
                    <a:pt x="32" y="58"/>
                    <a:pt x="32" y="58"/>
                    <a:pt x="32" y="58"/>
                  </a:cubicBezTo>
                  <a:cubicBezTo>
                    <a:pt x="27" y="58"/>
                    <a:pt x="27" y="58"/>
                    <a:pt x="27" y="58"/>
                  </a:cubicBezTo>
                  <a:cubicBezTo>
                    <a:pt x="32" y="64"/>
                    <a:pt x="32" y="64"/>
                    <a:pt x="32" y="64"/>
                  </a:cubicBezTo>
                  <a:cubicBezTo>
                    <a:pt x="27" y="64"/>
                    <a:pt x="27" y="64"/>
                    <a:pt x="27" y="64"/>
                  </a:cubicBezTo>
                  <a:cubicBezTo>
                    <a:pt x="36" y="74"/>
                    <a:pt x="36" y="74"/>
                    <a:pt x="36" y="74"/>
                  </a:cubicBezTo>
                  <a:cubicBezTo>
                    <a:pt x="33" y="77"/>
                    <a:pt x="33" y="77"/>
                    <a:pt x="33" y="77"/>
                  </a:cubicBezTo>
                  <a:cubicBezTo>
                    <a:pt x="26" y="77"/>
                    <a:pt x="26" y="77"/>
                    <a:pt x="26" y="77"/>
                  </a:cubicBezTo>
                  <a:cubicBezTo>
                    <a:pt x="26" y="94"/>
                    <a:pt x="26" y="94"/>
                    <a:pt x="26" y="94"/>
                  </a:cubicBezTo>
                  <a:cubicBezTo>
                    <a:pt x="23" y="94"/>
                    <a:pt x="23" y="94"/>
                    <a:pt x="23" y="94"/>
                  </a:cubicBezTo>
                  <a:cubicBezTo>
                    <a:pt x="23" y="77"/>
                    <a:pt x="23" y="77"/>
                    <a:pt x="23" y="77"/>
                  </a:cubicBezTo>
                  <a:lnTo>
                    <a:pt x="8" y="77"/>
                  </a:lnTo>
                  <a:close/>
                  <a:moveTo>
                    <a:pt x="28" y="79"/>
                  </a:moveTo>
                  <a:cubicBezTo>
                    <a:pt x="31" y="79"/>
                    <a:pt x="31" y="79"/>
                    <a:pt x="31" y="79"/>
                  </a:cubicBezTo>
                  <a:cubicBezTo>
                    <a:pt x="44" y="79"/>
                    <a:pt x="44" y="79"/>
                    <a:pt x="44" y="79"/>
                  </a:cubicBezTo>
                  <a:cubicBezTo>
                    <a:pt x="48" y="79"/>
                    <a:pt x="48" y="79"/>
                    <a:pt x="48" y="79"/>
                  </a:cubicBezTo>
                  <a:cubicBezTo>
                    <a:pt x="48" y="95"/>
                    <a:pt x="48" y="95"/>
                    <a:pt x="48" y="95"/>
                  </a:cubicBezTo>
                  <a:cubicBezTo>
                    <a:pt x="28" y="95"/>
                    <a:pt x="28" y="95"/>
                    <a:pt x="28" y="95"/>
                  </a:cubicBezTo>
                  <a:lnTo>
                    <a:pt x="28" y="79"/>
                  </a:lnTo>
                  <a:close/>
                  <a:moveTo>
                    <a:pt x="113" y="45"/>
                  </a:moveTo>
                  <a:cubicBezTo>
                    <a:pt x="129" y="51"/>
                    <a:pt x="129" y="51"/>
                    <a:pt x="129" y="51"/>
                  </a:cubicBezTo>
                  <a:cubicBezTo>
                    <a:pt x="113" y="56"/>
                    <a:pt x="113" y="56"/>
                    <a:pt x="113" y="56"/>
                  </a:cubicBezTo>
                  <a:lnTo>
                    <a:pt x="113" y="45"/>
                  </a:lnTo>
                  <a:close/>
                  <a:moveTo>
                    <a:pt x="113" y="58"/>
                  </a:moveTo>
                  <a:cubicBezTo>
                    <a:pt x="132" y="53"/>
                    <a:pt x="132" y="53"/>
                    <a:pt x="132" y="53"/>
                  </a:cubicBezTo>
                  <a:cubicBezTo>
                    <a:pt x="140" y="56"/>
                    <a:pt x="140" y="56"/>
                    <a:pt x="140" y="56"/>
                  </a:cubicBezTo>
                  <a:cubicBezTo>
                    <a:pt x="113" y="63"/>
                    <a:pt x="113" y="63"/>
                    <a:pt x="113" y="63"/>
                  </a:cubicBezTo>
                  <a:lnTo>
                    <a:pt x="113" y="58"/>
                  </a:lnTo>
                  <a:close/>
                  <a:moveTo>
                    <a:pt x="113" y="65"/>
                  </a:moveTo>
                  <a:cubicBezTo>
                    <a:pt x="142" y="57"/>
                    <a:pt x="142" y="57"/>
                    <a:pt x="142" y="57"/>
                  </a:cubicBezTo>
                  <a:cubicBezTo>
                    <a:pt x="151" y="65"/>
                    <a:pt x="151" y="65"/>
                    <a:pt x="151" y="65"/>
                  </a:cubicBezTo>
                  <a:cubicBezTo>
                    <a:pt x="144" y="63"/>
                    <a:pt x="144" y="63"/>
                    <a:pt x="144" y="63"/>
                  </a:cubicBezTo>
                  <a:cubicBezTo>
                    <a:pt x="144" y="63"/>
                    <a:pt x="144" y="63"/>
                    <a:pt x="144" y="63"/>
                  </a:cubicBezTo>
                  <a:cubicBezTo>
                    <a:pt x="113" y="71"/>
                    <a:pt x="113" y="71"/>
                    <a:pt x="113" y="71"/>
                  </a:cubicBezTo>
                  <a:lnTo>
                    <a:pt x="113" y="65"/>
                  </a:lnTo>
                  <a:close/>
                  <a:moveTo>
                    <a:pt x="143" y="55"/>
                  </a:moveTo>
                  <a:cubicBezTo>
                    <a:pt x="143" y="55"/>
                    <a:pt x="143" y="55"/>
                    <a:pt x="143" y="55"/>
                  </a:cubicBezTo>
                  <a:cubicBezTo>
                    <a:pt x="143" y="55"/>
                    <a:pt x="143" y="55"/>
                    <a:pt x="143" y="55"/>
                  </a:cubicBezTo>
                  <a:cubicBezTo>
                    <a:pt x="113" y="43"/>
                    <a:pt x="113" y="43"/>
                    <a:pt x="113" y="43"/>
                  </a:cubicBezTo>
                  <a:cubicBezTo>
                    <a:pt x="113" y="37"/>
                    <a:pt x="113" y="37"/>
                    <a:pt x="113" y="37"/>
                  </a:cubicBezTo>
                  <a:cubicBezTo>
                    <a:pt x="142" y="50"/>
                    <a:pt x="142" y="50"/>
                    <a:pt x="142" y="50"/>
                  </a:cubicBezTo>
                  <a:cubicBezTo>
                    <a:pt x="163" y="69"/>
                    <a:pt x="163" y="69"/>
                    <a:pt x="163" y="69"/>
                  </a:cubicBezTo>
                  <a:cubicBezTo>
                    <a:pt x="163" y="73"/>
                    <a:pt x="163" y="73"/>
                    <a:pt x="163" y="73"/>
                  </a:cubicBezTo>
                  <a:lnTo>
                    <a:pt x="143" y="55"/>
                  </a:lnTo>
                  <a:close/>
                  <a:moveTo>
                    <a:pt x="163" y="43"/>
                  </a:moveTo>
                  <a:cubicBezTo>
                    <a:pt x="145" y="32"/>
                    <a:pt x="145" y="32"/>
                    <a:pt x="145" y="32"/>
                  </a:cubicBezTo>
                  <a:cubicBezTo>
                    <a:pt x="144" y="32"/>
                    <a:pt x="144" y="32"/>
                    <a:pt x="144" y="32"/>
                  </a:cubicBezTo>
                  <a:cubicBezTo>
                    <a:pt x="122" y="39"/>
                    <a:pt x="122" y="39"/>
                    <a:pt x="122" y="39"/>
                  </a:cubicBezTo>
                  <a:cubicBezTo>
                    <a:pt x="122" y="39"/>
                    <a:pt x="122" y="39"/>
                    <a:pt x="122" y="39"/>
                  </a:cubicBezTo>
                  <a:cubicBezTo>
                    <a:pt x="115" y="36"/>
                    <a:pt x="115" y="36"/>
                    <a:pt x="115" y="36"/>
                  </a:cubicBezTo>
                  <a:cubicBezTo>
                    <a:pt x="144" y="25"/>
                    <a:pt x="144" y="25"/>
                    <a:pt x="144" y="25"/>
                  </a:cubicBezTo>
                  <a:cubicBezTo>
                    <a:pt x="162" y="37"/>
                    <a:pt x="162" y="37"/>
                    <a:pt x="162" y="37"/>
                  </a:cubicBezTo>
                  <a:cubicBezTo>
                    <a:pt x="162" y="37"/>
                    <a:pt x="163" y="37"/>
                    <a:pt x="163" y="37"/>
                  </a:cubicBezTo>
                  <a:lnTo>
                    <a:pt x="163" y="43"/>
                  </a:lnTo>
                  <a:close/>
                  <a:moveTo>
                    <a:pt x="144" y="48"/>
                  </a:moveTo>
                  <a:cubicBezTo>
                    <a:pt x="143" y="48"/>
                    <a:pt x="143" y="48"/>
                    <a:pt x="143" y="48"/>
                  </a:cubicBezTo>
                  <a:cubicBezTo>
                    <a:pt x="125" y="40"/>
                    <a:pt x="125" y="40"/>
                    <a:pt x="125" y="40"/>
                  </a:cubicBezTo>
                  <a:cubicBezTo>
                    <a:pt x="144" y="34"/>
                    <a:pt x="144" y="34"/>
                    <a:pt x="144" y="34"/>
                  </a:cubicBezTo>
                  <a:cubicBezTo>
                    <a:pt x="162" y="45"/>
                    <a:pt x="162" y="45"/>
                    <a:pt x="162" y="45"/>
                  </a:cubicBezTo>
                  <a:cubicBezTo>
                    <a:pt x="162" y="45"/>
                    <a:pt x="163" y="45"/>
                    <a:pt x="163" y="45"/>
                  </a:cubicBezTo>
                  <a:cubicBezTo>
                    <a:pt x="163" y="66"/>
                    <a:pt x="163" y="66"/>
                    <a:pt x="163" y="66"/>
                  </a:cubicBezTo>
                  <a:lnTo>
                    <a:pt x="144" y="48"/>
                  </a:lnTo>
                  <a:close/>
                  <a:moveTo>
                    <a:pt x="163" y="35"/>
                  </a:moveTo>
                  <a:cubicBezTo>
                    <a:pt x="145" y="23"/>
                    <a:pt x="145" y="23"/>
                    <a:pt x="145" y="23"/>
                  </a:cubicBezTo>
                  <a:cubicBezTo>
                    <a:pt x="144" y="23"/>
                    <a:pt x="144" y="23"/>
                    <a:pt x="144" y="23"/>
                  </a:cubicBezTo>
                  <a:cubicBezTo>
                    <a:pt x="113" y="35"/>
                    <a:pt x="113" y="35"/>
                    <a:pt x="113" y="35"/>
                  </a:cubicBezTo>
                  <a:cubicBezTo>
                    <a:pt x="113" y="30"/>
                    <a:pt x="113" y="30"/>
                    <a:pt x="113" y="30"/>
                  </a:cubicBezTo>
                  <a:cubicBezTo>
                    <a:pt x="144" y="18"/>
                    <a:pt x="144" y="18"/>
                    <a:pt x="144" y="18"/>
                  </a:cubicBezTo>
                  <a:cubicBezTo>
                    <a:pt x="162" y="30"/>
                    <a:pt x="162" y="30"/>
                    <a:pt x="162" y="30"/>
                  </a:cubicBezTo>
                  <a:cubicBezTo>
                    <a:pt x="162" y="30"/>
                    <a:pt x="163" y="30"/>
                    <a:pt x="163" y="30"/>
                  </a:cubicBezTo>
                  <a:lnTo>
                    <a:pt x="163" y="35"/>
                  </a:lnTo>
                  <a:close/>
                  <a:moveTo>
                    <a:pt x="113" y="73"/>
                  </a:moveTo>
                  <a:cubicBezTo>
                    <a:pt x="144" y="64"/>
                    <a:pt x="144" y="64"/>
                    <a:pt x="144" y="64"/>
                  </a:cubicBezTo>
                  <a:cubicBezTo>
                    <a:pt x="154" y="68"/>
                    <a:pt x="154" y="68"/>
                    <a:pt x="154" y="68"/>
                  </a:cubicBezTo>
                  <a:cubicBezTo>
                    <a:pt x="162" y="76"/>
                    <a:pt x="162" y="76"/>
                    <a:pt x="162" y="76"/>
                  </a:cubicBezTo>
                  <a:cubicBezTo>
                    <a:pt x="144" y="69"/>
                    <a:pt x="144" y="69"/>
                    <a:pt x="144" y="69"/>
                  </a:cubicBezTo>
                  <a:cubicBezTo>
                    <a:pt x="144" y="69"/>
                    <a:pt x="144" y="69"/>
                    <a:pt x="144" y="69"/>
                  </a:cubicBezTo>
                  <a:cubicBezTo>
                    <a:pt x="113" y="77"/>
                    <a:pt x="113" y="77"/>
                    <a:pt x="113" y="77"/>
                  </a:cubicBezTo>
                  <a:lnTo>
                    <a:pt x="113" y="73"/>
                  </a:lnTo>
                  <a:close/>
                  <a:moveTo>
                    <a:pt x="145" y="9"/>
                  </a:moveTo>
                  <a:cubicBezTo>
                    <a:pt x="163" y="20"/>
                    <a:pt x="163" y="20"/>
                    <a:pt x="163" y="20"/>
                  </a:cubicBezTo>
                  <a:cubicBezTo>
                    <a:pt x="163" y="28"/>
                    <a:pt x="163" y="28"/>
                    <a:pt x="163" y="28"/>
                  </a:cubicBezTo>
                  <a:cubicBezTo>
                    <a:pt x="145" y="17"/>
                    <a:pt x="145" y="17"/>
                    <a:pt x="145" y="17"/>
                  </a:cubicBezTo>
                  <a:cubicBezTo>
                    <a:pt x="144" y="16"/>
                    <a:pt x="144" y="16"/>
                    <a:pt x="144" y="16"/>
                  </a:cubicBezTo>
                  <a:cubicBezTo>
                    <a:pt x="113" y="28"/>
                    <a:pt x="113" y="28"/>
                    <a:pt x="113" y="28"/>
                  </a:cubicBezTo>
                  <a:cubicBezTo>
                    <a:pt x="113" y="21"/>
                    <a:pt x="113" y="21"/>
                    <a:pt x="113" y="21"/>
                  </a:cubicBezTo>
                  <a:lnTo>
                    <a:pt x="145" y="9"/>
                  </a:lnTo>
                  <a:close/>
                  <a:moveTo>
                    <a:pt x="113" y="79"/>
                  </a:moveTo>
                  <a:cubicBezTo>
                    <a:pt x="144" y="71"/>
                    <a:pt x="144" y="71"/>
                    <a:pt x="144" y="71"/>
                  </a:cubicBezTo>
                  <a:cubicBezTo>
                    <a:pt x="163" y="78"/>
                    <a:pt x="163" y="78"/>
                    <a:pt x="163" y="78"/>
                  </a:cubicBezTo>
                  <a:cubicBezTo>
                    <a:pt x="163" y="84"/>
                    <a:pt x="163" y="84"/>
                    <a:pt x="163" y="84"/>
                  </a:cubicBezTo>
                  <a:cubicBezTo>
                    <a:pt x="144" y="77"/>
                    <a:pt x="144" y="77"/>
                    <a:pt x="144" y="77"/>
                  </a:cubicBezTo>
                  <a:cubicBezTo>
                    <a:pt x="144" y="77"/>
                    <a:pt x="144" y="77"/>
                    <a:pt x="144" y="77"/>
                  </a:cubicBezTo>
                  <a:cubicBezTo>
                    <a:pt x="113" y="85"/>
                    <a:pt x="113" y="85"/>
                    <a:pt x="113" y="85"/>
                  </a:cubicBezTo>
                  <a:lnTo>
                    <a:pt x="113" y="79"/>
                  </a:lnTo>
                  <a:close/>
                  <a:moveTo>
                    <a:pt x="278" y="41"/>
                  </a:moveTo>
                  <a:cubicBezTo>
                    <a:pt x="278" y="48"/>
                    <a:pt x="278" y="48"/>
                    <a:pt x="278" y="48"/>
                  </a:cubicBezTo>
                  <a:cubicBezTo>
                    <a:pt x="272" y="48"/>
                    <a:pt x="272" y="48"/>
                    <a:pt x="272" y="48"/>
                  </a:cubicBezTo>
                  <a:cubicBezTo>
                    <a:pt x="272" y="41"/>
                    <a:pt x="272" y="41"/>
                    <a:pt x="272" y="41"/>
                  </a:cubicBezTo>
                  <a:lnTo>
                    <a:pt x="278" y="41"/>
                  </a:lnTo>
                  <a:close/>
                  <a:moveTo>
                    <a:pt x="287" y="41"/>
                  </a:moveTo>
                  <a:cubicBezTo>
                    <a:pt x="287" y="48"/>
                    <a:pt x="287" y="48"/>
                    <a:pt x="287" y="48"/>
                  </a:cubicBezTo>
                  <a:cubicBezTo>
                    <a:pt x="280" y="48"/>
                    <a:pt x="280" y="48"/>
                    <a:pt x="280" y="48"/>
                  </a:cubicBezTo>
                  <a:cubicBezTo>
                    <a:pt x="280" y="41"/>
                    <a:pt x="280" y="41"/>
                    <a:pt x="280" y="41"/>
                  </a:cubicBezTo>
                  <a:lnTo>
                    <a:pt x="287" y="41"/>
                  </a:lnTo>
                  <a:close/>
                  <a:moveTo>
                    <a:pt x="295" y="41"/>
                  </a:moveTo>
                  <a:cubicBezTo>
                    <a:pt x="295" y="48"/>
                    <a:pt x="295" y="48"/>
                    <a:pt x="295" y="48"/>
                  </a:cubicBezTo>
                  <a:cubicBezTo>
                    <a:pt x="288" y="48"/>
                    <a:pt x="288" y="48"/>
                    <a:pt x="288" y="48"/>
                  </a:cubicBezTo>
                  <a:cubicBezTo>
                    <a:pt x="288" y="41"/>
                    <a:pt x="288" y="41"/>
                    <a:pt x="288" y="41"/>
                  </a:cubicBezTo>
                  <a:lnTo>
                    <a:pt x="295" y="41"/>
                  </a:lnTo>
                  <a:close/>
                  <a:moveTo>
                    <a:pt x="304" y="41"/>
                  </a:moveTo>
                  <a:cubicBezTo>
                    <a:pt x="304" y="48"/>
                    <a:pt x="304" y="48"/>
                    <a:pt x="304" y="48"/>
                  </a:cubicBezTo>
                  <a:cubicBezTo>
                    <a:pt x="297" y="48"/>
                    <a:pt x="297" y="48"/>
                    <a:pt x="297" y="48"/>
                  </a:cubicBezTo>
                  <a:cubicBezTo>
                    <a:pt x="297" y="41"/>
                    <a:pt x="297" y="41"/>
                    <a:pt x="297" y="41"/>
                  </a:cubicBezTo>
                  <a:lnTo>
                    <a:pt x="304" y="41"/>
                  </a:lnTo>
                  <a:close/>
                  <a:moveTo>
                    <a:pt x="312" y="41"/>
                  </a:moveTo>
                  <a:cubicBezTo>
                    <a:pt x="312" y="48"/>
                    <a:pt x="312" y="48"/>
                    <a:pt x="312" y="48"/>
                  </a:cubicBezTo>
                  <a:cubicBezTo>
                    <a:pt x="305" y="48"/>
                    <a:pt x="305" y="48"/>
                    <a:pt x="305" y="48"/>
                  </a:cubicBezTo>
                  <a:cubicBezTo>
                    <a:pt x="305" y="41"/>
                    <a:pt x="305" y="41"/>
                    <a:pt x="305" y="41"/>
                  </a:cubicBezTo>
                  <a:lnTo>
                    <a:pt x="312" y="41"/>
                  </a:lnTo>
                  <a:close/>
                  <a:moveTo>
                    <a:pt x="295" y="67"/>
                  </a:moveTo>
                  <a:cubicBezTo>
                    <a:pt x="288" y="67"/>
                    <a:pt x="288" y="67"/>
                    <a:pt x="288" y="67"/>
                  </a:cubicBezTo>
                  <a:cubicBezTo>
                    <a:pt x="288" y="60"/>
                    <a:pt x="288" y="60"/>
                    <a:pt x="288" y="60"/>
                  </a:cubicBezTo>
                  <a:cubicBezTo>
                    <a:pt x="295" y="60"/>
                    <a:pt x="295" y="60"/>
                    <a:pt x="295" y="60"/>
                  </a:cubicBezTo>
                  <a:lnTo>
                    <a:pt x="295" y="67"/>
                  </a:lnTo>
                  <a:close/>
                  <a:moveTo>
                    <a:pt x="297" y="60"/>
                  </a:moveTo>
                  <a:cubicBezTo>
                    <a:pt x="304" y="60"/>
                    <a:pt x="304" y="60"/>
                    <a:pt x="304" y="60"/>
                  </a:cubicBezTo>
                  <a:cubicBezTo>
                    <a:pt x="304" y="67"/>
                    <a:pt x="304" y="67"/>
                    <a:pt x="304" y="67"/>
                  </a:cubicBezTo>
                  <a:cubicBezTo>
                    <a:pt x="297" y="67"/>
                    <a:pt x="297" y="67"/>
                    <a:pt x="297" y="67"/>
                  </a:cubicBezTo>
                  <a:lnTo>
                    <a:pt x="297" y="60"/>
                  </a:lnTo>
                  <a:close/>
                  <a:moveTo>
                    <a:pt x="287" y="67"/>
                  </a:moveTo>
                  <a:cubicBezTo>
                    <a:pt x="280" y="67"/>
                    <a:pt x="280" y="67"/>
                    <a:pt x="280" y="67"/>
                  </a:cubicBezTo>
                  <a:cubicBezTo>
                    <a:pt x="280" y="60"/>
                    <a:pt x="280" y="60"/>
                    <a:pt x="280" y="60"/>
                  </a:cubicBezTo>
                  <a:cubicBezTo>
                    <a:pt x="287" y="60"/>
                    <a:pt x="287" y="60"/>
                    <a:pt x="287" y="60"/>
                  </a:cubicBezTo>
                  <a:lnTo>
                    <a:pt x="287" y="67"/>
                  </a:lnTo>
                  <a:close/>
                  <a:moveTo>
                    <a:pt x="278" y="67"/>
                  </a:moveTo>
                  <a:cubicBezTo>
                    <a:pt x="272" y="67"/>
                    <a:pt x="272" y="67"/>
                    <a:pt x="272" y="67"/>
                  </a:cubicBezTo>
                  <a:cubicBezTo>
                    <a:pt x="272" y="60"/>
                    <a:pt x="272" y="60"/>
                    <a:pt x="272" y="60"/>
                  </a:cubicBezTo>
                  <a:cubicBezTo>
                    <a:pt x="278" y="60"/>
                    <a:pt x="278" y="60"/>
                    <a:pt x="278" y="60"/>
                  </a:cubicBezTo>
                  <a:lnTo>
                    <a:pt x="278" y="67"/>
                  </a:lnTo>
                  <a:close/>
                  <a:moveTo>
                    <a:pt x="278" y="69"/>
                  </a:moveTo>
                  <a:cubicBezTo>
                    <a:pt x="278" y="77"/>
                    <a:pt x="278" y="77"/>
                    <a:pt x="278" y="77"/>
                  </a:cubicBezTo>
                  <a:cubicBezTo>
                    <a:pt x="272" y="77"/>
                    <a:pt x="272" y="77"/>
                    <a:pt x="272" y="77"/>
                  </a:cubicBezTo>
                  <a:cubicBezTo>
                    <a:pt x="272" y="69"/>
                    <a:pt x="272" y="69"/>
                    <a:pt x="272" y="69"/>
                  </a:cubicBezTo>
                  <a:lnTo>
                    <a:pt x="278" y="69"/>
                  </a:lnTo>
                  <a:close/>
                  <a:moveTo>
                    <a:pt x="280" y="69"/>
                  </a:moveTo>
                  <a:cubicBezTo>
                    <a:pt x="287" y="69"/>
                    <a:pt x="287" y="69"/>
                    <a:pt x="287" y="69"/>
                  </a:cubicBezTo>
                  <a:cubicBezTo>
                    <a:pt x="287" y="77"/>
                    <a:pt x="287" y="77"/>
                    <a:pt x="287" y="77"/>
                  </a:cubicBezTo>
                  <a:cubicBezTo>
                    <a:pt x="280" y="77"/>
                    <a:pt x="280" y="77"/>
                    <a:pt x="280" y="77"/>
                  </a:cubicBezTo>
                  <a:lnTo>
                    <a:pt x="280" y="69"/>
                  </a:lnTo>
                  <a:close/>
                  <a:moveTo>
                    <a:pt x="288" y="69"/>
                  </a:moveTo>
                  <a:cubicBezTo>
                    <a:pt x="295" y="69"/>
                    <a:pt x="295" y="69"/>
                    <a:pt x="295" y="69"/>
                  </a:cubicBezTo>
                  <a:cubicBezTo>
                    <a:pt x="295" y="77"/>
                    <a:pt x="295" y="77"/>
                    <a:pt x="295" y="77"/>
                  </a:cubicBezTo>
                  <a:cubicBezTo>
                    <a:pt x="288" y="77"/>
                    <a:pt x="288" y="77"/>
                    <a:pt x="288" y="77"/>
                  </a:cubicBezTo>
                  <a:lnTo>
                    <a:pt x="288" y="69"/>
                  </a:lnTo>
                  <a:close/>
                  <a:moveTo>
                    <a:pt x="297" y="69"/>
                  </a:moveTo>
                  <a:cubicBezTo>
                    <a:pt x="304" y="69"/>
                    <a:pt x="304" y="69"/>
                    <a:pt x="304" y="69"/>
                  </a:cubicBezTo>
                  <a:cubicBezTo>
                    <a:pt x="304" y="77"/>
                    <a:pt x="304" y="77"/>
                    <a:pt x="304" y="77"/>
                  </a:cubicBezTo>
                  <a:cubicBezTo>
                    <a:pt x="297" y="77"/>
                    <a:pt x="297" y="77"/>
                    <a:pt x="297" y="77"/>
                  </a:cubicBezTo>
                  <a:lnTo>
                    <a:pt x="297" y="69"/>
                  </a:lnTo>
                  <a:close/>
                  <a:moveTo>
                    <a:pt x="305" y="69"/>
                  </a:moveTo>
                  <a:cubicBezTo>
                    <a:pt x="312" y="69"/>
                    <a:pt x="312" y="69"/>
                    <a:pt x="312" y="69"/>
                  </a:cubicBezTo>
                  <a:cubicBezTo>
                    <a:pt x="312" y="77"/>
                    <a:pt x="312" y="77"/>
                    <a:pt x="312" y="77"/>
                  </a:cubicBezTo>
                  <a:cubicBezTo>
                    <a:pt x="305" y="77"/>
                    <a:pt x="305" y="77"/>
                    <a:pt x="305" y="77"/>
                  </a:cubicBezTo>
                  <a:lnTo>
                    <a:pt x="305" y="69"/>
                  </a:lnTo>
                  <a:close/>
                  <a:moveTo>
                    <a:pt x="305" y="67"/>
                  </a:moveTo>
                  <a:cubicBezTo>
                    <a:pt x="305" y="60"/>
                    <a:pt x="305" y="60"/>
                    <a:pt x="305" y="60"/>
                  </a:cubicBezTo>
                  <a:cubicBezTo>
                    <a:pt x="312" y="60"/>
                    <a:pt x="312" y="60"/>
                    <a:pt x="312" y="60"/>
                  </a:cubicBezTo>
                  <a:cubicBezTo>
                    <a:pt x="312" y="67"/>
                    <a:pt x="312" y="67"/>
                    <a:pt x="312" y="67"/>
                  </a:cubicBezTo>
                  <a:lnTo>
                    <a:pt x="305" y="67"/>
                  </a:lnTo>
                  <a:close/>
                  <a:moveTo>
                    <a:pt x="305" y="58"/>
                  </a:moveTo>
                  <a:cubicBezTo>
                    <a:pt x="305" y="50"/>
                    <a:pt x="305" y="50"/>
                    <a:pt x="305" y="50"/>
                  </a:cubicBezTo>
                  <a:cubicBezTo>
                    <a:pt x="312" y="50"/>
                    <a:pt x="312" y="50"/>
                    <a:pt x="312" y="50"/>
                  </a:cubicBezTo>
                  <a:cubicBezTo>
                    <a:pt x="312" y="58"/>
                    <a:pt x="312" y="58"/>
                    <a:pt x="312" y="58"/>
                  </a:cubicBezTo>
                  <a:lnTo>
                    <a:pt x="305" y="58"/>
                  </a:lnTo>
                  <a:close/>
                  <a:moveTo>
                    <a:pt x="304" y="58"/>
                  </a:moveTo>
                  <a:cubicBezTo>
                    <a:pt x="297" y="58"/>
                    <a:pt x="297" y="58"/>
                    <a:pt x="297" y="58"/>
                  </a:cubicBezTo>
                  <a:cubicBezTo>
                    <a:pt x="297" y="50"/>
                    <a:pt x="297" y="50"/>
                    <a:pt x="297" y="50"/>
                  </a:cubicBezTo>
                  <a:cubicBezTo>
                    <a:pt x="304" y="50"/>
                    <a:pt x="304" y="50"/>
                    <a:pt x="304" y="50"/>
                  </a:cubicBezTo>
                  <a:lnTo>
                    <a:pt x="304" y="58"/>
                  </a:lnTo>
                  <a:close/>
                  <a:moveTo>
                    <a:pt x="295" y="58"/>
                  </a:moveTo>
                  <a:cubicBezTo>
                    <a:pt x="288" y="58"/>
                    <a:pt x="288" y="58"/>
                    <a:pt x="288" y="58"/>
                  </a:cubicBezTo>
                  <a:cubicBezTo>
                    <a:pt x="288" y="50"/>
                    <a:pt x="288" y="50"/>
                    <a:pt x="288" y="50"/>
                  </a:cubicBezTo>
                  <a:cubicBezTo>
                    <a:pt x="295" y="50"/>
                    <a:pt x="295" y="50"/>
                    <a:pt x="295" y="50"/>
                  </a:cubicBezTo>
                  <a:lnTo>
                    <a:pt x="295" y="58"/>
                  </a:lnTo>
                  <a:close/>
                  <a:moveTo>
                    <a:pt x="287" y="58"/>
                  </a:moveTo>
                  <a:cubicBezTo>
                    <a:pt x="280" y="58"/>
                    <a:pt x="280" y="58"/>
                    <a:pt x="280" y="58"/>
                  </a:cubicBezTo>
                  <a:cubicBezTo>
                    <a:pt x="280" y="50"/>
                    <a:pt x="280" y="50"/>
                    <a:pt x="280" y="50"/>
                  </a:cubicBezTo>
                  <a:cubicBezTo>
                    <a:pt x="287" y="50"/>
                    <a:pt x="287" y="50"/>
                    <a:pt x="287" y="50"/>
                  </a:cubicBezTo>
                  <a:lnTo>
                    <a:pt x="287" y="58"/>
                  </a:lnTo>
                  <a:close/>
                  <a:moveTo>
                    <a:pt x="278" y="58"/>
                  </a:moveTo>
                  <a:cubicBezTo>
                    <a:pt x="272" y="58"/>
                    <a:pt x="272" y="58"/>
                    <a:pt x="272" y="58"/>
                  </a:cubicBezTo>
                  <a:cubicBezTo>
                    <a:pt x="272" y="50"/>
                    <a:pt x="272" y="50"/>
                    <a:pt x="272" y="50"/>
                  </a:cubicBezTo>
                  <a:cubicBezTo>
                    <a:pt x="278" y="50"/>
                    <a:pt x="278" y="50"/>
                    <a:pt x="278" y="50"/>
                  </a:cubicBezTo>
                  <a:lnTo>
                    <a:pt x="278" y="58"/>
                  </a:lnTo>
                  <a:close/>
                  <a:moveTo>
                    <a:pt x="270" y="58"/>
                  </a:moveTo>
                  <a:cubicBezTo>
                    <a:pt x="263" y="58"/>
                    <a:pt x="263" y="58"/>
                    <a:pt x="263" y="58"/>
                  </a:cubicBezTo>
                  <a:cubicBezTo>
                    <a:pt x="263" y="50"/>
                    <a:pt x="263" y="50"/>
                    <a:pt x="263" y="50"/>
                  </a:cubicBezTo>
                  <a:cubicBezTo>
                    <a:pt x="270" y="50"/>
                    <a:pt x="270" y="50"/>
                    <a:pt x="270" y="50"/>
                  </a:cubicBezTo>
                  <a:lnTo>
                    <a:pt x="270" y="58"/>
                  </a:lnTo>
                  <a:close/>
                  <a:moveTo>
                    <a:pt x="270" y="60"/>
                  </a:moveTo>
                  <a:cubicBezTo>
                    <a:pt x="270" y="67"/>
                    <a:pt x="270" y="67"/>
                    <a:pt x="270" y="67"/>
                  </a:cubicBezTo>
                  <a:cubicBezTo>
                    <a:pt x="263" y="67"/>
                    <a:pt x="263" y="67"/>
                    <a:pt x="263" y="67"/>
                  </a:cubicBezTo>
                  <a:cubicBezTo>
                    <a:pt x="263" y="60"/>
                    <a:pt x="263" y="60"/>
                    <a:pt x="263" y="60"/>
                  </a:cubicBezTo>
                  <a:lnTo>
                    <a:pt x="270" y="60"/>
                  </a:lnTo>
                  <a:close/>
                  <a:moveTo>
                    <a:pt x="270" y="69"/>
                  </a:moveTo>
                  <a:cubicBezTo>
                    <a:pt x="270" y="77"/>
                    <a:pt x="270" y="77"/>
                    <a:pt x="270" y="77"/>
                  </a:cubicBezTo>
                  <a:cubicBezTo>
                    <a:pt x="263" y="77"/>
                    <a:pt x="263" y="77"/>
                    <a:pt x="263" y="77"/>
                  </a:cubicBezTo>
                  <a:cubicBezTo>
                    <a:pt x="263" y="69"/>
                    <a:pt x="263" y="69"/>
                    <a:pt x="263" y="69"/>
                  </a:cubicBezTo>
                  <a:lnTo>
                    <a:pt x="270" y="69"/>
                  </a:lnTo>
                  <a:close/>
                  <a:moveTo>
                    <a:pt x="270" y="79"/>
                  </a:moveTo>
                  <a:cubicBezTo>
                    <a:pt x="270" y="86"/>
                    <a:pt x="270" y="86"/>
                    <a:pt x="270" y="86"/>
                  </a:cubicBezTo>
                  <a:cubicBezTo>
                    <a:pt x="263" y="86"/>
                    <a:pt x="263" y="86"/>
                    <a:pt x="263" y="86"/>
                  </a:cubicBezTo>
                  <a:cubicBezTo>
                    <a:pt x="263" y="79"/>
                    <a:pt x="263" y="79"/>
                    <a:pt x="263" y="79"/>
                  </a:cubicBezTo>
                  <a:lnTo>
                    <a:pt x="270" y="79"/>
                  </a:lnTo>
                  <a:close/>
                  <a:moveTo>
                    <a:pt x="272" y="79"/>
                  </a:moveTo>
                  <a:cubicBezTo>
                    <a:pt x="278" y="79"/>
                    <a:pt x="278" y="79"/>
                    <a:pt x="278" y="79"/>
                  </a:cubicBezTo>
                  <a:cubicBezTo>
                    <a:pt x="278" y="86"/>
                    <a:pt x="278" y="86"/>
                    <a:pt x="278" y="86"/>
                  </a:cubicBezTo>
                  <a:cubicBezTo>
                    <a:pt x="272" y="86"/>
                    <a:pt x="272" y="86"/>
                    <a:pt x="272" y="86"/>
                  </a:cubicBezTo>
                  <a:lnTo>
                    <a:pt x="272" y="79"/>
                  </a:lnTo>
                  <a:close/>
                  <a:moveTo>
                    <a:pt x="280" y="79"/>
                  </a:moveTo>
                  <a:cubicBezTo>
                    <a:pt x="287" y="79"/>
                    <a:pt x="287" y="79"/>
                    <a:pt x="287" y="79"/>
                  </a:cubicBezTo>
                  <a:cubicBezTo>
                    <a:pt x="287" y="86"/>
                    <a:pt x="287" y="86"/>
                    <a:pt x="287" y="86"/>
                  </a:cubicBezTo>
                  <a:cubicBezTo>
                    <a:pt x="280" y="86"/>
                    <a:pt x="280" y="86"/>
                    <a:pt x="280" y="86"/>
                  </a:cubicBezTo>
                  <a:lnTo>
                    <a:pt x="280" y="79"/>
                  </a:lnTo>
                  <a:close/>
                  <a:moveTo>
                    <a:pt x="288" y="79"/>
                  </a:moveTo>
                  <a:cubicBezTo>
                    <a:pt x="295" y="79"/>
                    <a:pt x="295" y="79"/>
                    <a:pt x="295" y="79"/>
                  </a:cubicBezTo>
                  <a:cubicBezTo>
                    <a:pt x="295" y="86"/>
                    <a:pt x="295" y="86"/>
                    <a:pt x="295" y="86"/>
                  </a:cubicBezTo>
                  <a:cubicBezTo>
                    <a:pt x="288" y="86"/>
                    <a:pt x="288" y="86"/>
                    <a:pt x="288" y="86"/>
                  </a:cubicBezTo>
                  <a:lnTo>
                    <a:pt x="288" y="79"/>
                  </a:lnTo>
                  <a:close/>
                  <a:moveTo>
                    <a:pt x="297" y="79"/>
                  </a:moveTo>
                  <a:cubicBezTo>
                    <a:pt x="304" y="79"/>
                    <a:pt x="304" y="79"/>
                    <a:pt x="304" y="79"/>
                  </a:cubicBezTo>
                  <a:cubicBezTo>
                    <a:pt x="304" y="86"/>
                    <a:pt x="304" y="86"/>
                    <a:pt x="304" y="86"/>
                  </a:cubicBezTo>
                  <a:cubicBezTo>
                    <a:pt x="297" y="86"/>
                    <a:pt x="297" y="86"/>
                    <a:pt x="297" y="86"/>
                  </a:cubicBezTo>
                  <a:lnTo>
                    <a:pt x="297" y="79"/>
                  </a:lnTo>
                  <a:close/>
                  <a:moveTo>
                    <a:pt x="305" y="79"/>
                  </a:moveTo>
                  <a:cubicBezTo>
                    <a:pt x="312" y="79"/>
                    <a:pt x="312" y="79"/>
                    <a:pt x="312" y="79"/>
                  </a:cubicBezTo>
                  <a:cubicBezTo>
                    <a:pt x="312" y="86"/>
                    <a:pt x="312" y="86"/>
                    <a:pt x="312" y="86"/>
                  </a:cubicBezTo>
                  <a:cubicBezTo>
                    <a:pt x="305" y="86"/>
                    <a:pt x="305" y="86"/>
                    <a:pt x="305" y="86"/>
                  </a:cubicBezTo>
                  <a:lnTo>
                    <a:pt x="305" y="79"/>
                  </a:lnTo>
                  <a:close/>
                  <a:moveTo>
                    <a:pt x="270" y="48"/>
                  </a:moveTo>
                  <a:cubicBezTo>
                    <a:pt x="263" y="48"/>
                    <a:pt x="263" y="48"/>
                    <a:pt x="263" y="48"/>
                  </a:cubicBezTo>
                  <a:cubicBezTo>
                    <a:pt x="263" y="41"/>
                    <a:pt x="263" y="41"/>
                    <a:pt x="263" y="41"/>
                  </a:cubicBezTo>
                  <a:cubicBezTo>
                    <a:pt x="270" y="41"/>
                    <a:pt x="270" y="41"/>
                    <a:pt x="270" y="41"/>
                  </a:cubicBezTo>
                  <a:lnTo>
                    <a:pt x="270" y="48"/>
                  </a:lnTo>
                  <a:close/>
                  <a:moveTo>
                    <a:pt x="263" y="88"/>
                  </a:moveTo>
                  <a:cubicBezTo>
                    <a:pt x="270" y="88"/>
                    <a:pt x="270" y="88"/>
                    <a:pt x="270" y="88"/>
                  </a:cubicBezTo>
                  <a:cubicBezTo>
                    <a:pt x="270" y="95"/>
                    <a:pt x="270" y="95"/>
                    <a:pt x="270" y="95"/>
                  </a:cubicBezTo>
                  <a:cubicBezTo>
                    <a:pt x="263" y="95"/>
                    <a:pt x="263" y="95"/>
                    <a:pt x="263" y="95"/>
                  </a:cubicBezTo>
                  <a:lnTo>
                    <a:pt x="263" y="88"/>
                  </a:lnTo>
                  <a:close/>
                  <a:moveTo>
                    <a:pt x="272" y="88"/>
                  </a:moveTo>
                  <a:cubicBezTo>
                    <a:pt x="278" y="88"/>
                    <a:pt x="278" y="88"/>
                    <a:pt x="278" y="88"/>
                  </a:cubicBezTo>
                  <a:cubicBezTo>
                    <a:pt x="278" y="95"/>
                    <a:pt x="278" y="95"/>
                    <a:pt x="278" y="95"/>
                  </a:cubicBezTo>
                  <a:cubicBezTo>
                    <a:pt x="272" y="95"/>
                    <a:pt x="272" y="95"/>
                    <a:pt x="272" y="95"/>
                  </a:cubicBezTo>
                  <a:lnTo>
                    <a:pt x="272" y="88"/>
                  </a:lnTo>
                  <a:close/>
                  <a:moveTo>
                    <a:pt x="280" y="88"/>
                  </a:moveTo>
                  <a:cubicBezTo>
                    <a:pt x="287" y="88"/>
                    <a:pt x="287" y="88"/>
                    <a:pt x="287" y="88"/>
                  </a:cubicBezTo>
                  <a:cubicBezTo>
                    <a:pt x="287" y="95"/>
                    <a:pt x="287" y="95"/>
                    <a:pt x="287" y="95"/>
                  </a:cubicBezTo>
                  <a:cubicBezTo>
                    <a:pt x="280" y="95"/>
                    <a:pt x="280" y="95"/>
                    <a:pt x="280" y="95"/>
                  </a:cubicBezTo>
                  <a:lnTo>
                    <a:pt x="280" y="88"/>
                  </a:lnTo>
                  <a:close/>
                  <a:moveTo>
                    <a:pt x="288" y="88"/>
                  </a:moveTo>
                  <a:cubicBezTo>
                    <a:pt x="295" y="88"/>
                    <a:pt x="295" y="88"/>
                    <a:pt x="295" y="88"/>
                  </a:cubicBezTo>
                  <a:cubicBezTo>
                    <a:pt x="295" y="95"/>
                    <a:pt x="295" y="95"/>
                    <a:pt x="295" y="95"/>
                  </a:cubicBezTo>
                  <a:cubicBezTo>
                    <a:pt x="288" y="95"/>
                    <a:pt x="288" y="95"/>
                    <a:pt x="288" y="95"/>
                  </a:cubicBezTo>
                  <a:lnTo>
                    <a:pt x="288" y="88"/>
                  </a:lnTo>
                  <a:close/>
                  <a:moveTo>
                    <a:pt x="297" y="88"/>
                  </a:moveTo>
                  <a:cubicBezTo>
                    <a:pt x="304" y="88"/>
                    <a:pt x="304" y="88"/>
                    <a:pt x="304" y="88"/>
                  </a:cubicBezTo>
                  <a:cubicBezTo>
                    <a:pt x="304" y="95"/>
                    <a:pt x="304" y="95"/>
                    <a:pt x="304" y="95"/>
                  </a:cubicBezTo>
                  <a:cubicBezTo>
                    <a:pt x="297" y="95"/>
                    <a:pt x="297" y="95"/>
                    <a:pt x="297" y="95"/>
                  </a:cubicBezTo>
                  <a:lnTo>
                    <a:pt x="297" y="88"/>
                  </a:lnTo>
                  <a:close/>
                  <a:moveTo>
                    <a:pt x="305" y="88"/>
                  </a:moveTo>
                  <a:cubicBezTo>
                    <a:pt x="312" y="88"/>
                    <a:pt x="312" y="88"/>
                    <a:pt x="312" y="88"/>
                  </a:cubicBezTo>
                  <a:cubicBezTo>
                    <a:pt x="312" y="95"/>
                    <a:pt x="312" y="95"/>
                    <a:pt x="312" y="95"/>
                  </a:cubicBezTo>
                  <a:cubicBezTo>
                    <a:pt x="305" y="95"/>
                    <a:pt x="305" y="95"/>
                    <a:pt x="305" y="95"/>
                  </a:cubicBezTo>
                  <a:lnTo>
                    <a:pt x="305" y="88"/>
                  </a:lnTo>
                  <a:close/>
                  <a:moveTo>
                    <a:pt x="312" y="36"/>
                  </a:moveTo>
                  <a:cubicBezTo>
                    <a:pt x="312" y="39"/>
                    <a:pt x="312" y="39"/>
                    <a:pt x="312" y="39"/>
                  </a:cubicBezTo>
                  <a:cubicBezTo>
                    <a:pt x="305" y="39"/>
                    <a:pt x="305" y="39"/>
                    <a:pt x="305" y="39"/>
                  </a:cubicBezTo>
                  <a:cubicBezTo>
                    <a:pt x="305" y="39"/>
                    <a:pt x="304" y="39"/>
                    <a:pt x="304" y="39"/>
                  </a:cubicBezTo>
                  <a:cubicBezTo>
                    <a:pt x="304" y="39"/>
                    <a:pt x="304" y="39"/>
                    <a:pt x="304" y="39"/>
                  </a:cubicBezTo>
                  <a:cubicBezTo>
                    <a:pt x="296" y="39"/>
                    <a:pt x="296" y="39"/>
                    <a:pt x="296" y="39"/>
                  </a:cubicBezTo>
                  <a:cubicBezTo>
                    <a:pt x="296" y="39"/>
                    <a:pt x="296" y="39"/>
                    <a:pt x="296" y="39"/>
                  </a:cubicBezTo>
                  <a:cubicBezTo>
                    <a:pt x="296" y="39"/>
                    <a:pt x="296" y="39"/>
                    <a:pt x="296" y="39"/>
                  </a:cubicBezTo>
                  <a:cubicBezTo>
                    <a:pt x="288" y="39"/>
                    <a:pt x="288" y="39"/>
                    <a:pt x="288" y="39"/>
                  </a:cubicBezTo>
                  <a:cubicBezTo>
                    <a:pt x="288" y="39"/>
                    <a:pt x="288" y="39"/>
                    <a:pt x="288" y="39"/>
                  </a:cubicBezTo>
                  <a:cubicBezTo>
                    <a:pt x="287" y="39"/>
                    <a:pt x="287" y="39"/>
                    <a:pt x="287" y="39"/>
                  </a:cubicBezTo>
                  <a:cubicBezTo>
                    <a:pt x="279" y="39"/>
                    <a:pt x="279" y="39"/>
                    <a:pt x="279" y="39"/>
                  </a:cubicBezTo>
                  <a:cubicBezTo>
                    <a:pt x="279" y="39"/>
                    <a:pt x="279" y="39"/>
                    <a:pt x="279" y="39"/>
                  </a:cubicBezTo>
                  <a:cubicBezTo>
                    <a:pt x="279" y="39"/>
                    <a:pt x="279" y="39"/>
                    <a:pt x="279" y="39"/>
                  </a:cubicBezTo>
                  <a:cubicBezTo>
                    <a:pt x="271" y="39"/>
                    <a:pt x="271" y="39"/>
                    <a:pt x="271" y="39"/>
                  </a:cubicBezTo>
                  <a:cubicBezTo>
                    <a:pt x="271" y="39"/>
                    <a:pt x="271" y="39"/>
                    <a:pt x="271" y="39"/>
                  </a:cubicBezTo>
                  <a:cubicBezTo>
                    <a:pt x="271" y="39"/>
                    <a:pt x="271" y="39"/>
                    <a:pt x="270" y="39"/>
                  </a:cubicBezTo>
                  <a:cubicBezTo>
                    <a:pt x="263" y="39"/>
                    <a:pt x="263" y="39"/>
                    <a:pt x="263" y="39"/>
                  </a:cubicBezTo>
                  <a:cubicBezTo>
                    <a:pt x="263" y="3"/>
                    <a:pt x="263" y="3"/>
                    <a:pt x="263" y="3"/>
                  </a:cubicBezTo>
                  <a:lnTo>
                    <a:pt x="312"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281"/>
            <p:cNvSpPr>
              <a:spLocks noEditPoints="1"/>
            </p:cNvSpPr>
            <p:nvPr userDrawn="1"/>
          </p:nvSpPr>
          <p:spPr bwMode="auto">
            <a:xfrm>
              <a:off x="4313238" y="4302125"/>
              <a:ext cx="434975" cy="531813"/>
            </a:xfrm>
            <a:custGeom>
              <a:avLst/>
              <a:gdLst>
                <a:gd name="T0" fmla="*/ 217 w 274"/>
                <a:gd name="T1" fmla="*/ 119 h 335"/>
                <a:gd name="T2" fmla="*/ 178 w 274"/>
                <a:gd name="T3" fmla="*/ 80 h 335"/>
                <a:gd name="T4" fmla="*/ 217 w 274"/>
                <a:gd name="T5" fmla="*/ 80 h 335"/>
                <a:gd name="T6" fmla="*/ 139 w 274"/>
                <a:gd name="T7" fmla="*/ 0 h 335"/>
                <a:gd name="T8" fmla="*/ 56 w 274"/>
                <a:gd name="T9" fmla="*/ 80 h 335"/>
                <a:gd name="T10" fmla="*/ 96 w 274"/>
                <a:gd name="T11" fmla="*/ 80 h 335"/>
                <a:gd name="T12" fmla="*/ 56 w 274"/>
                <a:gd name="T13" fmla="*/ 119 h 335"/>
                <a:gd name="T14" fmla="*/ 96 w 274"/>
                <a:gd name="T15" fmla="*/ 119 h 335"/>
                <a:gd name="T16" fmla="*/ 0 w 274"/>
                <a:gd name="T17" fmla="*/ 216 h 335"/>
                <a:gd name="T18" fmla="*/ 117 w 274"/>
                <a:gd name="T19" fmla="*/ 216 h 335"/>
                <a:gd name="T20" fmla="*/ 117 w 274"/>
                <a:gd name="T21" fmla="*/ 335 h 335"/>
                <a:gd name="T22" fmla="*/ 156 w 274"/>
                <a:gd name="T23" fmla="*/ 335 h 335"/>
                <a:gd name="T24" fmla="*/ 156 w 274"/>
                <a:gd name="T25" fmla="*/ 216 h 335"/>
                <a:gd name="T26" fmla="*/ 274 w 274"/>
                <a:gd name="T27" fmla="*/ 216 h 335"/>
                <a:gd name="T28" fmla="*/ 183 w 274"/>
                <a:gd name="T29" fmla="*/ 119 h 335"/>
                <a:gd name="T30" fmla="*/ 217 w 274"/>
                <a:gd name="T31" fmla="*/ 119 h 335"/>
                <a:gd name="T32" fmla="*/ 252 w 274"/>
                <a:gd name="T33" fmla="*/ 207 h 335"/>
                <a:gd name="T34" fmla="*/ 152 w 274"/>
                <a:gd name="T35" fmla="*/ 207 h 335"/>
                <a:gd name="T36" fmla="*/ 152 w 274"/>
                <a:gd name="T37" fmla="*/ 331 h 335"/>
                <a:gd name="T38" fmla="*/ 122 w 274"/>
                <a:gd name="T39" fmla="*/ 331 h 335"/>
                <a:gd name="T40" fmla="*/ 122 w 274"/>
                <a:gd name="T41" fmla="*/ 207 h 335"/>
                <a:gd name="T42" fmla="*/ 21 w 274"/>
                <a:gd name="T43" fmla="*/ 207 h 335"/>
                <a:gd name="T44" fmla="*/ 113 w 274"/>
                <a:gd name="T45" fmla="*/ 110 h 335"/>
                <a:gd name="T46" fmla="*/ 78 w 274"/>
                <a:gd name="T47" fmla="*/ 110 h 335"/>
                <a:gd name="T48" fmla="*/ 113 w 274"/>
                <a:gd name="T49" fmla="*/ 75 h 335"/>
                <a:gd name="T50" fmla="*/ 78 w 274"/>
                <a:gd name="T51" fmla="*/ 75 h 335"/>
                <a:gd name="T52" fmla="*/ 139 w 274"/>
                <a:gd name="T53" fmla="*/ 9 h 335"/>
                <a:gd name="T54" fmla="*/ 200 w 274"/>
                <a:gd name="T55" fmla="*/ 75 h 335"/>
                <a:gd name="T56" fmla="*/ 161 w 274"/>
                <a:gd name="T57" fmla="*/ 75 h 335"/>
                <a:gd name="T58" fmla="*/ 200 w 274"/>
                <a:gd name="T59" fmla="*/ 110 h 335"/>
                <a:gd name="T60" fmla="*/ 161 w 274"/>
                <a:gd name="T61" fmla="*/ 110 h 335"/>
                <a:gd name="T62" fmla="*/ 252 w 274"/>
                <a:gd name="T63" fmla="*/ 20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4" h="335">
                  <a:moveTo>
                    <a:pt x="217" y="119"/>
                  </a:moveTo>
                  <a:lnTo>
                    <a:pt x="178" y="80"/>
                  </a:lnTo>
                  <a:lnTo>
                    <a:pt x="217" y="80"/>
                  </a:lnTo>
                  <a:lnTo>
                    <a:pt x="139" y="0"/>
                  </a:lnTo>
                  <a:lnTo>
                    <a:pt x="56" y="80"/>
                  </a:lnTo>
                  <a:lnTo>
                    <a:pt x="96" y="80"/>
                  </a:lnTo>
                  <a:lnTo>
                    <a:pt x="56" y="119"/>
                  </a:lnTo>
                  <a:lnTo>
                    <a:pt x="96" y="119"/>
                  </a:lnTo>
                  <a:lnTo>
                    <a:pt x="0" y="216"/>
                  </a:lnTo>
                  <a:lnTo>
                    <a:pt x="117" y="216"/>
                  </a:lnTo>
                  <a:lnTo>
                    <a:pt x="117" y="335"/>
                  </a:lnTo>
                  <a:lnTo>
                    <a:pt x="156" y="335"/>
                  </a:lnTo>
                  <a:lnTo>
                    <a:pt x="156" y="216"/>
                  </a:lnTo>
                  <a:lnTo>
                    <a:pt x="274" y="216"/>
                  </a:lnTo>
                  <a:lnTo>
                    <a:pt x="183" y="119"/>
                  </a:lnTo>
                  <a:lnTo>
                    <a:pt x="217" y="119"/>
                  </a:lnTo>
                  <a:close/>
                  <a:moveTo>
                    <a:pt x="252" y="207"/>
                  </a:moveTo>
                  <a:lnTo>
                    <a:pt x="152" y="207"/>
                  </a:lnTo>
                  <a:lnTo>
                    <a:pt x="152" y="331"/>
                  </a:lnTo>
                  <a:lnTo>
                    <a:pt x="122" y="331"/>
                  </a:lnTo>
                  <a:lnTo>
                    <a:pt x="122" y="207"/>
                  </a:lnTo>
                  <a:lnTo>
                    <a:pt x="21" y="207"/>
                  </a:lnTo>
                  <a:lnTo>
                    <a:pt x="113" y="110"/>
                  </a:lnTo>
                  <a:lnTo>
                    <a:pt x="78" y="110"/>
                  </a:lnTo>
                  <a:lnTo>
                    <a:pt x="113" y="75"/>
                  </a:lnTo>
                  <a:lnTo>
                    <a:pt x="78" y="75"/>
                  </a:lnTo>
                  <a:lnTo>
                    <a:pt x="139" y="9"/>
                  </a:lnTo>
                  <a:lnTo>
                    <a:pt x="200" y="75"/>
                  </a:lnTo>
                  <a:lnTo>
                    <a:pt x="161" y="75"/>
                  </a:lnTo>
                  <a:lnTo>
                    <a:pt x="200" y="110"/>
                  </a:lnTo>
                  <a:lnTo>
                    <a:pt x="161" y="110"/>
                  </a:lnTo>
                  <a:lnTo>
                    <a:pt x="252" y="20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282"/>
            <p:cNvSpPr>
              <a:spLocks noEditPoints="1"/>
            </p:cNvSpPr>
            <p:nvPr userDrawn="1"/>
          </p:nvSpPr>
          <p:spPr bwMode="auto">
            <a:xfrm>
              <a:off x="7381875" y="4302125"/>
              <a:ext cx="428625" cy="531813"/>
            </a:xfrm>
            <a:custGeom>
              <a:avLst/>
              <a:gdLst>
                <a:gd name="T0" fmla="*/ 217 w 270"/>
                <a:gd name="T1" fmla="*/ 119 h 335"/>
                <a:gd name="T2" fmla="*/ 178 w 270"/>
                <a:gd name="T3" fmla="*/ 80 h 335"/>
                <a:gd name="T4" fmla="*/ 217 w 270"/>
                <a:gd name="T5" fmla="*/ 80 h 335"/>
                <a:gd name="T6" fmla="*/ 139 w 270"/>
                <a:gd name="T7" fmla="*/ 0 h 335"/>
                <a:gd name="T8" fmla="*/ 56 w 270"/>
                <a:gd name="T9" fmla="*/ 80 h 335"/>
                <a:gd name="T10" fmla="*/ 96 w 270"/>
                <a:gd name="T11" fmla="*/ 80 h 335"/>
                <a:gd name="T12" fmla="*/ 56 w 270"/>
                <a:gd name="T13" fmla="*/ 119 h 335"/>
                <a:gd name="T14" fmla="*/ 96 w 270"/>
                <a:gd name="T15" fmla="*/ 119 h 335"/>
                <a:gd name="T16" fmla="*/ 0 w 270"/>
                <a:gd name="T17" fmla="*/ 216 h 335"/>
                <a:gd name="T18" fmla="*/ 113 w 270"/>
                <a:gd name="T19" fmla="*/ 216 h 335"/>
                <a:gd name="T20" fmla="*/ 113 w 270"/>
                <a:gd name="T21" fmla="*/ 335 h 335"/>
                <a:gd name="T22" fmla="*/ 157 w 270"/>
                <a:gd name="T23" fmla="*/ 335 h 335"/>
                <a:gd name="T24" fmla="*/ 157 w 270"/>
                <a:gd name="T25" fmla="*/ 216 h 335"/>
                <a:gd name="T26" fmla="*/ 270 w 270"/>
                <a:gd name="T27" fmla="*/ 216 h 335"/>
                <a:gd name="T28" fmla="*/ 178 w 270"/>
                <a:gd name="T29" fmla="*/ 119 h 335"/>
                <a:gd name="T30" fmla="*/ 217 w 270"/>
                <a:gd name="T31" fmla="*/ 119 h 335"/>
                <a:gd name="T32" fmla="*/ 252 w 270"/>
                <a:gd name="T33" fmla="*/ 207 h 335"/>
                <a:gd name="T34" fmla="*/ 148 w 270"/>
                <a:gd name="T35" fmla="*/ 207 h 335"/>
                <a:gd name="T36" fmla="*/ 148 w 270"/>
                <a:gd name="T37" fmla="*/ 331 h 335"/>
                <a:gd name="T38" fmla="*/ 122 w 270"/>
                <a:gd name="T39" fmla="*/ 331 h 335"/>
                <a:gd name="T40" fmla="*/ 122 w 270"/>
                <a:gd name="T41" fmla="*/ 207 h 335"/>
                <a:gd name="T42" fmla="*/ 22 w 270"/>
                <a:gd name="T43" fmla="*/ 207 h 335"/>
                <a:gd name="T44" fmla="*/ 113 w 270"/>
                <a:gd name="T45" fmla="*/ 110 h 335"/>
                <a:gd name="T46" fmla="*/ 74 w 270"/>
                <a:gd name="T47" fmla="*/ 110 h 335"/>
                <a:gd name="T48" fmla="*/ 113 w 270"/>
                <a:gd name="T49" fmla="*/ 75 h 335"/>
                <a:gd name="T50" fmla="*/ 74 w 270"/>
                <a:gd name="T51" fmla="*/ 75 h 335"/>
                <a:gd name="T52" fmla="*/ 139 w 270"/>
                <a:gd name="T53" fmla="*/ 9 h 335"/>
                <a:gd name="T54" fmla="*/ 196 w 270"/>
                <a:gd name="T55" fmla="*/ 75 h 335"/>
                <a:gd name="T56" fmla="*/ 161 w 270"/>
                <a:gd name="T57" fmla="*/ 75 h 335"/>
                <a:gd name="T58" fmla="*/ 196 w 270"/>
                <a:gd name="T59" fmla="*/ 110 h 335"/>
                <a:gd name="T60" fmla="*/ 161 w 270"/>
                <a:gd name="T61" fmla="*/ 110 h 335"/>
                <a:gd name="T62" fmla="*/ 252 w 270"/>
                <a:gd name="T63" fmla="*/ 20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0" h="335">
                  <a:moveTo>
                    <a:pt x="217" y="119"/>
                  </a:moveTo>
                  <a:lnTo>
                    <a:pt x="178" y="80"/>
                  </a:lnTo>
                  <a:lnTo>
                    <a:pt x="217" y="80"/>
                  </a:lnTo>
                  <a:lnTo>
                    <a:pt x="139" y="0"/>
                  </a:lnTo>
                  <a:lnTo>
                    <a:pt x="56" y="80"/>
                  </a:lnTo>
                  <a:lnTo>
                    <a:pt x="96" y="80"/>
                  </a:lnTo>
                  <a:lnTo>
                    <a:pt x="56" y="119"/>
                  </a:lnTo>
                  <a:lnTo>
                    <a:pt x="96" y="119"/>
                  </a:lnTo>
                  <a:lnTo>
                    <a:pt x="0" y="216"/>
                  </a:lnTo>
                  <a:lnTo>
                    <a:pt x="113" y="216"/>
                  </a:lnTo>
                  <a:lnTo>
                    <a:pt x="113" y="335"/>
                  </a:lnTo>
                  <a:lnTo>
                    <a:pt x="157" y="335"/>
                  </a:lnTo>
                  <a:lnTo>
                    <a:pt x="157" y="216"/>
                  </a:lnTo>
                  <a:lnTo>
                    <a:pt x="270" y="216"/>
                  </a:lnTo>
                  <a:lnTo>
                    <a:pt x="178" y="119"/>
                  </a:lnTo>
                  <a:lnTo>
                    <a:pt x="217" y="119"/>
                  </a:lnTo>
                  <a:close/>
                  <a:moveTo>
                    <a:pt x="252" y="207"/>
                  </a:moveTo>
                  <a:lnTo>
                    <a:pt x="148" y="207"/>
                  </a:lnTo>
                  <a:lnTo>
                    <a:pt x="148" y="331"/>
                  </a:lnTo>
                  <a:lnTo>
                    <a:pt x="122" y="331"/>
                  </a:lnTo>
                  <a:lnTo>
                    <a:pt x="122" y="207"/>
                  </a:lnTo>
                  <a:lnTo>
                    <a:pt x="22" y="207"/>
                  </a:lnTo>
                  <a:lnTo>
                    <a:pt x="113" y="110"/>
                  </a:lnTo>
                  <a:lnTo>
                    <a:pt x="74" y="110"/>
                  </a:lnTo>
                  <a:lnTo>
                    <a:pt x="113" y="75"/>
                  </a:lnTo>
                  <a:lnTo>
                    <a:pt x="74" y="75"/>
                  </a:lnTo>
                  <a:lnTo>
                    <a:pt x="139" y="9"/>
                  </a:lnTo>
                  <a:lnTo>
                    <a:pt x="196" y="75"/>
                  </a:lnTo>
                  <a:lnTo>
                    <a:pt x="161" y="75"/>
                  </a:lnTo>
                  <a:lnTo>
                    <a:pt x="196" y="110"/>
                  </a:lnTo>
                  <a:lnTo>
                    <a:pt x="161" y="110"/>
                  </a:lnTo>
                  <a:lnTo>
                    <a:pt x="252" y="20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283"/>
            <p:cNvSpPr>
              <a:spLocks noEditPoints="1"/>
            </p:cNvSpPr>
            <p:nvPr userDrawn="1"/>
          </p:nvSpPr>
          <p:spPr bwMode="auto">
            <a:xfrm>
              <a:off x="11722100" y="4714875"/>
              <a:ext cx="26988" cy="34925"/>
            </a:xfrm>
            <a:custGeom>
              <a:avLst/>
              <a:gdLst>
                <a:gd name="T0" fmla="*/ 2 w 4"/>
                <a:gd name="T1" fmla="*/ 0 h 5"/>
                <a:gd name="T2" fmla="*/ 0 w 4"/>
                <a:gd name="T3" fmla="*/ 1 h 5"/>
                <a:gd name="T4" fmla="*/ 1 w 4"/>
                <a:gd name="T5" fmla="*/ 4 h 5"/>
                <a:gd name="T6" fmla="*/ 2 w 4"/>
                <a:gd name="T7" fmla="*/ 5 h 5"/>
                <a:gd name="T8" fmla="*/ 3 w 4"/>
                <a:gd name="T9" fmla="*/ 4 h 5"/>
                <a:gd name="T10" fmla="*/ 3 w 4"/>
                <a:gd name="T11" fmla="*/ 1 h 5"/>
                <a:gd name="T12" fmla="*/ 2 w 4"/>
                <a:gd name="T13" fmla="*/ 0 h 5"/>
                <a:gd name="T14" fmla="*/ 2 w 4"/>
                <a:gd name="T15" fmla="*/ 4 h 5"/>
                <a:gd name="T16" fmla="*/ 1 w 4"/>
                <a:gd name="T17" fmla="*/ 3 h 5"/>
                <a:gd name="T18" fmla="*/ 1 w 4"/>
                <a:gd name="T19" fmla="*/ 1 h 5"/>
                <a:gd name="T20" fmla="*/ 2 w 4"/>
                <a:gd name="T21" fmla="*/ 1 h 5"/>
                <a:gd name="T22" fmla="*/ 2 w 4"/>
                <a:gd name="T23" fmla="*/ 1 h 5"/>
                <a:gd name="T24" fmla="*/ 2 w 4"/>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5">
                  <a:moveTo>
                    <a:pt x="2" y="0"/>
                  </a:moveTo>
                  <a:cubicBezTo>
                    <a:pt x="1" y="0"/>
                    <a:pt x="1" y="0"/>
                    <a:pt x="0" y="1"/>
                  </a:cubicBezTo>
                  <a:cubicBezTo>
                    <a:pt x="0" y="1"/>
                    <a:pt x="0" y="4"/>
                    <a:pt x="1" y="4"/>
                  </a:cubicBezTo>
                  <a:cubicBezTo>
                    <a:pt x="1" y="4"/>
                    <a:pt x="2" y="5"/>
                    <a:pt x="2" y="5"/>
                  </a:cubicBezTo>
                  <a:cubicBezTo>
                    <a:pt x="2" y="5"/>
                    <a:pt x="2" y="4"/>
                    <a:pt x="3" y="4"/>
                  </a:cubicBezTo>
                  <a:cubicBezTo>
                    <a:pt x="4" y="4"/>
                    <a:pt x="4" y="2"/>
                    <a:pt x="3" y="1"/>
                  </a:cubicBezTo>
                  <a:cubicBezTo>
                    <a:pt x="3" y="0"/>
                    <a:pt x="2" y="0"/>
                    <a:pt x="2" y="0"/>
                  </a:cubicBezTo>
                  <a:close/>
                  <a:moveTo>
                    <a:pt x="2" y="4"/>
                  </a:moveTo>
                  <a:cubicBezTo>
                    <a:pt x="2" y="4"/>
                    <a:pt x="2" y="4"/>
                    <a:pt x="1" y="3"/>
                  </a:cubicBezTo>
                  <a:cubicBezTo>
                    <a:pt x="1" y="3"/>
                    <a:pt x="1" y="2"/>
                    <a:pt x="1" y="1"/>
                  </a:cubicBezTo>
                  <a:cubicBezTo>
                    <a:pt x="1" y="1"/>
                    <a:pt x="1" y="1"/>
                    <a:pt x="2" y="1"/>
                  </a:cubicBezTo>
                  <a:cubicBezTo>
                    <a:pt x="2" y="1"/>
                    <a:pt x="2" y="1"/>
                    <a:pt x="2" y="1"/>
                  </a:cubicBezTo>
                  <a:cubicBezTo>
                    <a:pt x="3" y="2"/>
                    <a:pt x="3"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284"/>
            <p:cNvSpPr>
              <a:spLocks noEditPoints="1"/>
            </p:cNvSpPr>
            <p:nvPr userDrawn="1"/>
          </p:nvSpPr>
          <p:spPr bwMode="auto">
            <a:xfrm>
              <a:off x="11798300" y="4778375"/>
              <a:ext cx="20638" cy="34925"/>
            </a:xfrm>
            <a:custGeom>
              <a:avLst/>
              <a:gdLst>
                <a:gd name="T0" fmla="*/ 0 w 3"/>
                <a:gd name="T1" fmla="*/ 3 h 5"/>
                <a:gd name="T2" fmla="*/ 1 w 3"/>
                <a:gd name="T3" fmla="*/ 5 h 5"/>
                <a:gd name="T4" fmla="*/ 2 w 3"/>
                <a:gd name="T5" fmla="*/ 5 h 5"/>
                <a:gd name="T6" fmla="*/ 3 w 3"/>
                <a:gd name="T7" fmla="*/ 4 h 5"/>
                <a:gd name="T8" fmla="*/ 3 w 3"/>
                <a:gd name="T9" fmla="*/ 1 h 5"/>
                <a:gd name="T10" fmla="*/ 1 w 3"/>
                <a:gd name="T11" fmla="*/ 0 h 5"/>
                <a:gd name="T12" fmla="*/ 0 w 3"/>
                <a:gd name="T13" fmla="*/ 3 h 5"/>
                <a:gd name="T14" fmla="*/ 2 w 3"/>
                <a:gd name="T15" fmla="*/ 1 h 5"/>
                <a:gd name="T16" fmla="*/ 2 w 3"/>
                <a:gd name="T17" fmla="*/ 2 h 5"/>
                <a:gd name="T18" fmla="*/ 2 w 3"/>
                <a:gd name="T19" fmla="*/ 4 h 5"/>
                <a:gd name="T20" fmla="*/ 2 w 3"/>
                <a:gd name="T21" fmla="*/ 4 h 5"/>
                <a:gd name="T22" fmla="*/ 1 w 3"/>
                <a:gd name="T23" fmla="*/ 4 h 5"/>
                <a:gd name="T24" fmla="*/ 1 w 3"/>
                <a:gd name="T25" fmla="*/ 3 h 5"/>
                <a:gd name="T26" fmla="*/ 1 w 3"/>
                <a:gd name="T27" fmla="*/ 1 h 5"/>
                <a:gd name="T28" fmla="*/ 2 w 3"/>
                <a:gd name="T2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5">
                  <a:moveTo>
                    <a:pt x="0" y="3"/>
                  </a:moveTo>
                  <a:cubicBezTo>
                    <a:pt x="0" y="4"/>
                    <a:pt x="1" y="5"/>
                    <a:pt x="1" y="5"/>
                  </a:cubicBezTo>
                  <a:cubicBezTo>
                    <a:pt x="2" y="5"/>
                    <a:pt x="2" y="5"/>
                    <a:pt x="2" y="5"/>
                  </a:cubicBezTo>
                  <a:cubicBezTo>
                    <a:pt x="2" y="5"/>
                    <a:pt x="2" y="5"/>
                    <a:pt x="3" y="4"/>
                  </a:cubicBezTo>
                  <a:cubicBezTo>
                    <a:pt x="3" y="4"/>
                    <a:pt x="3" y="2"/>
                    <a:pt x="3" y="1"/>
                  </a:cubicBezTo>
                  <a:cubicBezTo>
                    <a:pt x="3" y="1"/>
                    <a:pt x="2" y="0"/>
                    <a:pt x="1" y="0"/>
                  </a:cubicBezTo>
                  <a:cubicBezTo>
                    <a:pt x="0" y="1"/>
                    <a:pt x="0" y="2"/>
                    <a:pt x="0" y="3"/>
                  </a:cubicBezTo>
                  <a:close/>
                  <a:moveTo>
                    <a:pt x="2" y="1"/>
                  </a:moveTo>
                  <a:cubicBezTo>
                    <a:pt x="2" y="1"/>
                    <a:pt x="2" y="1"/>
                    <a:pt x="2" y="2"/>
                  </a:cubicBezTo>
                  <a:cubicBezTo>
                    <a:pt x="2" y="2"/>
                    <a:pt x="2" y="3"/>
                    <a:pt x="2" y="4"/>
                  </a:cubicBezTo>
                  <a:cubicBezTo>
                    <a:pt x="2" y="4"/>
                    <a:pt x="2" y="4"/>
                    <a:pt x="2" y="4"/>
                  </a:cubicBezTo>
                  <a:cubicBezTo>
                    <a:pt x="2" y="4"/>
                    <a:pt x="1" y="4"/>
                    <a:pt x="1" y="4"/>
                  </a:cubicBezTo>
                  <a:cubicBezTo>
                    <a:pt x="1" y="4"/>
                    <a:pt x="1" y="3"/>
                    <a:pt x="1" y="3"/>
                  </a:cubicBezTo>
                  <a:cubicBezTo>
                    <a:pt x="1" y="2"/>
                    <a:pt x="1" y="1"/>
                    <a:pt x="1" y="1"/>
                  </a:cubicBezTo>
                  <a:cubicBezTo>
                    <a:pt x="1" y="1"/>
                    <a:pt x="1" y="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285"/>
            <p:cNvSpPr>
              <a:spLocks noEditPoints="1"/>
            </p:cNvSpPr>
            <p:nvPr userDrawn="1"/>
          </p:nvSpPr>
          <p:spPr bwMode="auto">
            <a:xfrm>
              <a:off x="10941050" y="4232275"/>
              <a:ext cx="1244600" cy="615950"/>
            </a:xfrm>
            <a:custGeom>
              <a:avLst/>
              <a:gdLst>
                <a:gd name="T0" fmla="*/ 175 w 180"/>
                <a:gd name="T1" fmla="*/ 84 h 88"/>
                <a:gd name="T2" fmla="*/ 168 w 180"/>
                <a:gd name="T3" fmla="*/ 84 h 88"/>
                <a:gd name="T4" fmla="*/ 168 w 180"/>
                <a:gd name="T5" fmla="*/ 3 h 88"/>
                <a:gd name="T6" fmla="*/ 165 w 180"/>
                <a:gd name="T7" fmla="*/ 0 h 88"/>
                <a:gd name="T8" fmla="*/ 56 w 180"/>
                <a:gd name="T9" fmla="*/ 0 h 88"/>
                <a:gd name="T10" fmla="*/ 52 w 180"/>
                <a:gd name="T11" fmla="*/ 5 h 88"/>
                <a:gd name="T12" fmla="*/ 52 w 180"/>
                <a:gd name="T13" fmla="*/ 42 h 88"/>
                <a:gd name="T14" fmla="*/ 125 w 180"/>
                <a:gd name="T15" fmla="*/ 43 h 88"/>
                <a:gd name="T16" fmla="*/ 127 w 180"/>
                <a:gd name="T17" fmla="*/ 65 h 88"/>
                <a:gd name="T18" fmla="*/ 165 w 180"/>
                <a:gd name="T19" fmla="*/ 66 h 88"/>
                <a:gd name="T20" fmla="*/ 107 w 180"/>
                <a:gd name="T21" fmla="*/ 85 h 88"/>
                <a:gd name="T22" fmla="*/ 126 w 180"/>
                <a:gd name="T23" fmla="*/ 66 h 88"/>
                <a:gd name="T24" fmla="*/ 126 w 180"/>
                <a:gd name="T25" fmla="*/ 45 h 88"/>
                <a:gd name="T26" fmla="*/ 21 w 180"/>
                <a:gd name="T27" fmla="*/ 43 h 88"/>
                <a:gd name="T28" fmla="*/ 17 w 180"/>
                <a:gd name="T29" fmla="*/ 44 h 88"/>
                <a:gd name="T30" fmla="*/ 16 w 180"/>
                <a:gd name="T31" fmla="*/ 49 h 88"/>
                <a:gd name="T32" fmla="*/ 15 w 180"/>
                <a:gd name="T33" fmla="*/ 65 h 88"/>
                <a:gd name="T34" fmla="*/ 13 w 180"/>
                <a:gd name="T35" fmla="*/ 64 h 88"/>
                <a:gd name="T36" fmla="*/ 10 w 180"/>
                <a:gd name="T37" fmla="*/ 62 h 88"/>
                <a:gd name="T38" fmla="*/ 6 w 180"/>
                <a:gd name="T39" fmla="*/ 62 h 88"/>
                <a:gd name="T40" fmla="*/ 5 w 180"/>
                <a:gd name="T41" fmla="*/ 68 h 88"/>
                <a:gd name="T42" fmla="*/ 5 w 180"/>
                <a:gd name="T43" fmla="*/ 84 h 88"/>
                <a:gd name="T44" fmla="*/ 0 w 180"/>
                <a:gd name="T45" fmla="*/ 86 h 88"/>
                <a:gd name="T46" fmla="*/ 3 w 180"/>
                <a:gd name="T47" fmla="*/ 88 h 88"/>
                <a:gd name="T48" fmla="*/ 6 w 180"/>
                <a:gd name="T49" fmla="*/ 88 h 88"/>
                <a:gd name="T50" fmla="*/ 172 w 180"/>
                <a:gd name="T51" fmla="*/ 88 h 88"/>
                <a:gd name="T52" fmla="*/ 180 w 180"/>
                <a:gd name="T53" fmla="*/ 87 h 88"/>
                <a:gd name="T54" fmla="*/ 178 w 180"/>
                <a:gd name="T55" fmla="*/ 87 h 88"/>
                <a:gd name="T56" fmla="*/ 169 w 180"/>
                <a:gd name="T57" fmla="*/ 87 h 88"/>
                <a:gd name="T58" fmla="*/ 5 w 180"/>
                <a:gd name="T59" fmla="*/ 87 h 88"/>
                <a:gd name="T60" fmla="*/ 1 w 180"/>
                <a:gd name="T61" fmla="*/ 86 h 88"/>
                <a:gd name="T62" fmla="*/ 4 w 180"/>
                <a:gd name="T63" fmla="*/ 85 h 88"/>
                <a:gd name="T64" fmla="*/ 6 w 180"/>
                <a:gd name="T65" fmla="*/ 85 h 88"/>
                <a:gd name="T66" fmla="*/ 6 w 180"/>
                <a:gd name="T67" fmla="*/ 68 h 88"/>
                <a:gd name="T68" fmla="*/ 7 w 180"/>
                <a:gd name="T69" fmla="*/ 63 h 88"/>
                <a:gd name="T70" fmla="*/ 10 w 180"/>
                <a:gd name="T71" fmla="*/ 63 h 88"/>
                <a:gd name="T72" fmla="*/ 12 w 180"/>
                <a:gd name="T73" fmla="*/ 64 h 88"/>
                <a:gd name="T74" fmla="*/ 13 w 180"/>
                <a:gd name="T75" fmla="*/ 66 h 88"/>
                <a:gd name="T76" fmla="*/ 17 w 180"/>
                <a:gd name="T77" fmla="*/ 66 h 88"/>
                <a:gd name="T78" fmla="*/ 17 w 180"/>
                <a:gd name="T79" fmla="*/ 66 h 88"/>
                <a:gd name="T80" fmla="*/ 17 w 180"/>
                <a:gd name="T81" fmla="*/ 48 h 88"/>
                <a:gd name="T82" fmla="*/ 20 w 180"/>
                <a:gd name="T83" fmla="*/ 44 h 88"/>
                <a:gd name="T84" fmla="*/ 125 w 180"/>
                <a:gd name="T85" fmla="*/ 44 h 88"/>
                <a:gd name="T86" fmla="*/ 126 w 180"/>
                <a:gd name="T87" fmla="*/ 65 h 88"/>
                <a:gd name="T88" fmla="*/ 106 w 180"/>
                <a:gd name="T89" fmla="*/ 66 h 88"/>
                <a:gd name="T90" fmla="*/ 107 w 180"/>
                <a:gd name="T91" fmla="*/ 85 h 88"/>
                <a:gd name="T92" fmla="*/ 166 w 180"/>
                <a:gd name="T93" fmla="*/ 85 h 88"/>
                <a:gd name="T94" fmla="*/ 166 w 180"/>
                <a:gd name="T95" fmla="*/ 65 h 88"/>
                <a:gd name="T96" fmla="*/ 128 w 180"/>
                <a:gd name="T97" fmla="*/ 45 h 88"/>
                <a:gd name="T98" fmla="*/ 53 w 180"/>
                <a:gd name="T99" fmla="*/ 42 h 88"/>
                <a:gd name="T100" fmla="*/ 53 w 180"/>
                <a:gd name="T101" fmla="*/ 5 h 88"/>
                <a:gd name="T102" fmla="*/ 56 w 180"/>
                <a:gd name="T103" fmla="*/ 1 h 88"/>
                <a:gd name="T104" fmla="*/ 165 w 180"/>
                <a:gd name="T105" fmla="*/ 1 h 88"/>
                <a:gd name="T106" fmla="*/ 167 w 180"/>
                <a:gd name="T107" fmla="*/ 3 h 88"/>
                <a:gd name="T108" fmla="*/ 167 w 180"/>
                <a:gd name="T109" fmla="*/ 85 h 88"/>
                <a:gd name="T110" fmla="*/ 174 w 180"/>
                <a:gd name="T111" fmla="*/ 85 h 88"/>
                <a:gd name="T112" fmla="*/ 179 w 180"/>
                <a:gd name="T113" fmla="*/ 86 h 88"/>
                <a:gd name="T114" fmla="*/ 178 w 180"/>
                <a:gd name="T115" fmla="*/ 8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0" h="88">
                  <a:moveTo>
                    <a:pt x="180" y="85"/>
                  </a:moveTo>
                  <a:cubicBezTo>
                    <a:pt x="179" y="84"/>
                    <a:pt x="177" y="84"/>
                    <a:pt x="175" y="84"/>
                  </a:cubicBezTo>
                  <a:cubicBezTo>
                    <a:pt x="175" y="84"/>
                    <a:pt x="175" y="84"/>
                    <a:pt x="174" y="84"/>
                  </a:cubicBezTo>
                  <a:cubicBezTo>
                    <a:pt x="168" y="84"/>
                    <a:pt x="168" y="84"/>
                    <a:pt x="168" y="84"/>
                  </a:cubicBezTo>
                  <a:cubicBezTo>
                    <a:pt x="168" y="80"/>
                    <a:pt x="168" y="73"/>
                    <a:pt x="168" y="64"/>
                  </a:cubicBezTo>
                  <a:cubicBezTo>
                    <a:pt x="168" y="40"/>
                    <a:pt x="168" y="4"/>
                    <a:pt x="168" y="3"/>
                  </a:cubicBezTo>
                  <a:cubicBezTo>
                    <a:pt x="168" y="3"/>
                    <a:pt x="168" y="2"/>
                    <a:pt x="167" y="1"/>
                  </a:cubicBezTo>
                  <a:cubicBezTo>
                    <a:pt x="167" y="0"/>
                    <a:pt x="166" y="0"/>
                    <a:pt x="165" y="0"/>
                  </a:cubicBezTo>
                  <a:cubicBezTo>
                    <a:pt x="57" y="0"/>
                    <a:pt x="57" y="0"/>
                    <a:pt x="57" y="0"/>
                  </a:cubicBezTo>
                  <a:cubicBezTo>
                    <a:pt x="57" y="0"/>
                    <a:pt x="56" y="0"/>
                    <a:pt x="56" y="0"/>
                  </a:cubicBezTo>
                  <a:cubicBezTo>
                    <a:pt x="55" y="0"/>
                    <a:pt x="54" y="0"/>
                    <a:pt x="53" y="0"/>
                  </a:cubicBezTo>
                  <a:cubicBezTo>
                    <a:pt x="52" y="0"/>
                    <a:pt x="52" y="3"/>
                    <a:pt x="52" y="5"/>
                  </a:cubicBezTo>
                  <a:cubicBezTo>
                    <a:pt x="52" y="6"/>
                    <a:pt x="52" y="6"/>
                    <a:pt x="52" y="6"/>
                  </a:cubicBezTo>
                  <a:cubicBezTo>
                    <a:pt x="52" y="42"/>
                    <a:pt x="52" y="42"/>
                    <a:pt x="52" y="42"/>
                  </a:cubicBezTo>
                  <a:cubicBezTo>
                    <a:pt x="52" y="43"/>
                    <a:pt x="52" y="43"/>
                    <a:pt x="52" y="43"/>
                  </a:cubicBezTo>
                  <a:cubicBezTo>
                    <a:pt x="125" y="43"/>
                    <a:pt x="125" y="43"/>
                    <a:pt x="125" y="43"/>
                  </a:cubicBezTo>
                  <a:cubicBezTo>
                    <a:pt x="126" y="43"/>
                    <a:pt x="127" y="44"/>
                    <a:pt x="127" y="45"/>
                  </a:cubicBezTo>
                  <a:cubicBezTo>
                    <a:pt x="127" y="65"/>
                    <a:pt x="127" y="65"/>
                    <a:pt x="127" y="65"/>
                  </a:cubicBezTo>
                  <a:cubicBezTo>
                    <a:pt x="127" y="66"/>
                    <a:pt x="127" y="66"/>
                    <a:pt x="127" y="66"/>
                  </a:cubicBezTo>
                  <a:cubicBezTo>
                    <a:pt x="165" y="66"/>
                    <a:pt x="165" y="66"/>
                    <a:pt x="165" y="66"/>
                  </a:cubicBezTo>
                  <a:cubicBezTo>
                    <a:pt x="165" y="85"/>
                    <a:pt x="165" y="85"/>
                    <a:pt x="165" y="85"/>
                  </a:cubicBezTo>
                  <a:cubicBezTo>
                    <a:pt x="107" y="85"/>
                    <a:pt x="107" y="85"/>
                    <a:pt x="107" y="85"/>
                  </a:cubicBezTo>
                  <a:cubicBezTo>
                    <a:pt x="107" y="66"/>
                    <a:pt x="107" y="66"/>
                    <a:pt x="107" y="66"/>
                  </a:cubicBezTo>
                  <a:cubicBezTo>
                    <a:pt x="126" y="66"/>
                    <a:pt x="126" y="66"/>
                    <a:pt x="126" y="66"/>
                  </a:cubicBezTo>
                  <a:cubicBezTo>
                    <a:pt x="126" y="66"/>
                    <a:pt x="126" y="66"/>
                    <a:pt x="126" y="65"/>
                  </a:cubicBezTo>
                  <a:cubicBezTo>
                    <a:pt x="126" y="45"/>
                    <a:pt x="126" y="45"/>
                    <a:pt x="126" y="45"/>
                  </a:cubicBezTo>
                  <a:cubicBezTo>
                    <a:pt x="126" y="44"/>
                    <a:pt x="126" y="43"/>
                    <a:pt x="125" y="43"/>
                  </a:cubicBezTo>
                  <a:cubicBezTo>
                    <a:pt x="21" y="43"/>
                    <a:pt x="21" y="43"/>
                    <a:pt x="21" y="43"/>
                  </a:cubicBezTo>
                  <a:cubicBezTo>
                    <a:pt x="21" y="43"/>
                    <a:pt x="21" y="43"/>
                    <a:pt x="20" y="43"/>
                  </a:cubicBezTo>
                  <a:cubicBezTo>
                    <a:pt x="19" y="43"/>
                    <a:pt x="18" y="43"/>
                    <a:pt x="17" y="44"/>
                  </a:cubicBezTo>
                  <a:cubicBezTo>
                    <a:pt x="16" y="44"/>
                    <a:pt x="16" y="46"/>
                    <a:pt x="16" y="48"/>
                  </a:cubicBezTo>
                  <a:cubicBezTo>
                    <a:pt x="16" y="48"/>
                    <a:pt x="16" y="49"/>
                    <a:pt x="16" y="49"/>
                  </a:cubicBezTo>
                  <a:cubicBezTo>
                    <a:pt x="16" y="65"/>
                    <a:pt x="16" y="65"/>
                    <a:pt x="16" y="65"/>
                  </a:cubicBezTo>
                  <a:cubicBezTo>
                    <a:pt x="16" y="65"/>
                    <a:pt x="16" y="65"/>
                    <a:pt x="15" y="65"/>
                  </a:cubicBezTo>
                  <a:cubicBezTo>
                    <a:pt x="15" y="65"/>
                    <a:pt x="14" y="65"/>
                    <a:pt x="13" y="65"/>
                  </a:cubicBezTo>
                  <a:cubicBezTo>
                    <a:pt x="13" y="65"/>
                    <a:pt x="13" y="65"/>
                    <a:pt x="13" y="64"/>
                  </a:cubicBezTo>
                  <a:cubicBezTo>
                    <a:pt x="13" y="64"/>
                    <a:pt x="13" y="63"/>
                    <a:pt x="13" y="62"/>
                  </a:cubicBezTo>
                  <a:cubicBezTo>
                    <a:pt x="12" y="62"/>
                    <a:pt x="11" y="62"/>
                    <a:pt x="10" y="62"/>
                  </a:cubicBezTo>
                  <a:cubicBezTo>
                    <a:pt x="10" y="62"/>
                    <a:pt x="9" y="62"/>
                    <a:pt x="9" y="62"/>
                  </a:cubicBezTo>
                  <a:cubicBezTo>
                    <a:pt x="8" y="62"/>
                    <a:pt x="7" y="62"/>
                    <a:pt x="6" y="62"/>
                  </a:cubicBezTo>
                  <a:cubicBezTo>
                    <a:pt x="5" y="63"/>
                    <a:pt x="5" y="64"/>
                    <a:pt x="5" y="66"/>
                  </a:cubicBezTo>
                  <a:cubicBezTo>
                    <a:pt x="5" y="67"/>
                    <a:pt x="5" y="67"/>
                    <a:pt x="5" y="68"/>
                  </a:cubicBezTo>
                  <a:cubicBezTo>
                    <a:pt x="5" y="72"/>
                    <a:pt x="5" y="72"/>
                    <a:pt x="5" y="72"/>
                  </a:cubicBezTo>
                  <a:cubicBezTo>
                    <a:pt x="5" y="76"/>
                    <a:pt x="5" y="81"/>
                    <a:pt x="5" y="84"/>
                  </a:cubicBezTo>
                  <a:cubicBezTo>
                    <a:pt x="5" y="84"/>
                    <a:pt x="5" y="84"/>
                    <a:pt x="4" y="84"/>
                  </a:cubicBezTo>
                  <a:cubicBezTo>
                    <a:pt x="3" y="84"/>
                    <a:pt x="0" y="84"/>
                    <a:pt x="0" y="86"/>
                  </a:cubicBezTo>
                  <a:cubicBezTo>
                    <a:pt x="0" y="87"/>
                    <a:pt x="0" y="87"/>
                    <a:pt x="1" y="87"/>
                  </a:cubicBezTo>
                  <a:cubicBezTo>
                    <a:pt x="1" y="88"/>
                    <a:pt x="2" y="88"/>
                    <a:pt x="3" y="88"/>
                  </a:cubicBezTo>
                  <a:cubicBezTo>
                    <a:pt x="4" y="88"/>
                    <a:pt x="4" y="88"/>
                    <a:pt x="5" y="88"/>
                  </a:cubicBezTo>
                  <a:cubicBezTo>
                    <a:pt x="5" y="88"/>
                    <a:pt x="6" y="88"/>
                    <a:pt x="6" y="88"/>
                  </a:cubicBezTo>
                  <a:cubicBezTo>
                    <a:pt x="169" y="88"/>
                    <a:pt x="169" y="88"/>
                    <a:pt x="169" y="88"/>
                  </a:cubicBezTo>
                  <a:cubicBezTo>
                    <a:pt x="170" y="88"/>
                    <a:pt x="171" y="88"/>
                    <a:pt x="172" y="88"/>
                  </a:cubicBezTo>
                  <a:cubicBezTo>
                    <a:pt x="174" y="88"/>
                    <a:pt x="176" y="88"/>
                    <a:pt x="178" y="88"/>
                  </a:cubicBezTo>
                  <a:cubicBezTo>
                    <a:pt x="180" y="88"/>
                    <a:pt x="180" y="87"/>
                    <a:pt x="180" y="87"/>
                  </a:cubicBezTo>
                  <a:cubicBezTo>
                    <a:pt x="180" y="86"/>
                    <a:pt x="180" y="85"/>
                    <a:pt x="180" y="85"/>
                  </a:cubicBezTo>
                  <a:close/>
                  <a:moveTo>
                    <a:pt x="178" y="87"/>
                  </a:moveTo>
                  <a:cubicBezTo>
                    <a:pt x="176" y="87"/>
                    <a:pt x="174" y="87"/>
                    <a:pt x="172" y="87"/>
                  </a:cubicBezTo>
                  <a:cubicBezTo>
                    <a:pt x="171" y="87"/>
                    <a:pt x="170" y="87"/>
                    <a:pt x="169" y="87"/>
                  </a:cubicBezTo>
                  <a:cubicBezTo>
                    <a:pt x="6" y="87"/>
                    <a:pt x="6" y="87"/>
                    <a:pt x="6" y="87"/>
                  </a:cubicBezTo>
                  <a:cubicBezTo>
                    <a:pt x="6" y="87"/>
                    <a:pt x="5" y="87"/>
                    <a:pt x="5" y="87"/>
                  </a:cubicBezTo>
                  <a:cubicBezTo>
                    <a:pt x="3" y="87"/>
                    <a:pt x="2" y="87"/>
                    <a:pt x="1" y="87"/>
                  </a:cubicBezTo>
                  <a:cubicBezTo>
                    <a:pt x="1" y="87"/>
                    <a:pt x="1" y="87"/>
                    <a:pt x="1" y="86"/>
                  </a:cubicBezTo>
                  <a:cubicBezTo>
                    <a:pt x="1" y="85"/>
                    <a:pt x="2" y="85"/>
                    <a:pt x="3" y="85"/>
                  </a:cubicBezTo>
                  <a:cubicBezTo>
                    <a:pt x="3" y="85"/>
                    <a:pt x="4" y="85"/>
                    <a:pt x="4" y="85"/>
                  </a:cubicBezTo>
                  <a:cubicBezTo>
                    <a:pt x="5" y="85"/>
                    <a:pt x="5" y="85"/>
                    <a:pt x="6" y="85"/>
                  </a:cubicBezTo>
                  <a:cubicBezTo>
                    <a:pt x="6" y="85"/>
                    <a:pt x="6" y="85"/>
                    <a:pt x="6" y="85"/>
                  </a:cubicBezTo>
                  <a:cubicBezTo>
                    <a:pt x="6" y="81"/>
                    <a:pt x="6" y="76"/>
                    <a:pt x="6" y="72"/>
                  </a:cubicBezTo>
                  <a:cubicBezTo>
                    <a:pt x="6" y="68"/>
                    <a:pt x="6" y="68"/>
                    <a:pt x="6" y="68"/>
                  </a:cubicBezTo>
                  <a:cubicBezTo>
                    <a:pt x="6" y="67"/>
                    <a:pt x="6" y="67"/>
                    <a:pt x="6" y="66"/>
                  </a:cubicBezTo>
                  <a:cubicBezTo>
                    <a:pt x="6" y="65"/>
                    <a:pt x="6" y="63"/>
                    <a:pt x="7" y="63"/>
                  </a:cubicBezTo>
                  <a:cubicBezTo>
                    <a:pt x="7" y="62"/>
                    <a:pt x="8" y="63"/>
                    <a:pt x="9" y="63"/>
                  </a:cubicBezTo>
                  <a:cubicBezTo>
                    <a:pt x="9" y="63"/>
                    <a:pt x="10" y="63"/>
                    <a:pt x="10" y="63"/>
                  </a:cubicBezTo>
                  <a:cubicBezTo>
                    <a:pt x="11" y="62"/>
                    <a:pt x="12" y="62"/>
                    <a:pt x="12" y="63"/>
                  </a:cubicBezTo>
                  <a:cubicBezTo>
                    <a:pt x="12" y="63"/>
                    <a:pt x="12" y="64"/>
                    <a:pt x="12" y="64"/>
                  </a:cubicBezTo>
                  <a:cubicBezTo>
                    <a:pt x="12" y="65"/>
                    <a:pt x="12" y="65"/>
                    <a:pt x="12" y="66"/>
                  </a:cubicBezTo>
                  <a:cubicBezTo>
                    <a:pt x="12" y="66"/>
                    <a:pt x="12" y="66"/>
                    <a:pt x="13" y="66"/>
                  </a:cubicBezTo>
                  <a:cubicBezTo>
                    <a:pt x="13" y="66"/>
                    <a:pt x="14" y="66"/>
                    <a:pt x="15" y="66"/>
                  </a:cubicBezTo>
                  <a:cubicBezTo>
                    <a:pt x="16" y="66"/>
                    <a:pt x="16" y="66"/>
                    <a:pt x="17" y="66"/>
                  </a:cubicBezTo>
                  <a:cubicBezTo>
                    <a:pt x="17" y="66"/>
                    <a:pt x="17" y="66"/>
                    <a:pt x="17" y="66"/>
                  </a:cubicBezTo>
                  <a:cubicBezTo>
                    <a:pt x="17" y="66"/>
                    <a:pt x="17" y="66"/>
                    <a:pt x="17" y="66"/>
                  </a:cubicBezTo>
                  <a:cubicBezTo>
                    <a:pt x="17" y="49"/>
                    <a:pt x="17" y="49"/>
                    <a:pt x="17" y="49"/>
                  </a:cubicBezTo>
                  <a:cubicBezTo>
                    <a:pt x="17" y="49"/>
                    <a:pt x="17" y="48"/>
                    <a:pt x="17" y="48"/>
                  </a:cubicBezTo>
                  <a:cubicBezTo>
                    <a:pt x="17" y="47"/>
                    <a:pt x="17" y="45"/>
                    <a:pt x="18" y="44"/>
                  </a:cubicBezTo>
                  <a:cubicBezTo>
                    <a:pt x="18" y="44"/>
                    <a:pt x="19" y="44"/>
                    <a:pt x="20" y="44"/>
                  </a:cubicBezTo>
                  <a:cubicBezTo>
                    <a:pt x="21" y="44"/>
                    <a:pt x="21" y="44"/>
                    <a:pt x="21" y="44"/>
                  </a:cubicBezTo>
                  <a:cubicBezTo>
                    <a:pt x="125" y="44"/>
                    <a:pt x="125" y="44"/>
                    <a:pt x="125" y="44"/>
                  </a:cubicBezTo>
                  <a:cubicBezTo>
                    <a:pt x="125" y="44"/>
                    <a:pt x="126" y="44"/>
                    <a:pt x="126" y="45"/>
                  </a:cubicBezTo>
                  <a:cubicBezTo>
                    <a:pt x="126" y="65"/>
                    <a:pt x="126" y="65"/>
                    <a:pt x="126" y="65"/>
                  </a:cubicBezTo>
                  <a:cubicBezTo>
                    <a:pt x="107" y="65"/>
                    <a:pt x="107" y="65"/>
                    <a:pt x="107" y="65"/>
                  </a:cubicBezTo>
                  <a:cubicBezTo>
                    <a:pt x="107" y="65"/>
                    <a:pt x="106" y="65"/>
                    <a:pt x="106" y="66"/>
                  </a:cubicBezTo>
                  <a:cubicBezTo>
                    <a:pt x="106" y="85"/>
                    <a:pt x="106" y="85"/>
                    <a:pt x="106" y="85"/>
                  </a:cubicBezTo>
                  <a:cubicBezTo>
                    <a:pt x="106" y="85"/>
                    <a:pt x="107" y="85"/>
                    <a:pt x="107" y="85"/>
                  </a:cubicBezTo>
                  <a:cubicBezTo>
                    <a:pt x="166" y="85"/>
                    <a:pt x="166" y="85"/>
                    <a:pt x="166" y="85"/>
                  </a:cubicBezTo>
                  <a:cubicBezTo>
                    <a:pt x="166" y="85"/>
                    <a:pt x="166" y="85"/>
                    <a:pt x="166" y="85"/>
                  </a:cubicBezTo>
                  <a:cubicBezTo>
                    <a:pt x="166" y="65"/>
                    <a:pt x="166" y="65"/>
                    <a:pt x="166" y="65"/>
                  </a:cubicBezTo>
                  <a:cubicBezTo>
                    <a:pt x="166" y="65"/>
                    <a:pt x="166" y="65"/>
                    <a:pt x="166" y="65"/>
                  </a:cubicBezTo>
                  <a:cubicBezTo>
                    <a:pt x="128" y="65"/>
                    <a:pt x="128" y="65"/>
                    <a:pt x="128" y="65"/>
                  </a:cubicBezTo>
                  <a:cubicBezTo>
                    <a:pt x="128" y="45"/>
                    <a:pt x="128" y="45"/>
                    <a:pt x="128" y="45"/>
                  </a:cubicBezTo>
                  <a:cubicBezTo>
                    <a:pt x="128" y="43"/>
                    <a:pt x="126" y="42"/>
                    <a:pt x="125" y="42"/>
                  </a:cubicBezTo>
                  <a:cubicBezTo>
                    <a:pt x="53" y="42"/>
                    <a:pt x="53" y="42"/>
                    <a:pt x="53" y="42"/>
                  </a:cubicBezTo>
                  <a:cubicBezTo>
                    <a:pt x="53" y="6"/>
                    <a:pt x="53" y="6"/>
                    <a:pt x="53" y="6"/>
                  </a:cubicBezTo>
                  <a:cubicBezTo>
                    <a:pt x="53" y="6"/>
                    <a:pt x="53" y="6"/>
                    <a:pt x="53" y="5"/>
                  </a:cubicBezTo>
                  <a:cubicBezTo>
                    <a:pt x="53" y="3"/>
                    <a:pt x="53" y="1"/>
                    <a:pt x="54" y="1"/>
                  </a:cubicBezTo>
                  <a:cubicBezTo>
                    <a:pt x="54" y="1"/>
                    <a:pt x="55" y="1"/>
                    <a:pt x="56" y="1"/>
                  </a:cubicBezTo>
                  <a:cubicBezTo>
                    <a:pt x="56" y="1"/>
                    <a:pt x="57" y="1"/>
                    <a:pt x="57" y="1"/>
                  </a:cubicBezTo>
                  <a:cubicBezTo>
                    <a:pt x="165" y="1"/>
                    <a:pt x="165" y="1"/>
                    <a:pt x="165" y="1"/>
                  </a:cubicBezTo>
                  <a:cubicBezTo>
                    <a:pt x="166" y="1"/>
                    <a:pt x="166" y="1"/>
                    <a:pt x="167" y="2"/>
                  </a:cubicBezTo>
                  <a:cubicBezTo>
                    <a:pt x="167" y="2"/>
                    <a:pt x="167" y="3"/>
                    <a:pt x="167" y="3"/>
                  </a:cubicBezTo>
                  <a:cubicBezTo>
                    <a:pt x="167" y="4"/>
                    <a:pt x="167" y="31"/>
                    <a:pt x="167" y="64"/>
                  </a:cubicBezTo>
                  <a:cubicBezTo>
                    <a:pt x="167" y="73"/>
                    <a:pt x="167" y="81"/>
                    <a:pt x="167" y="85"/>
                  </a:cubicBezTo>
                  <a:cubicBezTo>
                    <a:pt x="167" y="85"/>
                    <a:pt x="167" y="85"/>
                    <a:pt x="168" y="85"/>
                  </a:cubicBezTo>
                  <a:cubicBezTo>
                    <a:pt x="174" y="85"/>
                    <a:pt x="174" y="85"/>
                    <a:pt x="174" y="85"/>
                  </a:cubicBezTo>
                  <a:cubicBezTo>
                    <a:pt x="175" y="85"/>
                    <a:pt x="175" y="85"/>
                    <a:pt x="175" y="85"/>
                  </a:cubicBezTo>
                  <a:cubicBezTo>
                    <a:pt x="177" y="85"/>
                    <a:pt x="178" y="85"/>
                    <a:pt x="179" y="86"/>
                  </a:cubicBezTo>
                  <a:cubicBezTo>
                    <a:pt x="179" y="86"/>
                    <a:pt x="179" y="86"/>
                    <a:pt x="179" y="86"/>
                  </a:cubicBezTo>
                  <a:cubicBezTo>
                    <a:pt x="179" y="87"/>
                    <a:pt x="179" y="87"/>
                    <a:pt x="178"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286"/>
            <p:cNvSpPr>
              <a:spLocks noEditPoints="1"/>
            </p:cNvSpPr>
            <p:nvPr userDrawn="1"/>
          </p:nvSpPr>
          <p:spPr bwMode="auto">
            <a:xfrm>
              <a:off x="11915775" y="4275138"/>
              <a:ext cx="14288" cy="160338"/>
            </a:xfrm>
            <a:custGeom>
              <a:avLst/>
              <a:gdLst>
                <a:gd name="T0" fmla="*/ 1 w 2"/>
                <a:gd name="T1" fmla="*/ 23 h 23"/>
                <a:gd name="T2" fmla="*/ 2 w 2"/>
                <a:gd name="T3" fmla="*/ 22 h 23"/>
                <a:gd name="T4" fmla="*/ 2 w 2"/>
                <a:gd name="T5" fmla="*/ 1 h 23"/>
                <a:gd name="T6" fmla="*/ 1 w 2"/>
                <a:gd name="T7" fmla="*/ 0 h 23"/>
                <a:gd name="T8" fmla="*/ 0 w 2"/>
                <a:gd name="T9" fmla="*/ 1 h 23"/>
                <a:gd name="T10" fmla="*/ 0 w 2"/>
                <a:gd name="T11" fmla="*/ 22 h 23"/>
                <a:gd name="T12" fmla="*/ 1 w 2"/>
                <a:gd name="T13" fmla="*/ 23 h 23"/>
                <a:gd name="T14" fmla="*/ 1 w 2"/>
                <a:gd name="T15" fmla="*/ 1 h 23"/>
                <a:gd name="T16" fmla="*/ 1 w 2"/>
                <a:gd name="T17" fmla="*/ 1 h 23"/>
                <a:gd name="T18" fmla="*/ 1 w 2"/>
                <a:gd name="T19" fmla="*/ 1 h 23"/>
                <a:gd name="T20" fmla="*/ 1 w 2"/>
                <a:gd name="T21" fmla="*/ 22 h 23"/>
                <a:gd name="T22" fmla="*/ 1 w 2"/>
                <a:gd name="T23" fmla="*/ 22 h 23"/>
                <a:gd name="T24" fmla="*/ 1 w 2"/>
                <a:gd name="T25"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3">
                  <a:moveTo>
                    <a:pt x="1" y="23"/>
                  </a:moveTo>
                  <a:cubicBezTo>
                    <a:pt x="1" y="23"/>
                    <a:pt x="2" y="23"/>
                    <a:pt x="2" y="22"/>
                  </a:cubicBezTo>
                  <a:cubicBezTo>
                    <a:pt x="2" y="1"/>
                    <a:pt x="2" y="1"/>
                    <a:pt x="2" y="1"/>
                  </a:cubicBezTo>
                  <a:cubicBezTo>
                    <a:pt x="2" y="0"/>
                    <a:pt x="1" y="0"/>
                    <a:pt x="1" y="0"/>
                  </a:cubicBezTo>
                  <a:cubicBezTo>
                    <a:pt x="0" y="0"/>
                    <a:pt x="0" y="0"/>
                    <a:pt x="0" y="1"/>
                  </a:cubicBezTo>
                  <a:cubicBezTo>
                    <a:pt x="0" y="22"/>
                    <a:pt x="0" y="22"/>
                    <a:pt x="0" y="22"/>
                  </a:cubicBezTo>
                  <a:cubicBezTo>
                    <a:pt x="0" y="23"/>
                    <a:pt x="0" y="23"/>
                    <a:pt x="1" y="23"/>
                  </a:cubicBezTo>
                  <a:close/>
                  <a:moveTo>
                    <a:pt x="1" y="1"/>
                  </a:moveTo>
                  <a:cubicBezTo>
                    <a:pt x="1" y="1"/>
                    <a:pt x="1" y="1"/>
                    <a:pt x="1" y="1"/>
                  </a:cubicBezTo>
                  <a:cubicBezTo>
                    <a:pt x="1" y="1"/>
                    <a:pt x="1" y="1"/>
                    <a:pt x="1" y="1"/>
                  </a:cubicBezTo>
                  <a:cubicBezTo>
                    <a:pt x="1" y="22"/>
                    <a:pt x="1" y="22"/>
                    <a:pt x="1" y="22"/>
                  </a:cubicBezTo>
                  <a:cubicBezTo>
                    <a:pt x="1" y="22"/>
                    <a:pt x="1" y="22"/>
                    <a:pt x="1" y="22"/>
                  </a:cubicBezTo>
                  <a:lnTo>
                    <a:pt x="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287"/>
            <p:cNvSpPr>
              <a:spLocks noEditPoints="1"/>
            </p:cNvSpPr>
            <p:nvPr userDrawn="1"/>
          </p:nvSpPr>
          <p:spPr bwMode="auto">
            <a:xfrm>
              <a:off x="11736388" y="4568825"/>
              <a:ext cx="12700" cy="90488"/>
            </a:xfrm>
            <a:custGeom>
              <a:avLst/>
              <a:gdLst>
                <a:gd name="T0" fmla="*/ 1 w 2"/>
                <a:gd name="T1" fmla="*/ 13 h 13"/>
                <a:gd name="T2" fmla="*/ 2 w 2"/>
                <a:gd name="T3" fmla="*/ 12 h 13"/>
                <a:gd name="T4" fmla="*/ 2 w 2"/>
                <a:gd name="T5" fmla="*/ 1 h 13"/>
                <a:gd name="T6" fmla="*/ 1 w 2"/>
                <a:gd name="T7" fmla="*/ 0 h 13"/>
                <a:gd name="T8" fmla="*/ 0 w 2"/>
                <a:gd name="T9" fmla="*/ 1 h 13"/>
                <a:gd name="T10" fmla="*/ 0 w 2"/>
                <a:gd name="T11" fmla="*/ 12 h 13"/>
                <a:gd name="T12" fmla="*/ 1 w 2"/>
                <a:gd name="T13" fmla="*/ 13 h 13"/>
                <a:gd name="T14" fmla="*/ 1 w 2"/>
                <a:gd name="T15" fmla="*/ 1 h 13"/>
                <a:gd name="T16" fmla="*/ 1 w 2"/>
                <a:gd name="T17" fmla="*/ 1 h 13"/>
                <a:gd name="T18" fmla="*/ 1 w 2"/>
                <a:gd name="T19" fmla="*/ 1 h 13"/>
                <a:gd name="T20" fmla="*/ 1 w 2"/>
                <a:gd name="T21" fmla="*/ 12 h 13"/>
                <a:gd name="T22" fmla="*/ 1 w 2"/>
                <a:gd name="T23" fmla="*/ 12 h 13"/>
                <a:gd name="T24" fmla="*/ 1 w 2"/>
                <a:gd name="T25"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3">
                  <a:moveTo>
                    <a:pt x="1" y="13"/>
                  </a:moveTo>
                  <a:cubicBezTo>
                    <a:pt x="2" y="13"/>
                    <a:pt x="2" y="13"/>
                    <a:pt x="2" y="12"/>
                  </a:cubicBezTo>
                  <a:cubicBezTo>
                    <a:pt x="2" y="1"/>
                    <a:pt x="2" y="1"/>
                    <a:pt x="2" y="1"/>
                  </a:cubicBezTo>
                  <a:cubicBezTo>
                    <a:pt x="2" y="0"/>
                    <a:pt x="2" y="0"/>
                    <a:pt x="1" y="0"/>
                  </a:cubicBezTo>
                  <a:cubicBezTo>
                    <a:pt x="0" y="0"/>
                    <a:pt x="0" y="0"/>
                    <a:pt x="0" y="1"/>
                  </a:cubicBezTo>
                  <a:cubicBezTo>
                    <a:pt x="0" y="12"/>
                    <a:pt x="0" y="12"/>
                    <a:pt x="0" y="12"/>
                  </a:cubicBezTo>
                  <a:cubicBezTo>
                    <a:pt x="0" y="13"/>
                    <a:pt x="0" y="13"/>
                    <a:pt x="1" y="13"/>
                  </a:cubicBezTo>
                  <a:close/>
                  <a:moveTo>
                    <a:pt x="1" y="1"/>
                  </a:moveTo>
                  <a:cubicBezTo>
                    <a:pt x="1" y="1"/>
                    <a:pt x="1" y="1"/>
                    <a:pt x="1" y="1"/>
                  </a:cubicBezTo>
                  <a:cubicBezTo>
                    <a:pt x="1" y="1"/>
                    <a:pt x="1" y="1"/>
                    <a:pt x="1" y="1"/>
                  </a:cubicBezTo>
                  <a:cubicBezTo>
                    <a:pt x="1" y="12"/>
                    <a:pt x="1" y="12"/>
                    <a:pt x="1" y="12"/>
                  </a:cubicBezTo>
                  <a:cubicBezTo>
                    <a:pt x="1" y="12"/>
                    <a:pt x="1" y="12"/>
                    <a:pt x="1" y="12"/>
                  </a:cubicBezTo>
                  <a:lnTo>
                    <a:pt x="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288"/>
            <p:cNvSpPr>
              <a:spLocks noEditPoints="1"/>
            </p:cNvSpPr>
            <p:nvPr userDrawn="1"/>
          </p:nvSpPr>
          <p:spPr bwMode="auto">
            <a:xfrm>
              <a:off x="11845925" y="4476750"/>
              <a:ext cx="242888" cy="182563"/>
            </a:xfrm>
            <a:custGeom>
              <a:avLst/>
              <a:gdLst>
                <a:gd name="T0" fmla="*/ 35 w 35"/>
                <a:gd name="T1" fmla="*/ 0 h 26"/>
                <a:gd name="T2" fmla="*/ 0 w 35"/>
                <a:gd name="T3" fmla="*/ 0 h 26"/>
                <a:gd name="T4" fmla="*/ 0 w 35"/>
                <a:gd name="T5" fmla="*/ 1 h 26"/>
                <a:gd name="T6" fmla="*/ 0 w 35"/>
                <a:gd name="T7" fmla="*/ 25 h 26"/>
                <a:gd name="T8" fmla="*/ 0 w 35"/>
                <a:gd name="T9" fmla="*/ 26 h 26"/>
                <a:gd name="T10" fmla="*/ 35 w 35"/>
                <a:gd name="T11" fmla="*/ 26 h 26"/>
                <a:gd name="T12" fmla="*/ 35 w 35"/>
                <a:gd name="T13" fmla="*/ 25 h 26"/>
                <a:gd name="T14" fmla="*/ 35 w 35"/>
                <a:gd name="T15" fmla="*/ 1 h 26"/>
                <a:gd name="T16" fmla="*/ 35 w 35"/>
                <a:gd name="T17" fmla="*/ 0 h 26"/>
                <a:gd name="T18" fmla="*/ 34 w 35"/>
                <a:gd name="T19" fmla="*/ 25 h 26"/>
                <a:gd name="T20" fmla="*/ 1 w 35"/>
                <a:gd name="T21" fmla="*/ 25 h 26"/>
                <a:gd name="T22" fmla="*/ 1 w 35"/>
                <a:gd name="T23" fmla="*/ 1 h 26"/>
                <a:gd name="T24" fmla="*/ 34 w 35"/>
                <a:gd name="T25" fmla="*/ 1 h 26"/>
                <a:gd name="T26" fmla="*/ 34 w 35"/>
                <a:gd name="T27"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6">
                  <a:moveTo>
                    <a:pt x="35" y="0"/>
                  </a:moveTo>
                  <a:cubicBezTo>
                    <a:pt x="0" y="0"/>
                    <a:pt x="0" y="0"/>
                    <a:pt x="0" y="0"/>
                  </a:cubicBezTo>
                  <a:cubicBezTo>
                    <a:pt x="0" y="0"/>
                    <a:pt x="0" y="0"/>
                    <a:pt x="0" y="1"/>
                  </a:cubicBezTo>
                  <a:cubicBezTo>
                    <a:pt x="0" y="25"/>
                    <a:pt x="0" y="25"/>
                    <a:pt x="0" y="25"/>
                  </a:cubicBezTo>
                  <a:cubicBezTo>
                    <a:pt x="0" y="26"/>
                    <a:pt x="0" y="26"/>
                    <a:pt x="0" y="26"/>
                  </a:cubicBezTo>
                  <a:cubicBezTo>
                    <a:pt x="35" y="26"/>
                    <a:pt x="35" y="26"/>
                    <a:pt x="35" y="26"/>
                  </a:cubicBezTo>
                  <a:cubicBezTo>
                    <a:pt x="35" y="26"/>
                    <a:pt x="35" y="26"/>
                    <a:pt x="35" y="25"/>
                  </a:cubicBezTo>
                  <a:cubicBezTo>
                    <a:pt x="35" y="1"/>
                    <a:pt x="35" y="1"/>
                    <a:pt x="35" y="1"/>
                  </a:cubicBezTo>
                  <a:cubicBezTo>
                    <a:pt x="35" y="0"/>
                    <a:pt x="35" y="0"/>
                    <a:pt x="35" y="0"/>
                  </a:cubicBezTo>
                  <a:close/>
                  <a:moveTo>
                    <a:pt x="34" y="25"/>
                  </a:moveTo>
                  <a:cubicBezTo>
                    <a:pt x="1" y="25"/>
                    <a:pt x="1" y="25"/>
                    <a:pt x="1" y="25"/>
                  </a:cubicBezTo>
                  <a:cubicBezTo>
                    <a:pt x="1" y="1"/>
                    <a:pt x="1" y="1"/>
                    <a:pt x="1" y="1"/>
                  </a:cubicBezTo>
                  <a:cubicBezTo>
                    <a:pt x="34" y="1"/>
                    <a:pt x="34" y="1"/>
                    <a:pt x="34" y="1"/>
                  </a:cubicBezTo>
                  <a:lnTo>
                    <a:pt x="34"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289"/>
            <p:cNvSpPr>
              <a:spLocks noEditPoints="1"/>
            </p:cNvSpPr>
            <p:nvPr userDrawn="1"/>
          </p:nvSpPr>
          <p:spPr bwMode="auto">
            <a:xfrm>
              <a:off x="11804650"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0" y="0"/>
                    <a:pt x="0" y="1"/>
                    <a:pt x="0" y="2"/>
                  </a:cubicBezTo>
                  <a:cubicBezTo>
                    <a:pt x="0" y="30"/>
                    <a:pt x="0" y="30"/>
                    <a:pt x="0" y="30"/>
                  </a:cubicBezTo>
                  <a:cubicBezTo>
                    <a:pt x="0" y="31"/>
                    <a:pt x="0"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290"/>
            <p:cNvSpPr>
              <a:spLocks noEditPoints="1"/>
            </p:cNvSpPr>
            <p:nvPr userDrawn="1"/>
          </p:nvSpPr>
          <p:spPr bwMode="auto">
            <a:xfrm>
              <a:off x="11542713" y="4568825"/>
              <a:ext cx="20638" cy="133350"/>
            </a:xfrm>
            <a:custGeom>
              <a:avLst/>
              <a:gdLst>
                <a:gd name="T0" fmla="*/ 2 w 3"/>
                <a:gd name="T1" fmla="*/ 19 h 19"/>
                <a:gd name="T2" fmla="*/ 3 w 3"/>
                <a:gd name="T3" fmla="*/ 18 h 19"/>
                <a:gd name="T4" fmla="*/ 3 w 3"/>
                <a:gd name="T5" fmla="*/ 1 h 19"/>
                <a:gd name="T6" fmla="*/ 2 w 3"/>
                <a:gd name="T7" fmla="*/ 0 h 19"/>
                <a:gd name="T8" fmla="*/ 0 w 3"/>
                <a:gd name="T9" fmla="*/ 1 h 19"/>
                <a:gd name="T10" fmla="*/ 0 w 3"/>
                <a:gd name="T11" fmla="*/ 18 h 19"/>
                <a:gd name="T12" fmla="*/ 2 w 3"/>
                <a:gd name="T13" fmla="*/ 19 h 19"/>
                <a:gd name="T14" fmla="*/ 1 w 3"/>
                <a:gd name="T15" fmla="*/ 1 h 19"/>
                <a:gd name="T16" fmla="*/ 2 w 3"/>
                <a:gd name="T17" fmla="*/ 1 h 19"/>
                <a:gd name="T18" fmla="*/ 2 w 3"/>
                <a:gd name="T19" fmla="*/ 1 h 19"/>
                <a:gd name="T20" fmla="*/ 2 w 3"/>
                <a:gd name="T21" fmla="*/ 18 h 19"/>
                <a:gd name="T22" fmla="*/ 1 w 3"/>
                <a:gd name="T23" fmla="*/ 18 h 19"/>
                <a:gd name="T24" fmla="*/ 1 w 3"/>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9">
                  <a:moveTo>
                    <a:pt x="2" y="19"/>
                  </a:moveTo>
                  <a:cubicBezTo>
                    <a:pt x="2" y="19"/>
                    <a:pt x="3" y="19"/>
                    <a:pt x="3" y="18"/>
                  </a:cubicBezTo>
                  <a:cubicBezTo>
                    <a:pt x="3" y="1"/>
                    <a:pt x="3" y="1"/>
                    <a:pt x="3" y="1"/>
                  </a:cubicBezTo>
                  <a:cubicBezTo>
                    <a:pt x="3" y="0"/>
                    <a:pt x="2" y="0"/>
                    <a:pt x="2" y="0"/>
                  </a:cubicBezTo>
                  <a:cubicBezTo>
                    <a:pt x="1" y="0"/>
                    <a:pt x="0" y="0"/>
                    <a:pt x="0" y="1"/>
                  </a:cubicBezTo>
                  <a:cubicBezTo>
                    <a:pt x="0" y="18"/>
                    <a:pt x="0" y="18"/>
                    <a:pt x="0" y="18"/>
                  </a:cubicBezTo>
                  <a:cubicBezTo>
                    <a:pt x="0" y="19"/>
                    <a:pt x="1" y="19"/>
                    <a:pt x="2" y="19"/>
                  </a:cubicBezTo>
                  <a:close/>
                  <a:moveTo>
                    <a:pt x="1" y="1"/>
                  </a:moveTo>
                  <a:cubicBezTo>
                    <a:pt x="1" y="1"/>
                    <a:pt x="1" y="1"/>
                    <a:pt x="2" y="1"/>
                  </a:cubicBezTo>
                  <a:cubicBezTo>
                    <a:pt x="2" y="1"/>
                    <a:pt x="2" y="1"/>
                    <a:pt x="2" y="1"/>
                  </a:cubicBezTo>
                  <a:cubicBezTo>
                    <a:pt x="2" y="18"/>
                    <a:pt x="2" y="18"/>
                    <a:pt x="2" y="18"/>
                  </a:cubicBezTo>
                  <a:cubicBezTo>
                    <a:pt x="2" y="18"/>
                    <a:pt x="1" y="18"/>
                    <a:pt x="1" y="18"/>
                  </a:cubicBezTo>
                  <a:lnTo>
                    <a:pt x="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291"/>
            <p:cNvSpPr>
              <a:spLocks noEditPoints="1"/>
            </p:cNvSpPr>
            <p:nvPr userDrawn="1"/>
          </p:nvSpPr>
          <p:spPr bwMode="auto">
            <a:xfrm>
              <a:off x="11363325" y="4275138"/>
              <a:ext cx="12700"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2 w 2"/>
                <a:gd name="T15" fmla="*/ 30 h 31"/>
                <a:gd name="T16" fmla="*/ 1 w 2"/>
                <a:gd name="T17" fmla="*/ 30 h 31"/>
                <a:gd name="T18" fmla="*/ 1 w 2"/>
                <a:gd name="T19" fmla="*/ 2 h 31"/>
                <a:gd name="T20" fmla="*/ 1 w 2"/>
                <a:gd name="T21" fmla="*/ 1 h 31"/>
                <a:gd name="T22" fmla="*/ 2 w 2"/>
                <a:gd name="T23" fmla="*/ 2 h 31"/>
                <a:gd name="T24" fmla="*/ 2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2" y="30"/>
                  </a:moveTo>
                  <a:cubicBezTo>
                    <a:pt x="2" y="30"/>
                    <a:pt x="1" y="30"/>
                    <a:pt x="1" y="30"/>
                  </a:cubicBezTo>
                  <a:cubicBezTo>
                    <a:pt x="1" y="2"/>
                    <a:pt x="1" y="2"/>
                    <a:pt x="1" y="2"/>
                  </a:cubicBezTo>
                  <a:cubicBezTo>
                    <a:pt x="1" y="1"/>
                    <a:pt x="1" y="1"/>
                    <a:pt x="1" y="1"/>
                  </a:cubicBezTo>
                  <a:cubicBezTo>
                    <a:pt x="1" y="1"/>
                    <a:pt x="2" y="1"/>
                    <a:pt x="2" y="2"/>
                  </a:cubicBezTo>
                  <a:lnTo>
                    <a:pt x="2"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292"/>
            <p:cNvSpPr>
              <a:spLocks noEditPoints="1"/>
            </p:cNvSpPr>
            <p:nvPr userDrawn="1"/>
          </p:nvSpPr>
          <p:spPr bwMode="auto">
            <a:xfrm>
              <a:off x="11425238" y="4589463"/>
              <a:ext cx="61913" cy="112713"/>
            </a:xfrm>
            <a:custGeom>
              <a:avLst/>
              <a:gdLst>
                <a:gd name="T0" fmla="*/ 1 w 9"/>
                <a:gd name="T1" fmla="*/ 16 h 16"/>
                <a:gd name="T2" fmla="*/ 8 w 9"/>
                <a:gd name="T3" fmla="*/ 16 h 16"/>
                <a:gd name="T4" fmla="*/ 9 w 9"/>
                <a:gd name="T5" fmla="*/ 15 h 16"/>
                <a:gd name="T6" fmla="*/ 9 w 9"/>
                <a:gd name="T7" fmla="*/ 1 h 16"/>
                <a:gd name="T8" fmla="*/ 8 w 9"/>
                <a:gd name="T9" fmla="*/ 0 h 16"/>
                <a:gd name="T10" fmla="*/ 1 w 9"/>
                <a:gd name="T11" fmla="*/ 0 h 16"/>
                <a:gd name="T12" fmla="*/ 0 w 9"/>
                <a:gd name="T13" fmla="*/ 1 h 16"/>
                <a:gd name="T14" fmla="*/ 0 w 9"/>
                <a:gd name="T15" fmla="*/ 15 h 16"/>
                <a:gd name="T16" fmla="*/ 1 w 9"/>
                <a:gd name="T17" fmla="*/ 16 h 16"/>
                <a:gd name="T18" fmla="*/ 1 w 9"/>
                <a:gd name="T19" fmla="*/ 1 h 16"/>
                <a:gd name="T20" fmla="*/ 8 w 9"/>
                <a:gd name="T21" fmla="*/ 1 h 16"/>
                <a:gd name="T22" fmla="*/ 8 w 9"/>
                <a:gd name="T23" fmla="*/ 15 h 16"/>
                <a:gd name="T24" fmla="*/ 1 w 9"/>
                <a:gd name="T25" fmla="*/ 15 h 16"/>
                <a:gd name="T26" fmla="*/ 1 w 9"/>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6">
                  <a:moveTo>
                    <a:pt x="1" y="16"/>
                  </a:moveTo>
                  <a:cubicBezTo>
                    <a:pt x="8" y="16"/>
                    <a:pt x="8" y="16"/>
                    <a:pt x="8" y="16"/>
                  </a:cubicBezTo>
                  <a:cubicBezTo>
                    <a:pt x="8" y="16"/>
                    <a:pt x="9" y="15"/>
                    <a:pt x="9" y="15"/>
                  </a:cubicBezTo>
                  <a:cubicBezTo>
                    <a:pt x="9" y="1"/>
                    <a:pt x="9" y="1"/>
                    <a:pt x="9" y="1"/>
                  </a:cubicBezTo>
                  <a:cubicBezTo>
                    <a:pt x="9" y="0"/>
                    <a:pt x="8" y="0"/>
                    <a:pt x="8" y="0"/>
                  </a:cubicBezTo>
                  <a:cubicBezTo>
                    <a:pt x="1" y="0"/>
                    <a:pt x="1" y="0"/>
                    <a:pt x="1" y="0"/>
                  </a:cubicBezTo>
                  <a:cubicBezTo>
                    <a:pt x="0" y="0"/>
                    <a:pt x="0" y="0"/>
                    <a:pt x="0" y="1"/>
                  </a:cubicBezTo>
                  <a:cubicBezTo>
                    <a:pt x="0" y="15"/>
                    <a:pt x="0" y="15"/>
                    <a:pt x="0" y="15"/>
                  </a:cubicBezTo>
                  <a:cubicBezTo>
                    <a:pt x="0" y="15"/>
                    <a:pt x="0" y="16"/>
                    <a:pt x="1" y="16"/>
                  </a:cubicBezTo>
                  <a:close/>
                  <a:moveTo>
                    <a:pt x="1" y="1"/>
                  </a:moveTo>
                  <a:cubicBezTo>
                    <a:pt x="8" y="1"/>
                    <a:pt x="8" y="1"/>
                    <a:pt x="8" y="1"/>
                  </a:cubicBezTo>
                  <a:cubicBezTo>
                    <a:pt x="8" y="15"/>
                    <a:pt x="8" y="15"/>
                    <a:pt x="8"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293"/>
            <p:cNvSpPr>
              <a:spLocks noEditPoints="1"/>
            </p:cNvSpPr>
            <p:nvPr userDrawn="1"/>
          </p:nvSpPr>
          <p:spPr bwMode="auto">
            <a:xfrm>
              <a:off x="11695113" y="4275138"/>
              <a:ext cx="12700"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0" y="0"/>
                    <a:pt x="0" y="1"/>
                    <a:pt x="0" y="2"/>
                  </a:cubicBezTo>
                  <a:cubicBezTo>
                    <a:pt x="0" y="30"/>
                    <a:pt x="0" y="30"/>
                    <a:pt x="0" y="30"/>
                  </a:cubicBezTo>
                  <a:cubicBezTo>
                    <a:pt x="0" y="31"/>
                    <a:pt x="0"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294"/>
            <p:cNvSpPr>
              <a:spLocks noEditPoints="1"/>
            </p:cNvSpPr>
            <p:nvPr userDrawn="1"/>
          </p:nvSpPr>
          <p:spPr bwMode="auto">
            <a:xfrm>
              <a:off x="11583988"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295"/>
            <p:cNvSpPr>
              <a:spLocks noEditPoints="1"/>
            </p:cNvSpPr>
            <p:nvPr userDrawn="1"/>
          </p:nvSpPr>
          <p:spPr bwMode="auto">
            <a:xfrm>
              <a:off x="11472863"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296"/>
            <p:cNvSpPr>
              <a:spLocks noEditPoints="1"/>
            </p:cNvSpPr>
            <p:nvPr userDrawn="1"/>
          </p:nvSpPr>
          <p:spPr bwMode="auto">
            <a:xfrm>
              <a:off x="11064875" y="4799013"/>
              <a:ext cx="560388" cy="22225"/>
            </a:xfrm>
            <a:custGeom>
              <a:avLst/>
              <a:gdLst>
                <a:gd name="T0" fmla="*/ 80 w 81"/>
                <a:gd name="T1" fmla="*/ 0 h 3"/>
                <a:gd name="T2" fmla="*/ 1 w 81"/>
                <a:gd name="T3" fmla="*/ 0 h 3"/>
                <a:gd name="T4" fmla="*/ 0 w 81"/>
                <a:gd name="T5" fmla="*/ 0 h 3"/>
                <a:gd name="T6" fmla="*/ 0 w 81"/>
                <a:gd name="T7" fmla="*/ 3 h 3"/>
                <a:gd name="T8" fmla="*/ 1 w 81"/>
                <a:gd name="T9" fmla="*/ 3 h 3"/>
                <a:gd name="T10" fmla="*/ 80 w 81"/>
                <a:gd name="T11" fmla="*/ 3 h 3"/>
                <a:gd name="T12" fmla="*/ 81 w 81"/>
                <a:gd name="T13" fmla="*/ 3 h 3"/>
                <a:gd name="T14" fmla="*/ 81 w 81"/>
                <a:gd name="T15" fmla="*/ 0 h 3"/>
                <a:gd name="T16" fmla="*/ 80 w 81"/>
                <a:gd name="T17" fmla="*/ 0 h 3"/>
                <a:gd name="T18" fmla="*/ 80 w 81"/>
                <a:gd name="T19" fmla="*/ 2 h 3"/>
                <a:gd name="T20" fmla="*/ 1 w 81"/>
                <a:gd name="T21" fmla="*/ 2 h 3"/>
                <a:gd name="T22" fmla="*/ 1 w 81"/>
                <a:gd name="T23" fmla="*/ 1 h 3"/>
                <a:gd name="T24" fmla="*/ 80 w 81"/>
                <a:gd name="T25" fmla="*/ 1 h 3"/>
                <a:gd name="T26" fmla="*/ 80 w 81"/>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3">
                  <a:moveTo>
                    <a:pt x="80" y="0"/>
                  </a:moveTo>
                  <a:cubicBezTo>
                    <a:pt x="1" y="0"/>
                    <a:pt x="1" y="0"/>
                    <a:pt x="1" y="0"/>
                  </a:cubicBezTo>
                  <a:cubicBezTo>
                    <a:pt x="0" y="0"/>
                    <a:pt x="0" y="0"/>
                    <a:pt x="0" y="0"/>
                  </a:cubicBezTo>
                  <a:cubicBezTo>
                    <a:pt x="0" y="3"/>
                    <a:pt x="0" y="3"/>
                    <a:pt x="0" y="3"/>
                  </a:cubicBezTo>
                  <a:cubicBezTo>
                    <a:pt x="0" y="3"/>
                    <a:pt x="0" y="3"/>
                    <a:pt x="1" y="3"/>
                  </a:cubicBezTo>
                  <a:cubicBezTo>
                    <a:pt x="80" y="3"/>
                    <a:pt x="80" y="3"/>
                    <a:pt x="80" y="3"/>
                  </a:cubicBezTo>
                  <a:cubicBezTo>
                    <a:pt x="81" y="3"/>
                    <a:pt x="81" y="3"/>
                    <a:pt x="81" y="3"/>
                  </a:cubicBezTo>
                  <a:cubicBezTo>
                    <a:pt x="81" y="0"/>
                    <a:pt x="81" y="0"/>
                    <a:pt x="81" y="0"/>
                  </a:cubicBezTo>
                  <a:cubicBezTo>
                    <a:pt x="81" y="0"/>
                    <a:pt x="81" y="0"/>
                    <a:pt x="80" y="0"/>
                  </a:cubicBezTo>
                  <a:close/>
                  <a:moveTo>
                    <a:pt x="80" y="2"/>
                  </a:moveTo>
                  <a:cubicBezTo>
                    <a:pt x="1" y="2"/>
                    <a:pt x="1" y="2"/>
                    <a:pt x="1" y="2"/>
                  </a:cubicBezTo>
                  <a:cubicBezTo>
                    <a:pt x="1" y="1"/>
                    <a:pt x="1" y="1"/>
                    <a:pt x="1" y="1"/>
                  </a:cubicBezTo>
                  <a:cubicBezTo>
                    <a:pt x="80" y="1"/>
                    <a:pt x="80" y="1"/>
                    <a:pt x="80" y="1"/>
                  </a:cubicBezTo>
                  <a:lnTo>
                    <a:pt x="8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297"/>
            <p:cNvSpPr>
              <a:spLocks noEditPoints="1"/>
            </p:cNvSpPr>
            <p:nvPr userDrawn="1"/>
          </p:nvSpPr>
          <p:spPr bwMode="auto">
            <a:xfrm>
              <a:off x="11639550" y="4568825"/>
              <a:ext cx="12700" cy="133350"/>
            </a:xfrm>
            <a:custGeom>
              <a:avLst/>
              <a:gdLst>
                <a:gd name="T0" fmla="*/ 1 w 2"/>
                <a:gd name="T1" fmla="*/ 0 h 19"/>
                <a:gd name="T2" fmla="*/ 0 w 2"/>
                <a:gd name="T3" fmla="*/ 1 h 19"/>
                <a:gd name="T4" fmla="*/ 0 w 2"/>
                <a:gd name="T5" fmla="*/ 18 h 19"/>
                <a:gd name="T6" fmla="*/ 1 w 2"/>
                <a:gd name="T7" fmla="*/ 19 h 19"/>
                <a:gd name="T8" fmla="*/ 2 w 2"/>
                <a:gd name="T9" fmla="*/ 18 h 19"/>
                <a:gd name="T10" fmla="*/ 2 w 2"/>
                <a:gd name="T11" fmla="*/ 1 h 19"/>
                <a:gd name="T12" fmla="*/ 1 w 2"/>
                <a:gd name="T13" fmla="*/ 0 h 19"/>
                <a:gd name="T14" fmla="*/ 1 w 2"/>
                <a:gd name="T15" fmla="*/ 18 h 19"/>
                <a:gd name="T16" fmla="*/ 1 w 2"/>
                <a:gd name="T17" fmla="*/ 18 h 19"/>
                <a:gd name="T18" fmla="*/ 1 w 2"/>
                <a:gd name="T19" fmla="*/ 1 h 19"/>
                <a:gd name="T20" fmla="*/ 1 w 2"/>
                <a:gd name="T21" fmla="*/ 1 h 19"/>
                <a:gd name="T22" fmla="*/ 1 w 2"/>
                <a:gd name="T23" fmla="*/ 1 h 19"/>
                <a:gd name="T24" fmla="*/ 1 w 2"/>
                <a:gd name="T25"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0"/>
                  </a:moveTo>
                  <a:cubicBezTo>
                    <a:pt x="1" y="0"/>
                    <a:pt x="0" y="0"/>
                    <a:pt x="0" y="1"/>
                  </a:cubicBezTo>
                  <a:cubicBezTo>
                    <a:pt x="0" y="18"/>
                    <a:pt x="0" y="18"/>
                    <a:pt x="0" y="18"/>
                  </a:cubicBezTo>
                  <a:cubicBezTo>
                    <a:pt x="0" y="19"/>
                    <a:pt x="1" y="19"/>
                    <a:pt x="1" y="19"/>
                  </a:cubicBezTo>
                  <a:cubicBezTo>
                    <a:pt x="2" y="19"/>
                    <a:pt x="2" y="19"/>
                    <a:pt x="2" y="18"/>
                  </a:cubicBezTo>
                  <a:cubicBezTo>
                    <a:pt x="2" y="1"/>
                    <a:pt x="2" y="1"/>
                    <a:pt x="2" y="1"/>
                  </a:cubicBezTo>
                  <a:cubicBezTo>
                    <a:pt x="2" y="0"/>
                    <a:pt x="2" y="0"/>
                    <a:pt x="1" y="0"/>
                  </a:cubicBezTo>
                  <a:close/>
                  <a:moveTo>
                    <a:pt x="1" y="18"/>
                  </a:moveTo>
                  <a:cubicBezTo>
                    <a:pt x="1" y="18"/>
                    <a:pt x="1" y="18"/>
                    <a:pt x="1" y="18"/>
                  </a:cubicBezTo>
                  <a:cubicBezTo>
                    <a:pt x="1" y="1"/>
                    <a:pt x="1" y="1"/>
                    <a:pt x="1" y="1"/>
                  </a:cubicBezTo>
                  <a:cubicBezTo>
                    <a:pt x="1" y="1"/>
                    <a:pt x="1" y="1"/>
                    <a:pt x="1" y="1"/>
                  </a:cubicBezTo>
                  <a:cubicBezTo>
                    <a:pt x="1" y="1"/>
                    <a:pt x="1" y="1"/>
                    <a:pt x="1" y="1"/>
                  </a:cubicBezTo>
                  <a:lnTo>
                    <a:pt x="1"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298"/>
            <p:cNvSpPr>
              <a:spLocks noEditPoints="1"/>
            </p:cNvSpPr>
            <p:nvPr userDrawn="1"/>
          </p:nvSpPr>
          <p:spPr bwMode="auto">
            <a:xfrm>
              <a:off x="11064875" y="4743450"/>
              <a:ext cx="484188" cy="28575"/>
            </a:xfrm>
            <a:custGeom>
              <a:avLst/>
              <a:gdLst>
                <a:gd name="T0" fmla="*/ 1 w 70"/>
                <a:gd name="T1" fmla="*/ 4 h 4"/>
                <a:gd name="T2" fmla="*/ 70 w 70"/>
                <a:gd name="T3" fmla="*/ 4 h 4"/>
                <a:gd name="T4" fmla="*/ 70 w 70"/>
                <a:gd name="T5" fmla="*/ 4 h 4"/>
                <a:gd name="T6" fmla="*/ 70 w 70"/>
                <a:gd name="T7" fmla="*/ 1 h 4"/>
                <a:gd name="T8" fmla="*/ 70 w 70"/>
                <a:gd name="T9" fmla="*/ 0 h 4"/>
                <a:gd name="T10" fmla="*/ 1 w 70"/>
                <a:gd name="T11" fmla="*/ 0 h 4"/>
                <a:gd name="T12" fmla="*/ 0 w 70"/>
                <a:gd name="T13" fmla="*/ 1 h 4"/>
                <a:gd name="T14" fmla="*/ 0 w 70"/>
                <a:gd name="T15" fmla="*/ 4 h 4"/>
                <a:gd name="T16" fmla="*/ 1 w 70"/>
                <a:gd name="T17" fmla="*/ 4 h 4"/>
                <a:gd name="T18" fmla="*/ 1 w 70"/>
                <a:gd name="T19" fmla="*/ 1 h 4"/>
                <a:gd name="T20" fmla="*/ 69 w 70"/>
                <a:gd name="T21" fmla="*/ 1 h 4"/>
                <a:gd name="T22" fmla="*/ 69 w 70"/>
                <a:gd name="T23" fmla="*/ 3 h 4"/>
                <a:gd name="T24" fmla="*/ 1 w 70"/>
                <a:gd name="T25" fmla="*/ 3 h 4"/>
                <a:gd name="T26" fmla="*/ 1 w 70"/>
                <a:gd name="T2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4">
                  <a:moveTo>
                    <a:pt x="1" y="4"/>
                  </a:moveTo>
                  <a:cubicBezTo>
                    <a:pt x="70" y="4"/>
                    <a:pt x="70" y="4"/>
                    <a:pt x="70" y="4"/>
                  </a:cubicBezTo>
                  <a:cubicBezTo>
                    <a:pt x="70" y="4"/>
                    <a:pt x="70" y="4"/>
                    <a:pt x="70" y="4"/>
                  </a:cubicBezTo>
                  <a:cubicBezTo>
                    <a:pt x="70" y="1"/>
                    <a:pt x="70" y="1"/>
                    <a:pt x="70" y="1"/>
                  </a:cubicBezTo>
                  <a:cubicBezTo>
                    <a:pt x="70" y="1"/>
                    <a:pt x="70" y="0"/>
                    <a:pt x="70" y="0"/>
                  </a:cubicBezTo>
                  <a:cubicBezTo>
                    <a:pt x="1" y="0"/>
                    <a:pt x="1" y="0"/>
                    <a:pt x="1" y="0"/>
                  </a:cubicBezTo>
                  <a:cubicBezTo>
                    <a:pt x="0" y="0"/>
                    <a:pt x="0" y="1"/>
                    <a:pt x="0" y="1"/>
                  </a:cubicBezTo>
                  <a:cubicBezTo>
                    <a:pt x="0" y="4"/>
                    <a:pt x="0" y="4"/>
                    <a:pt x="0" y="4"/>
                  </a:cubicBezTo>
                  <a:cubicBezTo>
                    <a:pt x="0" y="4"/>
                    <a:pt x="0" y="4"/>
                    <a:pt x="1" y="4"/>
                  </a:cubicBezTo>
                  <a:close/>
                  <a:moveTo>
                    <a:pt x="1" y="1"/>
                  </a:moveTo>
                  <a:cubicBezTo>
                    <a:pt x="69" y="1"/>
                    <a:pt x="69" y="1"/>
                    <a:pt x="69" y="1"/>
                  </a:cubicBezTo>
                  <a:cubicBezTo>
                    <a:pt x="69" y="3"/>
                    <a:pt x="69" y="3"/>
                    <a:pt x="69" y="3"/>
                  </a:cubicBezTo>
                  <a:cubicBezTo>
                    <a:pt x="1" y="3"/>
                    <a:pt x="1" y="3"/>
                    <a:pt x="1" y="3"/>
                  </a:cubicBezTo>
                  <a:lnTo>
                    <a:pt x="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299"/>
            <p:cNvSpPr>
              <a:spLocks noEditPoints="1"/>
            </p:cNvSpPr>
            <p:nvPr userDrawn="1"/>
          </p:nvSpPr>
          <p:spPr bwMode="auto">
            <a:xfrm>
              <a:off x="12026900" y="4275138"/>
              <a:ext cx="12700" cy="160338"/>
            </a:xfrm>
            <a:custGeom>
              <a:avLst/>
              <a:gdLst>
                <a:gd name="T0" fmla="*/ 1 w 2"/>
                <a:gd name="T1" fmla="*/ 23 h 23"/>
                <a:gd name="T2" fmla="*/ 2 w 2"/>
                <a:gd name="T3" fmla="*/ 22 h 23"/>
                <a:gd name="T4" fmla="*/ 2 w 2"/>
                <a:gd name="T5" fmla="*/ 1 h 23"/>
                <a:gd name="T6" fmla="*/ 1 w 2"/>
                <a:gd name="T7" fmla="*/ 0 h 23"/>
                <a:gd name="T8" fmla="*/ 0 w 2"/>
                <a:gd name="T9" fmla="*/ 1 h 23"/>
                <a:gd name="T10" fmla="*/ 0 w 2"/>
                <a:gd name="T11" fmla="*/ 22 h 23"/>
                <a:gd name="T12" fmla="*/ 1 w 2"/>
                <a:gd name="T13" fmla="*/ 23 h 23"/>
                <a:gd name="T14" fmla="*/ 1 w 2"/>
                <a:gd name="T15" fmla="*/ 1 h 23"/>
                <a:gd name="T16" fmla="*/ 1 w 2"/>
                <a:gd name="T17" fmla="*/ 1 h 23"/>
                <a:gd name="T18" fmla="*/ 1 w 2"/>
                <a:gd name="T19" fmla="*/ 1 h 23"/>
                <a:gd name="T20" fmla="*/ 1 w 2"/>
                <a:gd name="T21" fmla="*/ 22 h 23"/>
                <a:gd name="T22" fmla="*/ 1 w 2"/>
                <a:gd name="T23" fmla="*/ 22 h 23"/>
                <a:gd name="T24" fmla="*/ 1 w 2"/>
                <a:gd name="T25"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3">
                  <a:moveTo>
                    <a:pt x="1" y="23"/>
                  </a:moveTo>
                  <a:cubicBezTo>
                    <a:pt x="1" y="23"/>
                    <a:pt x="2" y="23"/>
                    <a:pt x="2" y="22"/>
                  </a:cubicBezTo>
                  <a:cubicBezTo>
                    <a:pt x="2" y="1"/>
                    <a:pt x="2" y="1"/>
                    <a:pt x="2" y="1"/>
                  </a:cubicBezTo>
                  <a:cubicBezTo>
                    <a:pt x="2" y="0"/>
                    <a:pt x="1" y="0"/>
                    <a:pt x="1" y="0"/>
                  </a:cubicBezTo>
                  <a:cubicBezTo>
                    <a:pt x="0" y="0"/>
                    <a:pt x="0" y="0"/>
                    <a:pt x="0" y="1"/>
                  </a:cubicBezTo>
                  <a:cubicBezTo>
                    <a:pt x="0" y="22"/>
                    <a:pt x="0" y="22"/>
                    <a:pt x="0" y="22"/>
                  </a:cubicBezTo>
                  <a:cubicBezTo>
                    <a:pt x="0" y="23"/>
                    <a:pt x="0" y="23"/>
                    <a:pt x="1" y="23"/>
                  </a:cubicBezTo>
                  <a:close/>
                  <a:moveTo>
                    <a:pt x="1" y="1"/>
                  </a:moveTo>
                  <a:cubicBezTo>
                    <a:pt x="1" y="1"/>
                    <a:pt x="1" y="1"/>
                    <a:pt x="1" y="1"/>
                  </a:cubicBezTo>
                  <a:cubicBezTo>
                    <a:pt x="1" y="1"/>
                    <a:pt x="1" y="1"/>
                    <a:pt x="1" y="1"/>
                  </a:cubicBezTo>
                  <a:cubicBezTo>
                    <a:pt x="1" y="22"/>
                    <a:pt x="1" y="22"/>
                    <a:pt x="1" y="22"/>
                  </a:cubicBezTo>
                  <a:cubicBezTo>
                    <a:pt x="1" y="22"/>
                    <a:pt x="1" y="22"/>
                    <a:pt x="1" y="22"/>
                  </a:cubicBezTo>
                  <a:lnTo>
                    <a:pt x="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300"/>
            <p:cNvSpPr>
              <a:spLocks noEditPoints="1"/>
            </p:cNvSpPr>
            <p:nvPr userDrawn="1"/>
          </p:nvSpPr>
          <p:spPr bwMode="auto">
            <a:xfrm>
              <a:off x="11293475" y="4589463"/>
              <a:ext cx="61913" cy="112713"/>
            </a:xfrm>
            <a:custGeom>
              <a:avLst/>
              <a:gdLst>
                <a:gd name="T0" fmla="*/ 1 w 9"/>
                <a:gd name="T1" fmla="*/ 16 h 16"/>
                <a:gd name="T2" fmla="*/ 8 w 9"/>
                <a:gd name="T3" fmla="*/ 16 h 16"/>
                <a:gd name="T4" fmla="*/ 9 w 9"/>
                <a:gd name="T5" fmla="*/ 15 h 16"/>
                <a:gd name="T6" fmla="*/ 9 w 9"/>
                <a:gd name="T7" fmla="*/ 1 h 16"/>
                <a:gd name="T8" fmla="*/ 8 w 9"/>
                <a:gd name="T9" fmla="*/ 0 h 16"/>
                <a:gd name="T10" fmla="*/ 1 w 9"/>
                <a:gd name="T11" fmla="*/ 0 h 16"/>
                <a:gd name="T12" fmla="*/ 0 w 9"/>
                <a:gd name="T13" fmla="*/ 1 h 16"/>
                <a:gd name="T14" fmla="*/ 0 w 9"/>
                <a:gd name="T15" fmla="*/ 15 h 16"/>
                <a:gd name="T16" fmla="*/ 1 w 9"/>
                <a:gd name="T17" fmla="*/ 16 h 16"/>
                <a:gd name="T18" fmla="*/ 1 w 9"/>
                <a:gd name="T19" fmla="*/ 1 h 16"/>
                <a:gd name="T20" fmla="*/ 8 w 9"/>
                <a:gd name="T21" fmla="*/ 1 h 16"/>
                <a:gd name="T22" fmla="*/ 8 w 9"/>
                <a:gd name="T23" fmla="*/ 15 h 16"/>
                <a:gd name="T24" fmla="*/ 1 w 9"/>
                <a:gd name="T25" fmla="*/ 15 h 16"/>
                <a:gd name="T26" fmla="*/ 1 w 9"/>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6">
                  <a:moveTo>
                    <a:pt x="1" y="16"/>
                  </a:moveTo>
                  <a:cubicBezTo>
                    <a:pt x="8" y="16"/>
                    <a:pt x="8" y="16"/>
                    <a:pt x="8" y="16"/>
                  </a:cubicBezTo>
                  <a:cubicBezTo>
                    <a:pt x="9" y="16"/>
                    <a:pt x="9" y="15"/>
                    <a:pt x="9" y="15"/>
                  </a:cubicBezTo>
                  <a:cubicBezTo>
                    <a:pt x="9" y="1"/>
                    <a:pt x="9" y="1"/>
                    <a:pt x="9" y="1"/>
                  </a:cubicBezTo>
                  <a:cubicBezTo>
                    <a:pt x="9" y="0"/>
                    <a:pt x="9" y="0"/>
                    <a:pt x="8" y="0"/>
                  </a:cubicBezTo>
                  <a:cubicBezTo>
                    <a:pt x="1" y="0"/>
                    <a:pt x="1" y="0"/>
                    <a:pt x="1" y="0"/>
                  </a:cubicBezTo>
                  <a:cubicBezTo>
                    <a:pt x="1" y="0"/>
                    <a:pt x="0" y="0"/>
                    <a:pt x="0" y="1"/>
                  </a:cubicBezTo>
                  <a:cubicBezTo>
                    <a:pt x="0" y="15"/>
                    <a:pt x="0" y="15"/>
                    <a:pt x="0" y="15"/>
                  </a:cubicBezTo>
                  <a:cubicBezTo>
                    <a:pt x="0" y="15"/>
                    <a:pt x="1" y="16"/>
                    <a:pt x="1" y="16"/>
                  </a:cubicBezTo>
                  <a:close/>
                  <a:moveTo>
                    <a:pt x="1" y="1"/>
                  </a:moveTo>
                  <a:cubicBezTo>
                    <a:pt x="8" y="1"/>
                    <a:pt x="8" y="1"/>
                    <a:pt x="8" y="1"/>
                  </a:cubicBezTo>
                  <a:cubicBezTo>
                    <a:pt x="8" y="15"/>
                    <a:pt x="8" y="15"/>
                    <a:pt x="8"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301"/>
            <p:cNvSpPr>
              <a:spLocks noEditPoints="1"/>
            </p:cNvSpPr>
            <p:nvPr userDrawn="1"/>
          </p:nvSpPr>
          <p:spPr bwMode="auto">
            <a:xfrm>
              <a:off x="11363325" y="4589463"/>
              <a:ext cx="53975" cy="112713"/>
            </a:xfrm>
            <a:custGeom>
              <a:avLst/>
              <a:gdLst>
                <a:gd name="T0" fmla="*/ 0 w 8"/>
                <a:gd name="T1" fmla="*/ 16 h 16"/>
                <a:gd name="T2" fmla="*/ 8 w 8"/>
                <a:gd name="T3" fmla="*/ 16 h 16"/>
                <a:gd name="T4" fmla="*/ 8 w 8"/>
                <a:gd name="T5" fmla="*/ 15 h 16"/>
                <a:gd name="T6" fmla="*/ 8 w 8"/>
                <a:gd name="T7" fmla="*/ 1 h 16"/>
                <a:gd name="T8" fmla="*/ 8 w 8"/>
                <a:gd name="T9" fmla="*/ 0 h 16"/>
                <a:gd name="T10" fmla="*/ 0 w 8"/>
                <a:gd name="T11" fmla="*/ 0 h 16"/>
                <a:gd name="T12" fmla="*/ 0 w 8"/>
                <a:gd name="T13" fmla="*/ 1 h 16"/>
                <a:gd name="T14" fmla="*/ 0 w 8"/>
                <a:gd name="T15" fmla="*/ 15 h 16"/>
                <a:gd name="T16" fmla="*/ 0 w 8"/>
                <a:gd name="T17" fmla="*/ 16 h 16"/>
                <a:gd name="T18" fmla="*/ 1 w 8"/>
                <a:gd name="T19" fmla="*/ 1 h 16"/>
                <a:gd name="T20" fmla="*/ 7 w 8"/>
                <a:gd name="T21" fmla="*/ 1 h 16"/>
                <a:gd name="T22" fmla="*/ 7 w 8"/>
                <a:gd name="T23" fmla="*/ 15 h 16"/>
                <a:gd name="T24" fmla="*/ 1 w 8"/>
                <a:gd name="T25" fmla="*/ 15 h 16"/>
                <a:gd name="T26" fmla="*/ 1 w 8"/>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6">
                  <a:moveTo>
                    <a:pt x="0" y="16"/>
                  </a:moveTo>
                  <a:cubicBezTo>
                    <a:pt x="8" y="16"/>
                    <a:pt x="8" y="16"/>
                    <a:pt x="8" y="16"/>
                  </a:cubicBezTo>
                  <a:cubicBezTo>
                    <a:pt x="8" y="16"/>
                    <a:pt x="8" y="15"/>
                    <a:pt x="8" y="15"/>
                  </a:cubicBezTo>
                  <a:cubicBezTo>
                    <a:pt x="8" y="1"/>
                    <a:pt x="8" y="1"/>
                    <a:pt x="8" y="1"/>
                  </a:cubicBezTo>
                  <a:cubicBezTo>
                    <a:pt x="8" y="0"/>
                    <a:pt x="8" y="0"/>
                    <a:pt x="8" y="0"/>
                  </a:cubicBezTo>
                  <a:cubicBezTo>
                    <a:pt x="0" y="0"/>
                    <a:pt x="0" y="0"/>
                    <a:pt x="0" y="0"/>
                  </a:cubicBezTo>
                  <a:cubicBezTo>
                    <a:pt x="0" y="0"/>
                    <a:pt x="0" y="0"/>
                    <a:pt x="0" y="1"/>
                  </a:cubicBezTo>
                  <a:cubicBezTo>
                    <a:pt x="0" y="15"/>
                    <a:pt x="0" y="15"/>
                    <a:pt x="0" y="15"/>
                  </a:cubicBezTo>
                  <a:cubicBezTo>
                    <a:pt x="0" y="15"/>
                    <a:pt x="0" y="16"/>
                    <a:pt x="0" y="16"/>
                  </a:cubicBezTo>
                  <a:close/>
                  <a:moveTo>
                    <a:pt x="1" y="1"/>
                  </a:moveTo>
                  <a:cubicBezTo>
                    <a:pt x="7" y="1"/>
                    <a:pt x="7" y="1"/>
                    <a:pt x="7" y="1"/>
                  </a:cubicBezTo>
                  <a:cubicBezTo>
                    <a:pt x="7" y="15"/>
                    <a:pt x="7" y="15"/>
                    <a:pt x="7"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302"/>
            <p:cNvSpPr>
              <a:spLocks noEditPoints="1"/>
            </p:cNvSpPr>
            <p:nvPr userDrawn="1"/>
          </p:nvSpPr>
          <p:spPr bwMode="auto">
            <a:xfrm>
              <a:off x="11120438" y="4568825"/>
              <a:ext cx="14288" cy="133350"/>
            </a:xfrm>
            <a:custGeom>
              <a:avLst/>
              <a:gdLst>
                <a:gd name="T0" fmla="*/ 1 w 2"/>
                <a:gd name="T1" fmla="*/ 19 h 19"/>
                <a:gd name="T2" fmla="*/ 2 w 2"/>
                <a:gd name="T3" fmla="*/ 18 h 19"/>
                <a:gd name="T4" fmla="*/ 2 w 2"/>
                <a:gd name="T5" fmla="*/ 1 h 19"/>
                <a:gd name="T6" fmla="*/ 1 w 2"/>
                <a:gd name="T7" fmla="*/ 0 h 19"/>
                <a:gd name="T8" fmla="*/ 0 w 2"/>
                <a:gd name="T9" fmla="*/ 1 h 19"/>
                <a:gd name="T10" fmla="*/ 0 w 2"/>
                <a:gd name="T11" fmla="*/ 18 h 19"/>
                <a:gd name="T12" fmla="*/ 1 w 2"/>
                <a:gd name="T13" fmla="*/ 19 h 19"/>
                <a:gd name="T14" fmla="*/ 1 w 2"/>
                <a:gd name="T15" fmla="*/ 1 h 19"/>
                <a:gd name="T16" fmla="*/ 1 w 2"/>
                <a:gd name="T17" fmla="*/ 1 h 19"/>
                <a:gd name="T18" fmla="*/ 1 w 2"/>
                <a:gd name="T19" fmla="*/ 1 h 19"/>
                <a:gd name="T20" fmla="*/ 1 w 2"/>
                <a:gd name="T21" fmla="*/ 18 h 19"/>
                <a:gd name="T22" fmla="*/ 1 w 2"/>
                <a:gd name="T23" fmla="*/ 18 h 19"/>
                <a:gd name="T24" fmla="*/ 1 w 2"/>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19"/>
                  </a:moveTo>
                  <a:cubicBezTo>
                    <a:pt x="1" y="19"/>
                    <a:pt x="2" y="19"/>
                    <a:pt x="2" y="18"/>
                  </a:cubicBezTo>
                  <a:cubicBezTo>
                    <a:pt x="2" y="1"/>
                    <a:pt x="2" y="1"/>
                    <a:pt x="2" y="1"/>
                  </a:cubicBezTo>
                  <a:cubicBezTo>
                    <a:pt x="2" y="0"/>
                    <a:pt x="1" y="0"/>
                    <a:pt x="1" y="0"/>
                  </a:cubicBezTo>
                  <a:cubicBezTo>
                    <a:pt x="0" y="0"/>
                    <a:pt x="0" y="0"/>
                    <a:pt x="0" y="1"/>
                  </a:cubicBezTo>
                  <a:cubicBezTo>
                    <a:pt x="0" y="18"/>
                    <a:pt x="0" y="18"/>
                    <a:pt x="0" y="18"/>
                  </a:cubicBezTo>
                  <a:cubicBezTo>
                    <a:pt x="0" y="19"/>
                    <a:pt x="0" y="19"/>
                    <a:pt x="1" y="19"/>
                  </a:cubicBezTo>
                  <a:close/>
                  <a:moveTo>
                    <a:pt x="1" y="1"/>
                  </a:moveTo>
                  <a:cubicBezTo>
                    <a:pt x="1" y="1"/>
                    <a:pt x="1" y="1"/>
                    <a:pt x="1" y="1"/>
                  </a:cubicBezTo>
                  <a:cubicBezTo>
                    <a:pt x="1" y="1"/>
                    <a:pt x="1" y="1"/>
                    <a:pt x="1" y="1"/>
                  </a:cubicBezTo>
                  <a:cubicBezTo>
                    <a:pt x="1" y="18"/>
                    <a:pt x="1" y="18"/>
                    <a:pt x="1" y="18"/>
                  </a:cubicBezTo>
                  <a:cubicBezTo>
                    <a:pt x="1" y="18"/>
                    <a:pt x="1" y="18"/>
                    <a:pt x="1" y="18"/>
                  </a:cubicBezTo>
                  <a:lnTo>
                    <a:pt x="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303"/>
            <p:cNvSpPr>
              <a:spLocks noEditPoints="1"/>
            </p:cNvSpPr>
            <p:nvPr userDrawn="1"/>
          </p:nvSpPr>
          <p:spPr bwMode="auto">
            <a:xfrm>
              <a:off x="11217275" y="4568825"/>
              <a:ext cx="14288" cy="133350"/>
            </a:xfrm>
            <a:custGeom>
              <a:avLst/>
              <a:gdLst>
                <a:gd name="T0" fmla="*/ 1 w 2"/>
                <a:gd name="T1" fmla="*/ 19 h 19"/>
                <a:gd name="T2" fmla="*/ 2 w 2"/>
                <a:gd name="T3" fmla="*/ 18 h 19"/>
                <a:gd name="T4" fmla="*/ 2 w 2"/>
                <a:gd name="T5" fmla="*/ 1 h 19"/>
                <a:gd name="T6" fmla="*/ 1 w 2"/>
                <a:gd name="T7" fmla="*/ 0 h 19"/>
                <a:gd name="T8" fmla="*/ 0 w 2"/>
                <a:gd name="T9" fmla="*/ 1 h 19"/>
                <a:gd name="T10" fmla="*/ 0 w 2"/>
                <a:gd name="T11" fmla="*/ 18 h 19"/>
                <a:gd name="T12" fmla="*/ 1 w 2"/>
                <a:gd name="T13" fmla="*/ 19 h 19"/>
                <a:gd name="T14" fmla="*/ 0 w 2"/>
                <a:gd name="T15" fmla="*/ 1 h 19"/>
                <a:gd name="T16" fmla="*/ 1 w 2"/>
                <a:gd name="T17" fmla="*/ 1 h 19"/>
                <a:gd name="T18" fmla="*/ 1 w 2"/>
                <a:gd name="T19" fmla="*/ 1 h 19"/>
                <a:gd name="T20" fmla="*/ 1 w 2"/>
                <a:gd name="T21" fmla="*/ 18 h 19"/>
                <a:gd name="T22" fmla="*/ 0 w 2"/>
                <a:gd name="T23" fmla="*/ 18 h 19"/>
                <a:gd name="T24" fmla="*/ 0 w 2"/>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19"/>
                  </a:moveTo>
                  <a:cubicBezTo>
                    <a:pt x="1" y="19"/>
                    <a:pt x="2" y="19"/>
                    <a:pt x="2" y="18"/>
                  </a:cubicBezTo>
                  <a:cubicBezTo>
                    <a:pt x="2" y="1"/>
                    <a:pt x="2" y="1"/>
                    <a:pt x="2" y="1"/>
                  </a:cubicBezTo>
                  <a:cubicBezTo>
                    <a:pt x="2" y="0"/>
                    <a:pt x="1" y="0"/>
                    <a:pt x="1" y="0"/>
                  </a:cubicBezTo>
                  <a:cubicBezTo>
                    <a:pt x="0" y="0"/>
                    <a:pt x="0" y="0"/>
                    <a:pt x="0" y="1"/>
                  </a:cubicBezTo>
                  <a:cubicBezTo>
                    <a:pt x="0" y="18"/>
                    <a:pt x="0" y="18"/>
                    <a:pt x="0" y="18"/>
                  </a:cubicBezTo>
                  <a:cubicBezTo>
                    <a:pt x="0" y="19"/>
                    <a:pt x="0" y="19"/>
                    <a:pt x="1" y="19"/>
                  </a:cubicBezTo>
                  <a:close/>
                  <a:moveTo>
                    <a:pt x="0" y="1"/>
                  </a:moveTo>
                  <a:cubicBezTo>
                    <a:pt x="0" y="1"/>
                    <a:pt x="1" y="1"/>
                    <a:pt x="1" y="1"/>
                  </a:cubicBezTo>
                  <a:cubicBezTo>
                    <a:pt x="1" y="1"/>
                    <a:pt x="1" y="1"/>
                    <a:pt x="1" y="1"/>
                  </a:cubicBezTo>
                  <a:cubicBezTo>
                    <a:pt x="1" y="18"/>
                    <a:pt x="1" y="18"/>
                    <a:pt x="1" y="18"/>
                  </a:cubicBezTo>
                  <a:cubicBezTo>
                    <a:pt x="1" y="18"/>
                    <a:pt x="0" y="18"/>
                    <a:pt x="0" y="18"/>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304"/>
            <p:cNvSpPr>
              <a:spLocks noEditPoints="1"/>
            </p:cNvSpPr>
            <p:nvPr userDrawn="1"/>
          </p:nvSpPr>
          <p:spPr bwMode="auto">
            <a:xfrm>
              <a:off x="12012613" y="4729163"/>
              <a:ext cx="26988" cy="34925"/>
            </a:xfrm>
            <a:custGeom>
              <a:avLst/>
              <a:gdLst>
                <a:gd name="T0" fmla="*/ 2 w 4"/>
                <a:gd name="T1" fmla="*/ 5 h 5"/>
                <a:gd name="T2" fmla="*/ 3 w 4"/>
                <a:gd name="T3" fmla="*/ 4 h 5"/>
                <a:gd name="T4" fmla="*/ 3 w 4"/>
                <a:gd name="T5" fmla="*/ 0 h 5"/>
                <a:gd name="T6" fmla="*/ 1 w 4"/>
                <a:gd name="T7" fmla="*/ 0 h 5"/>
                <a:gd name="T8" fmla="*/ 0 w 4"/>
                <a:gd name="T9" fmla="*/ 3 h 5"/>
                <a:gd name="T10" fmla="*/ 2 w 4"/>
                <a:gd name="T11" fmla="*/ 5 h 5"/>
                <a:gd name="T12" fmla="*/ 2 w 4"/>
                <a:gd name="T13" fmla="*/ 5 h 5"/>
                <a:gd name="T14" fmla="*/ 1 w 4"/>
                <a:gd name="T15" fmla="*/ 2 h 5"/>
                <a:gd name="T16" fmla="*/ 2 w 4"/>
                <a:gd name="T17" fmla="*/ 1 h 5"/>
                <a:gd name="T18" fmla="*/ 2 w 4"/>
                <a:gd name="T19" fmla="*/ 1 h 5"/>
                <a:gd name="T20" fmla="*/ 2 w 4"/>
                <a:gd name="T21" fmla="*/ 3 h 5"/>
                <a:gd name="T22" fmla="*/ 2 w 4"/>
                <a:gd name="T23" fmla="*/ 4 h 5"/>
                <a:gd name="T24" fmla="*/ 1 w 4"/>
                <a:gd name="T25"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5">
                  <a:moveTo>
                    <a:pt x="2" y="5"/>
                  </a:moveTo>
                  <a:cubicBezTo>
                    <a:pt x="2" y="5"/>
                    <a:pt x="3" y="4"/>
                    <a:pt x="3" y="4"/>
                  </a:cubicBezTo>
                  <a:cubicBezTo>
                    <a:pt x="4" y="3"/>
                    <a:pt x="4" y="1"/>
                    <a:pt x="3" y="0"/>
                  </a:cubicBezTo>
                  <a:cubicBezTo>
                    <a:pt x="3" y="0"/>
                    <a:pt x="2" y="0"/>
                    <a:pt x="1" y="0"/>
                  </a:cubicBezTo>
                  <a:cubicBezTo>
                    <a:pt x="0" y="0"/>
                    <a:pt x="0" y="1"/>
                    <a:pt x="0" y="3"/>
                  </a:cubicBezTo>
                  <a:cubicBezTo>
                    <a:pt x="0" y="4"/>
                    <a:pt x="1" y="5"/>
                    <a:pt x="2" y="5"/>
                  </a:cubicBezTo>
                  <a:cubicBezTo>
                    <a:pt x="2" y="5"/>
                    <a:pt x="2" y="5"/>
                    <a:pt x="2" y="5"/>
                  </a:cubicBezTo>
                  <a:close/>
                  <a:moveTo>
                    <a:pt x="1" y="2"/>
                  </a:moveTo>
                  <a:cubicBezTo>
                    <a:pt x="1" y="2"/>
                    <a:pt x="1" y="1"/>
                    <a:pt x="2" y="1"/>
                  </a:cubicBezTo>
                  <a:cubicBezTo>
                    <a:pt x="2" y="1"/>
                    <a:pt x="2" y="1"/>
                    <a:pt x="2" y="1"/>
                  </a:cubicBezTo>
                  <a:cubicBezTo>
                    <a:pt x="3" y="2"/>
                    <a:pt x="3" y="3"/>
                    <a:pt x="2" y="3"/>
                  </a:cubicBezTo>
                  <a:cubicBezTo>
                    <a:pt x="2" y="4"/>
                    <a:pt x="2" y="4"/>
                    <a:pt x="2" y="4"/>
                  </a:cubicBezTo>
                  <a:cubicBezTo>
                    <a:pt x="1" y="4"/>
                    <a:pt x="1" y="3"/>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305"/>
            <p:cNvSpPr>
              <a:spLocks noEditPoints="1"/>
            </p:cNvSpPr>
            <p:nvPr userDrawn="1"/>
          </p:nvSpPr>
          <p:spPr bwMode="auto">
            <a:xfrm>
              <a:off x="11936413" y="4743450"/>
              <a:ext cx="20638" cy="34925"/>
            </a:xfrm>
            <a:custGeom>
              <a:avLst/>
              <a:gdLst>
                <a:gd name="T0" fmla="*/ 2 w 3"/>
                <a:gd name="T1" fmla="*/ 5 h 5"/>
                <a:gd name="T2" fmla="*/ 3 w 3"/>
                <a:gd name="T3" fmla="*/ 4 h 5"/>
                <a:gd name="T4" fmla="*/ 3 w 3"/>
                <a:gd name="T5" fmla="*/ 4 h 5"/>
                <a:gd name="T6" fmla="*/ 3 w 3"/>
                <a:gd name="T7" fmla="*/ 3 h 5"/>
                <a:gd name="T8" fmla="*/ 3 w 3"/>
                <a:gd name="T9" fmla="*/ 1 h 5"/>
                <a:gd name="T10" fmla="*/ 2 w 3"/>
                <a:gd name="T11" fmla="*/ 0 h 5"/>
                <a:gd name="T12" fmla="*/ 2 w 3"/>
                <a:gd name="T13" fmla="*/ 0 h 5"/>
                <a:gd name="T14" fmla="*/ 0 w 3"/>
                <a:gd name="T15" fmla="*/ 1 h 5"/>
                <a:gd name="T16" fmla="*/ 0 w 3"/>
                <a:gd name="T17" fmla="*/ 4 h 5"/>
                <a:gd name="T18" fmla="*/ 2 w 3"/>
                <a:gd name="T19" fmla="*/ 5 h 5"/>
                <a:gd name="T20" fmla="*/ 2 w 3"/>
                <a:gd name="T21" fmla="*/ 5 h 5"/>
                <a:gd name="T22" fmla="*/ 1 w 3"/>
                <a:gd name="T23" fmla="*/ 1 h 5"/>
                <a:gd name="T24" fmla="*/ 2 w 3"/>
                <a:gd name="T25" fmla="*/ 1 h 5"/>
                <a:gd name="T26" fmla="*/ 2 w 3"/>
                <a:gd name="T27" fmla="*/ 1 h 5"/>
                <a:gd name="T28" fmla="*/ 2 w 3"/>
                <a:gd name="T29" fmla="*/ 1 h 5"/>
                <a:gd name="T30" fmla="*/ 2 w 3"/>
                <a:gd name="T31" fmla="*/ 2 h 5"/>
                <a:gd name="T32" fmla="*/ 2 w 3"/>
                <a:gd name="T33" fmla="*/ 4 h 5"/>
                <a:gd name="T34" fmla="*/ 2 w 3"/>
                <a:gd name="T35" fmla="*/ 4 h 5"/>
                <a:gd name="T36" fmla="*/ 1 w 3"/>
                <a:gd name="T37" fmla="*/ 4 h 5"/>
                <a:gd name="T38" fmla="*/ 1 w 3"/>
                <a:gd name="T3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5">
                  <a:moveTo>
                    <a:pt x="2" y="5"/>
                  </a:moveTo>
                  <a:cubicBezTo>
                    <a:pt x="2" y="5"/>
                    <a:pt x="3" y="4"/>
                    <a:pt x="3" y="4"/>
                  </a:cubicBezTo>
                  <a:cubicBezTo>
                    <a:pt x="3" y="4"/>
                    <a:pt x="3" y="4"/>
                    <a:pt x="3" y="4"/>
                  </a:cubicBezTo>
                  <a:cubicBezTo>
                    <a:pt x="3" y="3"/>
                    <a:pt x="3" y="3"/>
                    <a:pt x="3" y="3"/>
                  </a:cubicBezTo>
                  <a:cubicBezTo>
                    <a:pt x="3" y="2"/>
                    <a:pt x="3" y="2"/>
                    <a:pt x="3" y="1"/>
                  </a:cubicBezTo>
                  <a:cubicBezTo>
                    <a:pt x="3" y="0"/>
                    <a:pt x="2" y="0"/>
                    <a:pt x="2" y="0"/>
                  </a:cubicBezTo>
                  <a:cubicBezTo>
                    <a:pt x="2" y="0"/>
                    <a:pt x="2" y="0"/>
                    <a:pt x="2" y="0"/>
                  </a:cubicBezTo>
                  <a:cubicBezTo>
                    <a:pt x="1" y="0"/>
                    <a:pt x="0" y="1"/>
                    <a:pt x="0" y="1"/>
                  </a:cubicBezTo>
                  <a:cubicBezTo>
                    <a:pt x="0" y="2"/>
                    <a:pt x="0" y="4"/>
                    <a:pt x="0" y="4"/>
                  </a:cubicBezTo>
                  <a:cubicBezTo>
                    <a:pt x="1" y="5"/>
                    <a:pt x="1" y="5"/>
                    <a:pt x="2" y="5"/>
                  </a:cubicBezTo>
                  <a:cubicBezTo>
                    <a:pt x="2" y="5"/>
                    <a:pt x="2" y="5"/>
                    <a:pt x="2" y="5"/>
                  </a:cubicBezTo>
                  <a:close/>
                  <a:moveTo>
                    <a:pt x="1" y="1"/>
                  </a:moveTo>
                  <a:cubicBezTo>
                    <a:pt x="1" y="1"/>
                    <a:pt x="1" y="1"/>
                    <a:pt x="2" y="1"/>
                  </a:cubicBezTo>
                  <a:cubicBezTo>
                    <a:pt x="2" y="1"/>
                    <a:pt x="2" y="1"/>
                    <a:pt x="2" y="1"/>
                  </a:cubicBezTo>
                  <a:cubicBezTo>
                    <a:pt x="2" y="1"/>
                    <a:pt x="2" y="1"/>
                    <a:pt x="2" y="1"/>
                  </a:cubicBezTo>
                  <a:cubicBezTo>
                    <a:pt x="2" y="2"/>
                    <a:pt x="2" y="2"/>
                    <a:pt x="2" y="2"/>
                  </a:cubicBezTo>
                  <a:cubicBezTo>
                    <a:pt x="2" y="3"/>
                    <a:pt x="2" y="3"/>
                    <a:pt x="2" y="4"/>
                  </a:cubicBezTo>
                  <a:cubicBezTo>
                    <a:pt x="2" y="4"/>
                    <a:pt x="2" y="4"/>
                    <a:pt x="2" y="4"/>
                  </a:cubicBezTo>
                  <a:cubicBezTo>
                    <a:pt x="1" y="4"/>
                    <a:pt x="1" y="4"/>
                    <a:pt x="1" y="4"/>
                  </a:cubicBezTo>
                  <a:cubicBezTo>
                    <a:pt x="1" y="4"/>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7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7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7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7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7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7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7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7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7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7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7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704020202020204" pitchFamily="34" charset="0"/>
              <a:buChar char="●"/>
              <a:defRPr sz="1600" u="none" strike="noStrike" kern="1200" cap="none" spc="150" normalizeH="0" baseline="0">
                <a:solidFill>
                  <a:schemeClr val="tx1">
                    <a:lumMod val="65000"/>
                    <a:lumOff val="35000"/>
                  </a:schemeClr>
                </a:solidFill>
                <a:latin typeface="Arial" panose="020B07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7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704020202020204" pitchFamily="34" charset="0"/>
                <a:ea typeface="微软雅黑" panose="020B0503020204020204" pitchFamily="34" charset="-122"/>
              </a:defRPr>
            </a:lvl2pPr>
            <a:lvl3pPr marL="1143000" indent="-228600" eaLnBrk="1" fontAlgn="auto" latinLnBrk="0" hangingPunct="1">
              <a:lnSpc>
                <a:spcPct val="120000"/>
              </a:lnSpc>
              <a:buFont typeface="Arial" panose="020B0704020202020204" pitchFamily="34" charset="0"/>
              <a:buChar char="●"/>
              <a:defRPr sz="1600" u="none" strike="noStrike" kern="1200" cap="none" spc="150" normalizeH="0" baseline="0">
                <a:solidFill>
                  <a:schemeClr val="tx1">
                    <a:lumMod val="65000"/>
                    <a:lumOff val="35000"/>
                  </a:schemeClr>
                </a:solidFill>
                <a:latin typeface="Arial" panose="020B07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7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7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7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7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7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7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7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7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7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7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7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7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7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7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7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7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7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7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7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7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7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7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7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7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7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7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7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7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7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7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7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704020202020204" pitchFamily="34" charset="0"/>
                <a:ea typeface="微软雅黑" panose="020B0503020204020204" pitchFamily="34" charset="-122"/>
              </a:defRPr>
            </a:lvl2pPr>
            <a:lvl3pPr eaLnBrk="1" fontAlgn="auto" latinLnBrk="0" hangingPunct="1">
              <a:buFont typeface="Arial" panose="020B0704020202020204" pitchFamily="34" charset="0"/>
              <a:buChar char="●"/>
              <a:defRPr u="none" strike="noStrike" kern="1200" cap="none" spc="150" normalizeH="0">
                <a:solidFill>
                  <a:schemeClr val="tx1">
                    <a:lumMod val="65000"/>
                    <a:lumOff val="35000"/>
                  </a:schemeClr>
                </a:solidFill>
                <a:uFillTx/>
                <a:latin typeface="Arial" panose="020B07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7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7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55.xml"/><Relationship Id="rId17" Type="http://schemas.openxmlformats.org/officeDocument/2006/relationships/tags" Target="../tags/tag54.xml"/><Relationship Id="rId16" Type="http://schemas.openxmlformats.org/officeDocument/2006/relationships/tags" Target="../tags/tag53.xml"/><Relationship Id="rId15" Type="http://schemas.openxmlformats.org/officeDocument/2006/relationships/tags" Target="../tags/tag52.xml"/><Relationship Id="rId14" Type="http://schemas.openxmlformats.org/officeDocument/2006/relationships/tags" Target="../tags/tag51.xml"/><Relationship Id="rId13" Type="http://schemas.openxmlformats.org/officeDocument/2006/relationships/tags" Target="../tags/tag50.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7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7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7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7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704020202020204" pitchFamily="34" charset="0"/>
        <a:buChar char="●"/>
        <a:defRPr sz="1800" u="none" strike="noStrike" kern="1200" cap="none" spc="150" normalizeH="0" baseline="0">
          <a:solidFill>
            <a:schemeClr val="tx1">
              <a:lumMod val="65000"/>
              <a:lumOff val="35000"/>
            </a:schemeClr>
          </a:solidFill>
          <a:uFillTx/>
          <a:latin typeface="Arial" panose="020B07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7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7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704020202020204" pitchFamily="34" charset="0"/>
        <a:buChar char="●"/>
        <a:defRPr sz="1600" u="none" strike="noStrike" kern="1200" cap="none" spc="150" normalizeH="0" baseline="0">
          <a:solidFill>
            <a:schemeClr val="tx1">
              <a:lumMod val="65000"/>
              <a:lumOff val="35000"/>
            </a:schemeClr>
          </a:solidFill>
          <a:uFillTx/>
          <a:latin typeface="Arial" panose="020B07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7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704020202020204" pitchFamily="34" charset="0"/>
        <a:buChar char="•"/>
        <a:defRPr sz="1400" u="none" strike="noStrike" kern="1200" cap="none" spc="150" normalizeH="0" baseline="0">
          <a:solidFill>
            <a:schemeClr val="tx1">
              <a:lumMod val="65000"/>
              <a:lumOff val="35000"/>
            </a:schemeClr>
          </a:solidFill>
          <a:uFillTx/>
          <a:latin typeface="Arial" panose="020B07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tags" Target="../tags/tag57.xml"/><Relationship Id="rId3" Type="http://schemas.openxmlformats.org/officeDocument/2006/relationships/image" Target="../media/image5.png"/><Relationship Id="rId2" Type="http://schemas.openxmlformats.org/officeDocument/2006/relationships/tags" Target="../tags/tag56.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58.xml"/><Relationship Id="rId2" Type="http://schemas.openxmlformats.org/officeDocument/2006/relationships/image" Target="../media/image7.pn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59.xml"/><Relationship Id="rId2" Type="http://schemas.openxmlformats.org/officeDocument/2006/relationships/image" Target="../media/image9.pn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0.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image" Target="../media/image12.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66.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图片 13" descr="logo-05"/>
          <p:cNvPicPr>
            <a:picLocks noChangeAspect="1"/>
          </p:cNvPicPr>
          <p:nvPr/>
        </p:nvPicPr>
        <p:blipFill>
          <a:blip r:embed="rId1"/>
          <a:stretch>
            <a:fillRect/>
          </a:stretch>
        </p:blipFill>
        <p:spPr>
          <a:xfrm>
            <a:off x="860425" y="-2076450"/>
            <a:ext cx="4729480" cy="4364355"/>
          </a:xfrm>
          <a:prstGeom prst="rect">
            <a:avLst/>
          </a:prstGeom>
        </p:spPr>
      </p:pic>
      <p:pic>
        <p:nvPicPr>
          <p:cNvPr id="8" name="图片 7" descr="logo-05"/>
          <p:cNvPicPr>
            <a:picLocks noChangeAspect="1"/>
          </p:cNvPicPr>
          <p:nvPr/>
        </p:nvPicPr>
        <p:blipFill>
          <a:blip r:embed="rId1"/>
          <a:stretch>
            <a:fillRect/>
          </a:stretch>
        </p:blipFill>
        <p:spPr>
          <a:xfrm rot="9900000">
            <a:off x="6692900" y="4460240"/>
            <a:ext cx="4729480" cy="4364355"/>
          </a:xfrm>
          <a:prstGeom prst="rect">
            <a:avLst/>
          </a:prstGeom>
        </p:spPr>
      </p:pic>
      <p:sp>
        <p:nvSpPr>
          <p:cNvPr id="9" name="矩形 8"/>
          <p:cNvSpPr/>
          <p:nvPr/>
        </p:nvSpPr>
        <p:spPr>
          <a:xfrm>
            <a:off x="0" y="1227455"/>
            <a:ext cx="12192000" cy="4322446"/>
          </a:xfrm>
          <a:prstGeom prst="rect">
            <a:avLst/>
          </a:prstGeom>
          <a:solidFill>
            <a:schemeClr val="bg1"/>
          </a:solidFill>
          <a:ln>
            <a:noFill/>
          </a:ln>
          <a:effectLst>
            <a:outerShdw blurRad="762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1227455"/>
            <a:ext cx="12191997" cy="36000"/>
          </a:xfrm>
          <a:prstGeom prst="rect">
            <a:avLst/>
          </a:prstGeom>
          <a:solidFill>
            <a:srgbClr val="BD9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5513901"/>
            <a:ext cx="12191997" cy="36000"/>
          </a:xfrm>
          <a:prstGeom prst="rect">
            <a:avLst/>
          </a:prstGeom>
          <a:solidFill>
            <a:srgbClr val="BD9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custDataLst>
              <p:tags r:id="rId2"/>
            </p:custDataLst>
          </p:nvPr>
        </p:nvSpPr>
        <p:spPr>
          <a:xfrm>
            <a:off x="4575810" y="2916555"/>
            <a:ext cx="6209665" cy="944245"/>
          </a:xfrm>
          <a:prstGeom prst="rect">
            <a:avLst/>
          </a:prstGeom>
        </p:spPr>
        <p:txBody>
          <a:bodyPr vert="horz" lIns="90170" tIns="46990" rIns="90170" bIns="46990" rtlCol="0" anchor="ctr" anchorCtr="0">
            <a:normAutofit fontScale="90000"/>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704020202020204" pitchFamily="34" charset="0"/>
                <a:ea typeface="微软雅黑" panose="020B0503020204020204" pitchFamily="34" charset="-122"/>
                <a:cs typeface="+mj-cs"/>
              </a:defRPr>
            </a:lvl1pPr>
          </a:lstStyle>
          <a:p>
            <a:pPr algn="l"/>
            <a:r>
              <a:rPr lang="zh-CN" altLang="en-US" sz="3200" dirty="0">
                <a:latin typeface="楷体" charset="0"/>
                <a:ea typeface="楷体" charset="0"/>
              </a:rPr>
              <a:t>随机网络中的最短路径算法优化</a:t>
            </a:r>
            <a:endParaRPr lang="zh-CN" altLang="en-US" sz="3200" dirty="0">
              <a:latin typeface="楷体" charset="0"/>
              <a:ea typeface="楷体" charset="0"/>
            </a:endParaRPr>
          </a:p>
        </p:txBody>
      </p:sp>
      <p:pic>
        <p:nvPicPr>
          <p:cNvPr id="18" name="图片 17" descr="logo-15"/>
          <p:cNvPicPr>
            <a:picLocks noChangeAspect="1"/>
          </p:cNvPicPr>
          <p:nvPr/>
        </p:nvPicPr>
        <p:blipFill>
          <a:blip r:embed="rId3"/>
          <a:stretch>
            <a:fillRect/>
          </a:stretch>
        </p:blipFill>
        <p:spPr>
          <a:xfrm>
            <a:off x="955040" y="2663190"/>
            <a:ext cx="2785745" cy="1563370"/>
          </a:xfrm>
          <a:prstGeom prst="rect">
            <a:avLst/>
          </a:prstGeom>
        </p:spPr>
      </p:pic>
      <p:cxnSp>
        <p:nvCxnSpPr>
          <p:cNvPr id="19" name="直接连接符 18"/>
          <p:cNvCxnSpPr/>
          <p:nvPr/>
        </p:nvCxnSpPr>
        <p:spPr>
          <a:xfrm>
            <a:off x="3935730" y="2765425"/>
            <a:ext cx="0" cy="1451610"/>
          </a:xfrm>
          <a:prstGeom prst="line">
            <a:avLst/>
          </a:prstGeom>
          <a:ln w="9525">
            <a:solidFill>
              <a:srgbClr val="B88F4D"/>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8041640" y="3922395"/>
            <a:ext cx="4064000" cy="368300"/>
          </a:xfrm>
          <a:prstGeom prst="rect">
            <a:avLst/>
          </a:prstGeom>
          <a:noFill/>
        </p:spPr>
        <p:txBody>
          <a:bodyPr wrap="square" rtlCol="0">
            <a:spAutoFit/>
          </a:bodyPr>
          <a:p>
            <a:r>
              <a:rPr lang="en-US" altLang="zh-CN">
                <a:solidFill>
                  <a:schemeClr val="bg2">
                    <a:lumMod val="50000"/>
                  </a:schemeClr>
                </a:solidFill>
                <a:latin typeface="楷体" charset="0"/>
                <a:ea typeface="楷体" charset="0"/>
                <a:cs typeface="楷体" charset="0"/>
              </a:rPr>
              <a:t>211220070 </a:t>
            </a:r>
            <a:r>
              <a:rPr lang="zh-CN" altLang="en-US">
                <a:solidFill>
                  <a:schemeClr val="bg2">
                    <a:lumMod val="50000"/>
                  </a:schemeClr>
                </a:solidFill>
                <a:latin typeface="楷体" charset="0"/>
                <a:ea typeface="楷体" charset="0"/>
                <a:cs typeface="楷体" charset="0"/>
              </a:rPr>
              <a:t>李嘉睿</a:t>
            </a:r>
            <a:endParaRPr lang="zh-CN" altLang="en-US">
              <a:solidFill>
                <a:schemeClr val="bg2">
                  <a:lumMod val="50000"/>
                </a:schemeClr>
              </a:solidFill>
              <a:latin typeface="楷体" charset="0"/>
              <a:ea typeface="楷体" charset="0"/>
              <a:cs typeface="楷体" charset="0"/>
            </a:endParaRPr>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012055" y="2755265"/>
            <a:ext cx="4064000" cy="368300"/>
          </a:xfrm>
          <a:prstGeom prst="rect">
            <a:avLst/>
          </a:prstGeom>
          <a:noFill/>
        </p:spPr>
        <p:txBody>
          <a:bodyPr wrap="square" rtlCol="0">
            <a:spAutoFit/>
          </a:bodyPr>
          <a:p>
            <a:r>
              <a:rPr lang="en-US" altLang="zh-CN"/>
              <a:t> </a:t>
            </a:r>
            <a:endParaRPr lang="en-US" altLang="zh-CN"/>
          </a:p>
        </p:txBody>
      </p:sp>
      <p:sp>
        <p:nvSpPr>
          <p:cNvPr id="13" name="文本框 12"/>
          <p:cNvSpPr txBox="1"/>
          <p:nvPr/>
        </p:nvSpPr>
        <p:spPr>
          <a:xfrm>
            <a:off x="294640" y="304165"/>
            <a:ext cx="4064000" cy="460375"/>
          </a:xfrm>
          <a:prstGeom prst="rect">
            <a:avLst/>
          </a:prstGeom>
          <a:noFill/>
        </p:spPr>
        <p:txBody>
          <a:bodyPr wrap="square" rtlCol="0">
            <a:spAutoFit/>
          </a:bodyPr>
          <a:p>
            <a:r>
              <a:rPr lang="zh-CN" altLang="en-US" sz="2400">
                <a:latin typeface="楷体" charset="0"/>
                <a:ea typeface="楷体" charset="0"/>
              </a:rPr>
              <a:t>基础遗传算法</a:t>
            </a:r>
            <a:endParaRPr lang="zh-CN" altLang="en-US" sz="2400">
              <a:latin typeface="楷体" charset="0"/>
              <a:ea typeface="楷体" charset="0"/>
            </a:endParaRPr>
          </a:p>
        </p:txBody>
      </p:sp>
      <p:sp>
        <p:nvSpPr>
          <p:cNvPr id="15" name="文本框 14"/>
          <p:cNvSpPr txBox="1"/>
          <p:nvPr/>
        </p:nvSpPr>
        <p:spPr>
          <a:xfrm>
            <a:off x="379730" y="3284855"/>
            <a:ext cx="4064000" cy="460375"/>
          </a:xfrm>
          <a:prstGeom prst="rect">
            <a:avLst/>
          </a:prstGeom>
          <a:noFill/>
        </p:spPr>
        <p:txBody>
          <a:bodyPr wrap="square" rtlCol="0">
            <a:spAutoFit/>
          </a:bodyPr>
          <a:p>
            <a:r>
              <a:rPr lang="zh-CN" altLang="en-US" sz="2400">
                <a:latin typeface="楷体" charset="0"/>
                <a:ea typeface="楷体" charset="0"/>
              </a:rPr>
              <a:t>改进算法</a:t>
            </a:r>
            <a:endParaRPr lang="zh-CN" altLang="en-US" sz="2400">
              <a:latin typeface="楷体" charset="0"/>
              <a:ea typeface="楷体" charset="0"/>
            </a:endParaRPr>
          </a:p>
        </p:txBody>
      </p:sp>
      <p:pic>
        <p:nvPicPr>
          <p:cNvPr id="17" name="图片 16"/>
          <p:cNvPicPr>
            <a:picLocks noChangeAspect="1"/>
          </p:cNvPicPr>
          <p:nvPr/>
        </p:nvPicPr>
        <p:blipFill>
          <a:blip r:embed="rId1"/>
          <a:stretch>
            <a:fillRect/>
          </a:stretch>
        </p:blipFill>
        <p:spPr>
          <a:xfrm>
            <a:off x="0" y="1088390"/>
            <a:ext cx="12192000" cy="1945640"/>
          </a:xfrm>
          <a:prstGeom prst="rect">
            <a:avLst/>
          </a:prstGeom>
        </p:spPr>
      </p:pic>
      <p:pic>
        <p:nvPicPr>
          <p:cNvPr id="18" name="图片 17"/>
          <p:cNvPicPr>
            <a:picLocks noChangeAspect="1"/>
          </p:cNvPicPr>
          <p:nvPr/>
        </p:nvPicPr>
        <p:blipFill>
          <a:blip r:embed="rId2"/>
          <a:stretch>
            <a:fillRect/>
          </a:stretch>
        </p:blipFill>
        <p:spPr>
          <a:xfrm>
            <a:off x="0" y="3888105"/>
            <a:ext cx="12192000" cy="2665095"/>
          </a:xfrm>
          <a:prstGeom prst="rect">
            <a:avLst/>
          </a:prstGeom>
        </p:spPr>
      </p:pic>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矩形 10"/>
          <p:cNvSpPr/>
          <p:nvPr/>
        </p:nvSpPr>
        <p:spPr>
          <a:xfrm>
            <a:off x="4977746" y="450243"/>
            <a:ext cx="1706880" cy="460375"/>
          </a:xfrm>
          <a:prstGeom prst="rect">
            <a:avLst/>
          </a:prstGeom>
        </p:spPr>
        <p:txBody>
          <a:bodyPr wrap="none">
            <a:spAutoFit/>
          </a:bodyPr>
          <a:p>
            <a:pPr lvl="0"/>
            <a:r>
              <a:rPr lang="zh-CN" altLang="en-US" sz="2400" dirty="0">
                <a:solidFill>
                  <a:srgbClr val="BD934E"/>
                </a:solidFill>
              </a:rPr>
              <a:t>初始化种群</a:t>
            </a:r>
            <a:endParaRPr lang="zh-CN" altLang="en-US" sz="2400" dirty="0">
              <a:solidFill>
                <a:srgbClr val="BD934E"/>
              </a:solidFill>
            </a:endParaRPr>
          </a:p>
        </p:txBody>
      </p:sp>
      <p:pic>
        <p:nvPicPr>
          <p:cNvPr id="12" name="图片 11" descr="G:\2021\校庆\PPT\logo-08.pnglogo-08"/>
          <p:cNvPicPr>
            <a:picLocks noChangeAspect="1"/>
          </p:cNvPicPr>
          <p:nvPr/>
        </p:nvPicPr>
        <p:blipFill>
          <a:blip r:embed="rId1"/>
          <a:srcRect/>
          <a:stretch>
            <a:fillRect/>
          </a:stretch>
        </p:blipFill>
        <p:spPr>
          <a:xfrm rot="17197349" flipH="1">
            <a:off x="4494838" y="468682"/>
            <a:ext cx="525802" cy="484314"/>
          </a:xfrm>
          <a:prstGeom prst="rect">
            <a:avLst/>
          </a:prstGeom>
        </p:spPr>
      </p:pic>
      <p:sp>
        <p:nvSpPr>
          <p:cNvPr id="3" name="文本框 2"/>
          <p:cNvSpPr txBox="1"/>
          <p:nvPr/>
        </p:nvSpPr>
        <p:spPr>
          <a:xfrm>
            <a:off x="1125220" y="1225550"/>
            <a:ext cx="9850755" cy="4399915"/>
          </a:xfrm>
          <a:prstGeom prst="rect">
            <a:avLst/>
          </a:prstGeom>
          <a:noFill/>
        </p:spPr>
        <p:txBody>
          <a:bodyPr wrap="square" rtlCol="0">
            <a:spAutoFit/>
          </a:bodyPr>
          <a:p>
            <a:pPr marL="285750" indent="-285750">
              <a:buFont typeface="Arial" panose="020B0704020202020204" pitchFamily="34" charset="0"/>
              <a:buChar char="•"/>
            </a:pPr>
            <a:r>
              <a:rPr lang="zh-CN" altLang="en-US" sz="2000">
                <a:latin typeface="楷体" charset="0"/>
                <a:ea typeface="楷体" charset="0"/>
              </a:rPr>
              <a:t>传统</a:t>
            </a:r>
            <a:r>
              <a:rPr lang="en-US" altLang="zh-CN" sz="2000">
                <a:latin typeface="楷体" charset="0"/>
                <a:ea typeface="楷体" charset="0"/>
              </a:rPr>
              <a:t>Djikstra</a:t>
            </a:r>
            <a:r>
              <a:rPr lang="zh-CN" altLang="en-US" sz="2000">
                <a:latin typeface="楷体" charset="0"/>
                <a:ea typeface="楷体" charset="0"/>
              </a:rPr>
              <a:t>算法并不适用于随机网络</a:t>
            </a:r>
            <a:r>
              <a:rPr lang="en-US" altLang="zh-CN" sz="2000">
                <a:latin typeface="楷体" charset="0"/>
                <a:ea typeface="楷体" charset="0"/>
              </a:rPr>
              <a:t> -- </a:t>
            </a:r>
            <a:r>
              <a:rPr lang="zh-CN" altLang="en-US" sz="2000">
                <a:latin typeface="楷体" charset="0"/>
                <a:ea typeface="楷体" charset="0"/>
              </a:rPr>
              <a:t>随机网络不满足最短路径的子路径也一定是最短路径</a:t>
            </a:r>
            <a:r>
              <a:rPr lang="en-US" altLang="zh-CN" sz="2000">
                <a:latin typeface="楷体" charset="0"/>
                <a:ea typeface="楷体" charset="0"/>
              </a:rPr>
              <a:t>。</a:t>
            </a:r>
            <a:endParaRPr lang="en-US" altLang="zh-CN" sz="2000">
              <a:latin typeface="楷体" charset="0"/>
              <a:ea typeface="楷体" charset="0"/>
            </a:endParaRPr>
          </a:p>
          <a:p>
            <a:pPr marL="285750" indent="-285750">
              <a:buFont typeface="Arial" panose="020B0704020202020204" pitchFamily="34" charset="0"/>
              <a:buChar char="•"/>
            </a:pPr>
            <a:endParaRPr lang="en-US" altLang="zh-CN" sz="2000">
              <a:latin typeface="楷体" charset="0"/>
              <a:ea typeface="楷体" charset="0"/>
            </a:endParaRPr>
          </a:p>
          <a:p>
            <a:pPr marL="285750" indent="-285750">
              <a:buFont typeface="Arial" panose="020B0704020202020204" pitchFamily="34" charset="0"/>
              <a:buChar char="•"/>
            </a:pPr>
            <a:r>
              <a:rPr lang="zh-CN" altLang="en-US" sz="2000">
                <a:latin typeface="楷体" charset="0"/>
                <a:ea typeface="楷体" charset="0"/>
              </a:rPr>
              <a:t>随机</a:t>
            </a:r>
            <a:r>
              <a:rPr lang="en-US" altLang="zh-CN" sz="2000">
                <a:latin typeface="楷体" charset="0"/>
                <a:ea typeface="楷体" charset="0"/>
              </a:rPr>
              <a:t>Djikstra</a:t>
            </a:r>
            <a:r>
              <a:rPr lang="zh-CN" altLang="en-US" sz="2000">
                <a:latin typeface="楷体" charset="0"/>
                <a:ea typeface="楷体" charset="0"/>
              </a:rPr>
              <a:t>算法</a:t>
            </a:r>
            <a:r>
              <a:rPr lang="en-US" altLang="zh-CN" sz="2000">
                <a:latin typeface="楷体" charset="0"/>
                <a:ea typeface="楷体" charset="0"/>
              </a:rPr>
              <a:t>：</a:t>
            </a:r>
            <a:r>
              <a:rPr lang="zh-CN" altLang="en-US" sz="2000">
                <a:latin typeface="楷体" charset="0"/>
                <a:ea typeface="楷体" charset="0"/>
              </a:rPr>
              <a:t>与标准</a:t>
            </a:r>
            <a:r>
              <a:rPr lang="en-US" altLang="zh-CN" sz="2000">
                <a:latin typeface="楷体" charset="0"/>
                <a:ea typeface="楷体" charset="0"/>
              </a:rPr>
              <a:t>Djikstra</a:t>
            </a:r>
            <a:r>
              <a:rPr lang="zh-CN" altLang="en-US" sz="2000">
                <a:latin typeface="楷体" charset="0"/>
                <a:ea typeface="楷体" charset="0"/>
              </a:rPr>
              <a:t>算法的不同之处在于“下一点”的获取；随机</a:t>
            </a:r>
            <a:r>
              <a:rPr lang="en-US" altLang="zh-CN" sz="2000">
                <a:latin typeface="楷体" charset="0"/>
                <a:ea typeface="楷体" charset="0"/>
              </a:rPr>
              <a:t>Djikstra</a:t>
            </a:r>
            <a:r>
              <a:rPr lang="zh-CN" altLang="en-US" sz="2000">
                <a:latin typeface="楷体" charset="0"/>
                <a:ea typeface="楷体" charset="0"/>
              </a:rPr>
              <a:t>算法以下</a:t>
            </a:r>
            <a:r>
              <a:rPr lang="zh-CN" altLang="en-US" sz="2000">
                <a:latin typeface="楷体" charset="0"/>
                <a:ea typeface="楷体" charset="0"/>
              </a:rPr>
              <a:t>述概率在未达到点中选取</a:t>
            </a:r>
            <a:r>
              <a:rPr lang="en-US" altLang="zh-CN" sz="2000">
                <a:latin typeface="楷体" charset="0"/>
                <a:ea typeface="楷体" charset="0"/>
              </a:rPr>
              <a:t>。</a:t>
            </a:r>
            <a:endParaRPr lang="en-US" altLang="zh-CN" sz="2000">
              <a:latin typeface="楷体" charset="0"/>
              <a:ea typeface="楷体" charset="0"/>
            </a:endParaRPr>
          </a:p>
          <a:p>
            <a:pPr marL="285750" indent="-285750">
              <a:buFont typeface="Arial" panose="020B0704020202020204" pitchFamily="34" charset="0"/>
              <a:buChar char="•"/>
            </a:pPr>
            <a:endParaRPr lang="en-US" altLang="zh-CN" sz="2000">
              <a:latin typeface="楷体" charset="0"/>
              <a:ea typeface="楷体" charset="0"/>
            </a:endParaRPr>
          </a:p>
          <a:p>
            <a:pPr marL="285750" indent="-285750">
              <a:buFont typeface="Arial" panose="020B0704020202020204" pitchFamily="34" charset="0"/>
              <a:buChar char="•"/>
            </a:pPr>
            <a:endParaRPr lang="zh-CN" altLang="en-US" sz="2000">
              <a:latin typeface="楷体" charset="0"/>
              <a:ea typeface="楷体" charset="0"/>
            </a:endParaRPr>
          </a:p>
          <a:p>
            <a:pPr marL="285750" indent="-285750">
              <a:buFont typeface="Arial" panose="020B0704020202020204" pitchFamily="34" charset="0"/>
              <a:buChar char="•"/>
            </a:pPr>
            <a:endParaRPr lang="zh-CN" altLang="en-US" sz="2000">
              <a:latin typeface="楷体" charset="0"/>
              <a:ea typeface="楷体" charset="0"/>
            </a:endParaRPr>
          </a:p>
          <a:p>
            <a:pPr marL="285750" indent="-285750">
              <a:buFont typeface="Arial" panose="020B0704020202020204" pitchFamily="34" charset="0"/>
              <a:buChar char="•"/>
            </a:pPr>
            <a:endParaRPr lang="zh-CN" altLang="en-US" sz="2000">
              <a:latin typeface="楷体" charset="0"/>
              <a:ea typeface="楷体" charset="0"/>
            </a:endParaRPr>
          </a:p>
          <a:p>
            <a:pPr marL="285750" indent="-285750">
              <a:buFont typeface="Arial" panose="020B0704020202020204" pitchFamily="34" charset="0"/>
              <a:buChar char="•"/>
            </a:pPr>
            <a:endParaRPr lang="zh-CN" altLang="en-US" sz="2000">
              <a:latin typeface="楷体" charset="0"/>
              <a:ea typeface="楷体" charset="0"/>
            </a:endParaRPr>
          </a:p>
          <a:p>
            <a:pPr marL="285750" indent="-285750">
              <a:buFont typeface="Arial" panose="020B0704020202020204" pitchFamily="34" charset="0"/>
              <a:buChar char="•"/>
            </a:pPr>
            <a:endParaRPr lang="zh-CN" altLang="en-US" sz="2000">
              <a:latin typeface="楷体" charset="0"/>
              <a:ea typeface="楷体" charset="0"/>
            </a:endParaRPr>
          </a:p>
          <a:p>
            <a:pPr marL="285750" indent="-285750">
              <a:buFont typeface="Arial" panose="020B0704020202020204" pitchFamily="34" charset="0"/>
              <a:buChar char="•"/>
            </a:pPr>
            <a:r>
              <a:rPr lang="zh-CN" altLang="en-US" sz="2000">
                <a:latin typeface="楷体" charset="0"/>
                <a:ea typeface="楷体" charset="0"/>
              </a:rPr>
              <a:t>在遗传算法中初始种群的好坏将直接影响算法的收敛速度和收敛结果</a:t>
            </a:r>
            <a:r>
              <a:rPr lang="en-US" altLang="zh-CN" sz="2000">
                <a:latin typeface="楷体" charset="0"/>
                <a:ea typeface="楷体" charset="0"/>
              </a:rPr>
              <a:t>；</a:t>
            </a:r>
            <a:r>
              <a:rPr lang="zh-CN" altLang="en-US" sz="2000">
                <a:latin typeface="楷体" charset="0"/>
                <a:ea typeface="楷体" charset="0"/>
              </a:rPr>
              <a:t>由</a:t>
            </a:r>
            <a:r>
              <a:rPr lang="en-US" altLang="zh-CN" sz="2000">
                <a:latin typeface="楷体" charset="0"/>
                <a:ea typeface="楷体" charset="0"/>
              </a:rPr>
              <a:t>DFS</a:t>
            </a:r>
            <a:r>
              <a:rPr lang="zh-CN" altLang="en-US" sz="2000">
                <a:latin typeface="楷体" charset="0"/>
                <a:ea typeface="楷体" charset="0"/>
              </a:rPr>
              <a:t>算法初始化种群改为随机</a:t>
            </a:r>
            <a:r>
              <a:rPr lang="en-US" altLang="zh-CN" sz="2000">
                <a:latin typeface="楷体" charset="0"/>
                <a:ea typeface="楷体" charset="0"/>
              </a:rPr>
              <a:t>Djikstra</a:t>
            </a:r>
            <a:r>
              <a:rPr lang="zh-CN" altLang="en-US" sz="2000">
                <a:latin typeface="楷体" charset="0"/>
                <a:ea typeface="楷体" charset="0"/>
              </a:rPr>
              <a:t>算法在保持种群多样性的基础上</a:t>
            </a:r>
            <a:r>
              <a:rPr lang="en-US" altLang="zh-CN" sz="2000">
                <a:latin typeface="楷体" charset="0"/>
                <a:ea typeface="楷体" charset="0"/>
              </a:rPr>
              <a:t>，</a:t>
            </a:r>
            <a:r>
              <a:rPr lang="zh-CN" altLang="en-US" sz="2000">
                <a:latin typeface="楷体" charset="0"/>
                <a:ea typeface="楷体" charset="0"/>
              </a:rPr>
              <a:t>能一定程度的提升收敛速度</a:t>
            </a:r>
            <a:r>
              <a:rPr lang="en-US" altLang="zh-CN" sz="2000">
                <a:latin typeface="楷体" charset="0"/>
                <a:ea typeface="楷体" charset="0"/>
              </a:rPr>
              <a:t>。        </a:t>
            </a:r>
            <a:endParaRPr lang="zh-CN" altLang="en-US" sz="2000">
              <a:latin typeface="楷体" charset="0"/>
              <a:ea typeface="楷体" charset="0"/>
            </a:endParaRPr>
          </a:p>
        </p:txBody>
      </p:sp>
      <p:pic>
        <p:nvPicPr>
          <p:cNvPr id="5" name="图片 4"/>
          <p:cNvPicPr>
            <a:picLocks noChangeAspect="1"/>
          </p:cNvPicPr>
          <p:nvPr/>
        </p:nvPicPr>
        <p:blipFill>
          <a:blip r:embed="rId2"/>
          <a:stretch>
            <a:fillRect/>
          </a:stretch>
        </p:blipFill>
        <p:spPr>
          <a:xfrm>
            <a:off x="3545840" y="2976245"/>
            <a:ext cx="4737100" cy="1244600"/>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矩形 10"/>
          <p:cNvSpPr/>
          <p:nvPr/>
        </p:nvSpPr>
        <p:spPr>
          <a:xfrm>
            <a:off x="4977746" y="450243"/>
            <a:ext cx="792480" cy="460375"/>
          </a:xfrm>
          <a:prstGeom prst="rect">
            <a:avLst/>
          </a:prstGeom>
        </p:spPr>
        <p:txBody>
          <a:bodyPr wrap="none">
            <a:spAutoFit/>
          </a:bodyPr>
          <a:p>
            <a:pPr lvl="0"/>
            <a:r>
              <a:rPr lang="zh-CN" altLang="en-US" sz="2400" dirty="0">
                <a:solidFill>
                  <a:srgbClr val="BD934E"/>
                </a:solidFill>
              </a:rPr>
              <a:t>交叉</a:t>
            </a:r>
            <a:endParaRPr lang="zh-CN" altLang="en-US" sz="2400" dirty="0">
              <a:solidFill>
                <a:srgbClr val="BD934E"/>
              </a:solidFill>
            </a:endParaRPr>
          </a:p>
        </p:txBody>
      </p:sp>
      <p:pic>
        <p:nvPicPr>
          <p:cNvPr id="12" name="图片 11" descr="G:\2021\校庆\PPT\logo-08.pnglogo-08"/>
          <p:cNvPicPr>
            <a:picLocks noChangeAspect="1"/>
          </p:cNvPicPr>
          <p:nvPr/>
        </p:nvPicPr>
        <p:blipFill>
          <a:blip r:embed="rId1"/>
          <a:srcRect/>
          <a:stretch>
            <a:fillRect/>
          </a:stretch>
        </p:blipFill>
        <p:spPr>
          <a:xfrm rot="17197349" flipH="1">
            <a:off x="4494838" y="468682"/>
            <a:ext cx="525802" cy="484314"/>
          </a:xfrm>
          <a:prstGeom prst="rect">
            <a:avLst/>
          </a:prstGeom>
        </p:spPr>
      </p:pic>
      <p:sp>
        <p:nvSpPr>
          <p:cNvPr id="2" name="文本框 1"/>
          <p:cNvSpPr txBox="1"/>
          <p:nvPr/>
        </p:nvSpPr>
        <p:spPr>
          <a:xfrm>
            <a:off x="1355725" y="1186180"/>
            <a:ext cx="8893175" cy="3692525"/>
          </a:xfrm>
          <a:prstGeom prst="rect">
            <a:avLst/>
          </a:prstGeom>
          <a:noFill/>
        </p:spPr>
        <p:txBody>
          <a:bodyPr wrap="square" rtlCol="0">
            <a:spAutoFit/>
          </a:bodyPr>
          <a:p>
            <a:pPr marL="285750" indent="-285750">
              <a:buFont typeface="Arial" panose="020B0704020202020204" pitchFamily="34" charset="0"/>
              <a:buChar char="•"/>
            </a:pPr>
            <a:r>
              <a:rPr lang="zh-CN" altLang="en-US">
                <a:latin typeface="楷体" charset="0"/>
                <a:ea typeface="楷体" charset="0"/>
                <a:cs typeface="楷体" charset="0"/>
              </a:rPr>
              <a:t>随机交叉</a:t>
            </a:r>
            <a:r>
              <a:rPr lang="en-US" altLang="zh-CN">
                <a:latin typeface="楷体" charset="0"/>
                <a:ea typeface="楷体" charset="0"/>
                <a:cs typeface="楷体" charset="0"/>
              </a:rPr>
              <a:t> ——&gt;</a:t>
            </a:r>
            <a:r>
              <a:rPr lang="zh-CN" altLang="en-US">
                <a:latin typeface="楷体" charset="0"/>
                <a:ea typeface="楷体" charset="0"/>
                <a:cs typeface="楷体" charset="0"/>
              </a:rPr>
              <a:t>启发式搜索</a:t>
            </a:r>
            <a:endParaRPr lang="zh-CN" altLang="en-US">
              <a:latin typeface="楷体" charset="0"/>
              <a:ea typeface="楷体" charset="0"/>
              <a:cs typeface="楷体" charset="0"/>
            </a:endParaRPr>
          </a:p>
          <a:p>
            <a:pPr marL="285750" indent="-285750">
              <a:buFont typeface="Arial" panose="020B0704020202020204" pitchFamily="34" charset="0"/>
              <a:buChar char="•"/>
            </a:pPr>
            <a:endParaRPr lang="zh-CN" altLang="en-US">
              <a:latin typeface="楷体" charset="0"/>
              <a:ea typeface="楷体" charset="0"/>
              <a:cs typeface="楷体" charset="0"/>
            </a:endParaRPr>
          </a:p>
          <a:p>
            <a:pPr marL="285750" indent="-285750">
              <a:buFont typeface="Arial" panose="020B0704020202020204" pitchFamily="34" charset="0"/>
              <a:buChar char="•"/>
            </a:pPr>
            <a:r>
              <a:rPr lang="zh-CN" altLang="en-US">
                <a:latin typeface="楷体" charset="0"/>
                <a:ea typeface="楷体" charset="0"/>
                <a:cs typeface="楷体" charset="0"/>
              </a:rPr>
              <a:t>具体步骤</a:t>
            </a:r>
            <a:r>
              <a:rPr lang="en-US" altLang="zh-CN">
                <a:latin typeface="楷体" charset="0"/>
                <a:ea typeface="楷体" charset="0"/>
                <a:cs typeface="楷体" charset="0"/>
              </a:rPr>
              <a:t>：</a:t>
            </a:r>
            <a:endParaRPr lang="en-US" altLang="zh-CN">
              <a:latin typeface="楷体" charset="0"/>
              <a:ea typeface="楷体" charset="0"/>
              <a:cs typeface="楷体" charset="0"/>
            </a:endParaRPr>
          </a:p>
          <a:p>
            <a:pPr marL="285750" indent="-285750">
              <a:buFont typeface="Arial" panose="020B0704020202020204" pitchFamily="34" charset="0"/>
              <a:buChar char="•"/>
            </a:pPr>
            <a:endParaRPr lang="en-US" altLang="zh-CN">
              <a:latin typeface="楷体" charset="0"/>
              <a:ea typeface="楷体" charset="0"/>
              <a:cs typeface="楷体" charset="0"/>
            </a:endParaRPr>
          </a:p>
          <a:p>
            <a:pPr marL="742950" lvl="1" indent="-285750">
              <a:buFont typeface="Arial" panose="020B0704020202020204" pitchFamily="34" charset="0"/>
              <a:buChar char="•"/>
            </a:pPr>
            <a:r>
              <a:rPr lang="en-US" altLang="zh-CN">
                <a:latin typeface="楷体" charset="0"/>
                <a:ea typeface="楷体" charset="0"/>
                <a:cs typeface="楷体" charset="0"/>
              </a:rPr>
              <a:t>1）</a:t>
            </a:r>
            <a:r>
              <a:rPr lang="zh-CN" altLang="en-US">
                <a:latin typeface="楷体" charset="0"/>
                <a:ea typeface="楷体" charset="0"/>
                <a:cs typeface="楷体" charset="0"/>
              </a:rPr>
              <a:t>双亲若有相同节点</a:t>
            </a:r>
            <a:r>
              <a:rPr lang="en-US" altLang="zh-CN">
                <a:latin typeface="楷体" charset="0"/>
                <a:ea typeface="楷体" charset="0"/>
                <a:cs typeface="楷体" charset="0"/>
              </a:rPr>
              <a:t>,</a:t>
            </a:r>
            <a:r>
              <a:rPr lang="zh-CN" altLang="en-US">
                <a:latin typeface="楷体" charset="0"/>
                <a:ea typeface="楷体" charset="0"/>
                <a:cs typeface="楷体" charset="0"/>
              </a:rPr>
              <a:t>则在所有相同</a:t>
            </a:r>
            <a:r>
              <a:rPr lang="zh-CN" altLang="en-US">
                <a:latin typeface="楷体" charset="0"/>
                <a:ea typeface="楷体" charset="0"/>
                <a:cs typeface="楷体" charset="0"/>
              </a:rPr>
              <a:t>节点对中挑选出单点交叉后所得到的后代最优</a:t>
            </a:r>
            <a:r>
              <a:rPr lang="en-US" altLang="zh-CN">
                <a:latin typeface="楷体" charset="0"/>
                <a:ea typeface="楷体" charset="0"/>
                <a:cs typeface="楷体" charset="0"/>
              </a:rPr>
              <a:t>（</a:t>
            </a:r>
            <a:r>
              <a:rPr lang="zh-CN" altLang="en-US">
                <a:latin typeface="楷体" charset="0"/>
                <a:ea typeface="楷体" charset="0"/>
                <a:cs typeface="楷体" charset="0"/>
              </a:rPr>
              <a:t>适应度最优</a:t>
            </a:r>
            <a:r>
              <a:rPr lang="en-US" altLang="zh-CN">
                <a:latin typeface="楷体" charset="0"/>
                <a:ea typeface="楷体" charset="0"/>
                <a:cs typeface="楷体" charset="0"/>
              </a:rPr>
              <a:t>）</a:t>
            </a:r>
            <a:r>
              <a:rPr lang="zh-CN" altLang="en-US">
                <a:latin typeface="楷体" charset="0"/>
                <a:ea typeface="楷体" charset="0"/>
                <a:cs typeface="楷体" charset="0"/>
              </a:rPr>
              <a:t>的基因对</a:t>
            </a:r>
            <a:r>
              <a:rPr lang="en-US" altLang="zh-CN">
                <a:latin typeface="楷体" charset="0"/>
                <a:ea typeface="楷体" charset="0"/>
                <a:cs typeface="楷体" charset="0"/>
              </a:rPr>
              <a:t>,</a:t>
            </a:r>
            <a:r>
              <a:rPr lang="zh-CN" altLang="en-US">
                <a:latin typeface="楷体" charset="0"/>
                <a:ea typeface="楷体" charset="0"/>
                <a:cs typeface="楷体" charset="0"/>
              </a:rPr>
              <a:t>来进行单点交叉｡</a:t>
            </a:r>
            <a:endParaRPr lang="zh-CN" altLang="en-US">
              <a:latin typeface="楷体" charset="0"/>
              <a:ea typeface="楷体" charset="0"/>
              <a:cs typeface="楷体" charset="0"/>
            </a:endParaRPr>
          </a:p>
          <a:p>
            <a:pPr marL="742950" lvl="1" indent="-285750">
              <a:buFont typeface="Arial" panose="020B0704020202020204" pitchFamily="34" charset="0"/>
              <a:buChar char="•"/>
            </a:pPr>
            <a:endParaRPr lang="zh-CN" altLang="en-US">
              <a:latin typeface="楷体" charset="0"/>
              <a:ea typeface="楷体" charset="0"/>
              <a:cs typeface="楷体" charset="0"/>
            </a:endParaRPr>
          </a:p>
          <a:p>
            <a:pPr marL="742950" lvl="1" indent="-285750">
              <a:buFont typeface="Arial" panose="020B0704020202020204" pitchFamily="34" charset="0"/>
              <a:buChar char="•"/>
            </a:pPr>
            <a:r>
              <a:rPr lang="en-US" altLang="zh-CN">
                <a:latin typeface="楷体" charset="0"/>
                <a:ea typeface="楷体" charset="0"/>
                <a:cs typeface="楷体" charset="0"/>
              </a:rPr>
              <a:t>2）</a:t>
            </a:r>
            <a:r>
              <a:rPr lang="zh-CN" altLang="en-US">
                <a:latin typeface="楷体" charset="0"/>
                <a:ea typeface="楷体" charset="0"/>
                <a:cs typeface="楷体" charset="0"/>
              </a:rPr>
              <a:t>若不存在</a:t>
            </a:r>
            <a:r>
              <a:rPr lang="en-US" altLang="zh-CN">
                <a:latin typeface="楷体" charset="0"/>
                <a:ea typeface="楷体" charset="0"/>
                <a:cs typeface="楷体" charset="0"/>
              </a:rPr>
              <a:t>，</a:t>
            </a:r>
            <a:r>
              <a:rPr lang="zh-CN" altLang="en-US">
                <a:latin typeface="楷体" charset="0"/>
                <a:ea typeface="楷体" charset="0"/>
                <a:cs typeface="楷体" charset="0"/>
              </a:rPr>
              <a:t>则查找是否有节点之间存在路径</a:t>
            </a:r>
            <a:r>
              <a:rPr lang="en-US" altLang="zh-CN">
                <a:latin typeface="楷体" charset="0"/>
                <a:ea typeface="楷体" charset="0"/>
                <a:cs typeface="楷体" charset="0"/>
              </a:rPr>
              <a:t>，</a:t>
            </a:r>
            <a:r>
              <a:rPr lang="zh-CN" altLang="en-US">
                <a:latin typeface="楷体" charset="0"/>
                <a:ea typeface="楷体" charset="0"/>
                <a:cs typeface="楷体" charset="0"/>
              </a:rPr>
              <a:t>若有随机选取一对单点</a:t>
            </a:r>
            <a:r>
              <a:rPr lang="zh-CN" altLang="en-US">
                <a:latin typeface="楷体" charset="0"/>
                <a:ea typeface="楷体" charset="0"/>
                <a:cs typeface="楷体" charset="0"/>
              </a:rPr>
              <a:t>交叉</a:t>
            </a:r>
            <a:endParaRPr lang="zh-CN" altLang="en-US">
              <a:latin typeface="楷体" charset="0"/>
              <a:ea typeface="楷体" charset="0"/>
              <a:cs typeface="楷体" charset="0"/>
            </a:endParaRPr>
          </a:p>
          <a:p>
            <a:pPr marL="742950" lvl="1" indent="-285750">
              <a:buFont typeface="Arial" panose="020B0704020202020204" pitchFamily="34" charset="0"/>
              <a:buChar char="•"/>
            </a:pPr>
            <a:endParaRPr lang="en-US" altLang="zh-CN">
              <a:latin typeface="楷体" charset="0"/>
              <a:ea typeface="楷体" charset="0"/>
              <a:cs typeface="楷体" charset="0"/>
            </a:endParaRPr>
          </a:p>
          <a:p>
            <a:pPr marL="285750" lvl="0" indent="-285750">
              <a:buFont typeface="Arial" panose="020B0704020202020204" pitchFamily="34" charset="0"/>
              <a:buChar char="•"/>
            </a:pPr>
            <a:r>
              <a:rPr lang="zh-CN" altLang="en-US">
                <a:latin typeface="楷体" charset="0"/>
                <a:ea typeface="楷体" charset="0"/>
                <a:cs typeface="楷体" charset="0"/>
              </a:rPr>
              <a:t>优点</a:t>
            </a:r>
            <a:r>
              <a:rPr lang="en-US" altLang="zh-CN">
                <a:latin typeface="楷体" charset="0"/>
                <a:ea typeface="楷体" charset="0"/>
                <a:cs typeface="楷体" charset="0"/>
              </a:rPr>
              <a:t>：</a:t>
            </a:r>
            <a:endParaRPr lang="en-US" altLang="zh-CN">
              <a:latin typeface="楷体" charset="0"/>
              <a:ea typeface="楷体" charset="0"/>
              <a:cs typeface="楷体" charset="0"/>
            </a:endParaRPr>
          </a:p>
          <a:p>
            <a:pPr marL="742950" lvl="1" indent="-285750">
              <a:buFont typeface="Arial" panose="020B0704020202020204" pitchFamily="34" charset="0"/>
              <a:buChar char="•"/>
            </a:pPr>
            <a:r>
              <a:rPr lang="en-US" altLang="zh-CN">
                <a:latin typeface="楷体" charset="0"/>
                <a:ea typeface="楷体" charset="0"/>
                <a:cs typeface="楷体" charset="0"/>
              </a:rPr>
              <a:t>1）</a:t>
            </a:r>
            <a:r>
              <a:rPr lang="zh-CN" altLang="en-US">
                <a:latin typeface="楷体" charset="0"/>
                <a:ea typeface="楷体" charset="0"/>
                <a:cs typeface="楷体" charset="0"/>
              </a:rPr>
              <a:t>不会产生非可行</a:t>
            </a:r>
            <a:r>
              <a:rPr lang="zh-CN" altLang="en-US">
                <a:latin typeface="楷体" charset="0"/>
                <a:ea typeface="楷体" charset="0"/>
                <a:cs typeface="楷体" charset="0"/>
              </a:rPr>
              <a:t>解</a:t>
            </a:r>
            <a:endParaRPr lang="zh-CN" altLang="en-US">
              <a:latin typeface="楷体" charset="0"/>
              <a:ea typeface="楷体" charset="0"/>
              <a:cs typeface="楷体" charset="0"/>
            </a:endParaRPr>
          </a:p>
          <a:p>
            <a:pPr marL="742950" lvl="1" indent="-285750">
              <a:buFont typeface="Arial" panose="020B0704020202020204" pitchFamily="34" charset="0"/>
              <a:buChar char="•"/>
            </a:pPr>
            <a:endParaRPr lang="zh-CN" altLang="en-US">
              <a:latin typeface="楷体" charset="0"/>
              <a:ea typeface="楷体" charset="0"/>
              <a:cs typeface="楷体" charset="0"/>
            </a:endParaRPr>
          </a:p>
          <a:p>
            <a:pPr marL="742950" lvl="1" indent="-285750">
              <a:buFont typeface="Arial" panose="020B0704020202020204" pitchFamily="34" charset="0"/>
              <a:buChar char="•"/>
            </a:pPr>
            <a:r>
              <a:rPr lang="en-US" altLang="zh-CN">
                <a:latin typeface="楷体" charset="0"/>
                <a:ea typeface="楷体" charset="0"/>
                <a:cs typeface="楷体" charset="0"/>
              </a:rPr>
              <a:t>2</a:t>
            </a:r>
            <a:r>
              <a:rPr lang="zh-CN" altLang="en-US">
                <a:latin typeface="楷体" charset="0"/>
                <a:ea typeface="楷体" charset="0"/>
                <a:cs typeface="楷体" charset="0"/>
              </a:rPr>
              <a:t>）相比于随机交叉</a:t>
            </a:r>
            <a:r>
              <a:rPr lang="en-US" altLang="zh-CN">
                <a:latin typeface="楷体" charset="0"/>
                <a:ea typeface="楷体" charset="0"/>
                <a:cs typeface="楷体" charset="0"/>
              </a:rPr>
              <a:t>，</a:t>
            </a:r>
            <a:r>
              <a:rPr lang="zh-CN" altLang="en-US">
                <a:latin typeface="楷体" charset="0"/>
                <a:ea typeface="楷体" charset="0"/>
                <a:cs typeface="楷体" charset="0"/>
              </a:rPr>
              <a:t>启发式算法能提升算法的搜索效率</a:t>
            </a:r>
            <a:r>
              <a:rPr lang="en-US" altLang="zh-CN">
                <a:latin typeface="楷体" charset="0"/>
                <a:ea typeface="楷体" charset="0"/>
                <a:cs typeface="楷体" charset="0"/>
              </a:rPr>
              <a:t>。</a:t>
            </a:r>
            <a:endParaRPr lang="en-US" altLang="zh-CN">
              <a:latin typeface="楷体" charset="0"/>
              <a:ea typeface="楷体" charset="0"/>
              <a:cs typeface="楷体" charset="0"/>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411586" y="382933"/>
            <a:ext cx="2011680" cy="460375"/>
          </a:xfrm>
          <a:prstGeom prst="rect">
            <a:avLst/>
          </a:prstGeom>
        </p:spPr>
        <p:txBody>
          <a:bodyPr wrap="none">
            <a:spAutoFit/>
          </a:bodyPr>
          <a:p>
            <a:pPr lvl="0"/>
            <a:r>
              <a:rPr lang="zh-CN" altLang="en-US" sz="2400" dirty="0">
                <a:solidFill>
                  <a:srgbClr val="BD934E"/>
                </a:solidFill>
              </a:rPr>
              <a:t>算法终止</a:t>
            </a:r>
            <a:r>
              <a:rPr lang="zh-CN" altLang="en-US" sz="2400" dirty="0">
                <a:solidFill>
                  <a:srgbClr val="BD934E"/>
                </a:solidFill>
              </a:rPr>
              <a:t>条件</a:t>
            </a:r>
            <a:endParaRPr lang="zh-CN" altLang="en-US" sz="2400" dirty="0">
              <a:solidFill>
                <a:srgbClr val="BD934E"/>
              </a:solidFill>
            </a:endParaRPr>
          </a:p>
        </p:txBody>
      </p:sp>
      <p:pic>
        <p:nvPicPr>
          <p:cNvPr id="3" name="图片 2" descr="G:\2021\校庆\PPT\logo-08.pnglogo-08"/>
          <p:cNvPicPr>
            <a:picLocks noChangeAspect="1"/>
          </p:cNvPicPr>
          <p:nvPr/>
        </p:nvPicPr>
        <p:blipFill>
          <a:blip r:embed="rId1"/>
          <a:srcRect/>
          <a:stretch>
            <a:fillRect/>
          </a:stretch>
        </p:blipFill>
        <p:spPr>
          <a:xfrm rot="17197349" flipH="1">
            <a:off x="841048" y="461062"/>
            <a:ext cx="525802" cy="484314"/>
          </a:xfrm>
          <a:prstGeom prst="rect">
            <a:avLst/>
          </a:prstGeom>
        </p:spPr>
      </p:pic>
      <mc:AlternateContent xmlns:mc="http://schemas.openxmlformats.org/markup-compatibility/2006">
        <mc:Choice xmlns:a14="http://schemas.microsoft.com/office/drawing/2010/main" Requires="a14">
          <p:sp>
            <p:nvSpPr>
              <p:cNvPr id="8" name="文本框 7"/>
              <p:cNvSpPr txBox="1"/>
              <p:nvPr/>
            </p:nvSpPr>
            <p:spPr>
              <a:xfrm>
                <a:off x="1861757" y="1519809"/>
                <a:ext cx="3105150" cy="471170"/>
              </a:xfrm>
              <a:prstGeom prst="rect">
                <a:avLst/>
              </a:prstGeom>
              <a:noFill/>
            </p:spPr>
            <p:txBody>
              <a:bodyPr wrap="none" rtlCol="0" anchor="t">
                <a:spAutoFit/>
              </a:bodyPr>
              <a:p>
                <a:pPr algn="l"/>
                <a:r>
                  <a:rPr lang="en-US" altLang="zh-CN" i="1">
                    <a:latin typeface="DejaVu Math TeX Gyre" panose="02000503000000000000" charset="0"/>
                    <a:cs typeface="DejaVu Math TeX Gyre" panose="02000503000000000000" charset="0"/>
                  </a:rPr>
                  <a:t>F（N）=（</a:t>
                </a:r>
                <a14:m>
                  <m:oMath xmlns:m="http://schemas.openxmlformats.org/officeDocument/2006/math">
                    <m:nary>
                      <m:naryPr>
                        <m:chr m:val="∑"/>
                        <m:limLoc m:val="subSup"/>
                        <m:ctrlPr>
                          <a:rPr lang="en-US" altLang="zh-CN" i="1">
                            <a:latin typeface="DejaVu Math TeX Gyre" panose="02000503000000000000" charset="0"/>
                            <a:cs typeface="DejaVu Math TeX Gyre" panose="02000503000000000000" charset="0"/>
                          </a:rPr>
                        </m:ctrlPr>
                      </m:naryPr>
                      <m:sub>
                        <m:r>
                          <a:rPr lang="en-US" altLang="zh-CN" i="1">
                            <a:latin typeface="DejaVu Math TeX Gyre" panose="02000503000000000000" charset="0"/>
                            <a:cs typeface="DejaVu Math TeX Gyre" panose="02000503000000000000" charset="0"/>
                          </a:rPr>
                          <m:t>𝑎</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1</m:t>
                        </m:r>
                      </m:sub>
                      <m:sup>
                        <m:r>
                          <a:rPr lang="en-US" altLang="zh-CN" i="1">
                            <a:latin typeface="DejaVu Math TeX Gyre" panose="02000503000000000000" charset="0"/>
                            <a:cs typeface="DejaVu Math TeX Gyre" panose="02000503000000000000" charset="0"/>
                          </a:rPr>
                          <m:t>𝑁</m:t>
                        </m:r>
                      </m:sup>
                      <m:e>
                        <m:sSubSup>
                          <m:sSubSupPr>
                            <m:ctrlPr>
                              <a:rPr lang="en-US" altLang="zh-CN" i="1">
                                <a:latin typeface="DejaVu Math TeX Gyre" panose="02000503000000000000" charset="0"/>
                                <a:cs typeface="DejaVu Math TeX Gyre" panose="02000503000000000000" charset="0"/>
                              </a:rPr>
                            </m:ctrlPr>
                          </m:sSubSupPr>
                          <m:e>
                            <m:r>
                              <a:rPr lang="en-US" altLang="zh-CN" i="1">
                                <a:latin typeface="DejaVu Math TeX Gyre" panose="02000503000000000000" charset="0"/>
                                <a:cs typeface="DejaVu Math TeX Gyre" panose="02000503000000000000" charset="0"/>
                              </a:rPr>
                              <m:t>𝑓</m:t>
                            </m:r>
                          </m:e>
                          <m:sub>
                            <m:r>
                              <a:rPr lang="en-US" altLang="zh-CN" i="1">
                                <a:latin typeface="DejaVu Math TeX Gyre" panose="02000503000000000000" charset="0"/>
                                <a:cs typeface="DejaVu Math TeX Gyre" panose="02000503000000000000" charset="0"/>
                              </a:rPr>
                              <m:t>𝑚𝑎𝑥</m:t>
                            </m:r>
                          </m:sub>
                          <m:sup>
                            <m:r>
                              <a:rPr lang="en-US" altLang="zh-CN" i="1">
                                <a:latin typeface="DejaVu Math TeX Gyre" panose="02000503000000000000" charset="0"/>
                                <a:cs typeface="DejaVu Math TeX Gyre" panose="02000503000000000000" charset="0"/>
                              </a:rPr>
                              <m:t>𝑁</m:t>
                            </m:r>
                          </m:sup>
                        </m:sSubSup>
                      </m:e>
                    </m:nary>
                  </m:oMath>
                </a14:m>
                <a:r>
                  <a:rPr lang="en-US" altLang="zh-CN" i="1">
                    <a:latin typeface="DejaVu Math TeX Gyre" panose="02000503000000000000" charset="0"/>
                    <a:cs typeface="DejaVu Math TeX Gyre" panose="02000503000000000000" charset="0"/>
                  </a:rPr>
                  <a:t>）/N</a:t>
                </a:r>
                <a:endParaRPr lang="zh-CN" altLang="en-US" i="1">
                  <a:latin typeface="DejaVu Math TeX Gyre" panose="02000503000000000000" charset="0"/>
                  <a:cs typeface="DejaVu Math TeX Gyre" panose="02000503000000000000"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1861757" y="1519809"/>
                <a:ext cx="3105150" cy="471170"/>
              </a:xfrm>
              <a:prstGeom prst="rect">
                <a:avLst/>
              </a:prstGeom>
              <a:blipFill rotWithShape="1">
                <a:blip r:embed="rId2"/>
                <a:stretch>
                  <a:fillRect l="-18" t="-54" r="18" b="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1243965" y="843280"/>
                <a:ext cx="8918575" cy="3199765"/>
              </a:xfrm>
              <a:prstGeom prst="rect">
                <a:avLst/>
              </a:prstGeom>
              <a:noFill/>
            </p:spPr>
            <p:txBody>
              <a:bodyPr wrap="square" rtlCol="0">
                <a:spAutoFit/>
              </a:bodyPr>
              <a:p>
                <a:pPr indent="0">
                  <a:buFont typeface="Arial" panose="020B0704020202020204" pitchFamily="34" charset="0"/>
                  <a:buNone/>
                </a:pPr>
                <a:endParaRPr lang="zh-CN" altLang="en-US" sz="2000">
                  <a:latin typeface="楷体" charset="0"/>
                  <a:ea typeface="楷体" charset="0"/>
                  <a:cs typeface="楷体" charset="0"/>
                </a:endParaRPr>
              </a:p>
              <a:p>
                <a:pPr marL="342900" indent="-342900">
                  <a:buFont typeface="Arial" panose="020B0704020202020204" pitchFamily="34" charset="0"/>
                  <a:buChar char="•"/>
                </a:pPr>
                <a:r>
                  <a:rPr lang="zh-CN" altLang="en-US" sz="2000">
                    <a:latin typeface="楷体" charset="0"/>
                    <a:ea typeface="楷体" charset="0"/>
                    <a:cs typeface="楷体" charset="0"/>
                  </a:rPr>
                  <a:t>通过指标来判断算法是否收敛</a:t>
                </a:r>
                <a:r>
                  <a:rPr lang="en-US" altLang="zh-CN" sz="2000">
                    <a:latin typeface="楷体" charset="0"/>
                    <a:ea typeface="楷体" charset="0"/>
                    <a:cs typeface="楷体" charset="0"/>
                  </a:rPr>
                  <a:t>：</a:t>
                </a:r>
                <a:endParaRPr lang="en-US" altLang="zh-CN" sz="2000">
                  <a:latin typeface="楷体" charset="0"/>
                  <a:ea typeface="楷体" charset="0"/>
                  <a:cs typeface="楷体" charset="0"/>
                </a:endParaRPr>
              </a:p>
              <a:p>
                <a:pPr marL="342900" indent="-342900">
                  <a:buFont typeface="Arial" panose="020B0704020202020204" pitchFamily="34" charset="0"/>
                  <a:buChar char="•"/>
                </a:pPr>
                <a:endParaRPr lang="en-US" altLang="zh-CN" sz="2000">
                  <a:latin typeface="楷体" charset="0"/>
                  <a:ea typeface="楷体" charset="0"/>
                  <a:cs typeface="楷体" charset="0"/>
                </a:endParaRPr>
              </a:p>
              <a:p>
                <a:pPr marL="342900" indent="-342900">
                  <a:buFont typeface="Arial" panose="020B0704020202020204" pitchFamily="34" charset="0"/>
                  <a:buChar char="•"/>
                </a:pPr>
                <a:endParaRPr lang="en-US" altLang="zh-CN" sz="2000">
                  <a:latin typeface="楷体" charset="0"/>
                  <a:ea typeface="楷体" charset="0"/>
                  <a:cs typeface="楷体" charset="0"/>
                </a:endParaRPr>
              </a:p>
              <a:p>
                <a:pPr marL="342900" indent="-342900">
                  <a:buFont typeface="Arial" panose="020B0704020202020204" pitchFamily="34" charset="0"/>
                  <a:buChar char="•"/>
                </a:pPr>
                <a:endParaRPr lang="en-US" altLang="zh-CN" sz="2000">
                  <a:latin typeface="楷体" charset="0"/>
                  <a:ea typeface="楷体" charset="0"/>
                  <a:cs typeface="楷体" charset="0"/>
                </a:endParaRPr>
              </a:p>
              <a:p>
                <a:pPr marL="342900" indent="-342900">
                  <a:buFont typeface="Arial" panose="020B0704020202020204" pitchFamily="34" charset="0"/>
                  <a:buChar char="•"/>
                </a:pPr>
                <a:r>
                  <a:rPr lang="zh-CN" altLang="en-US" sz="2000">
                    <a:latin typeface="楷体" charset="0"/>
                    <a:ea typeface="楷体" charset="0"/>
                    <a:cs typeface="楷体" charset="0"/>
                  </a:rPr>
                  <a:t>在早期搜索过程中，</a:t>
                </a:r>
                <a:r>
                  <a:rPr lang="en-US" altLang="zh-CN" sz="2000">
                    <a:latin typeface="宋体" charset="0"/>
                    <a:ea typeface="宋体" charset="0"/>
                    <a:cs typeface="Big Caslon" panose="02000603090000020003" charset="0"/>
                  </a:rPr>
                  <a:t>F( N )</a:t>
                </a:r>
                <a:r>
                  <a:rPr lang="zh-CN" altLang="en-US" sz="2000">
                    <a:latin typeface="楷体" charset="0"/>
                    <a:ea typeface="楷体" charset="0"/>
                    <a:cs typeface="楷体" charset="0"/>
                  </a:rPr>
                  <a:t>会随着</a:t>
                </a:r>
                <a:r>
                  <a:rPr lang="en-US" altLang="zh-CN" sz="2000">
                    <a:latin typeface="楷体" charset="0"/>
                    <a:ea typeface="楷体" charset="0"/>
                    <a:cs typeface="楷体" charset="0"/>
                  </a:rPr>
                  <a:t> </a:t>
                </a:r>
                <a:r>
                  <a:rPr lang="en-US" altLang="zh-CN" sz="2000">
                    <a:latin typeface="宋体" charset="0"/>
                    <a:ea typeface="宋体" charset="0"/>
                    <a:cs typeface="楷体" charset="0"/>
                  </a:rPr>
                  <a:t>N </a:t>
                </a:r>
                <a:r>
                  <a:rPr lang="zh-CN" altLang="en-US" sz="2000">
                    <a:latin typeface="楷体" charset="0"/>
                    <a:ea typeface="楷体" charset="0"/>
                    <a:cs typeface="楷体" charset="0"/>
                  </a:rPr>
                  <a:t>的增加而增加。在搜索后期，曲线逐渐平缓，</a:t>
                </a:r>
                <a:r>
                  <a:rPr lang="en-US" altLang="zh-CN" sz="2000">
                    <a:latin typeface="楷体" charset="0"/>
                    <a:ea typeface="楷体" charset="0"/>
                    <a:cs typeface="楷体" charset="0"/>
                  </a:rPr>
                  <a:t> </a:t>
                </a:r>
                <a:r>
                  <a:rPr lang="zh-CN" altLang="en-US" sz="2000">
                    <a:latin typeface="楷体" charset="0"/>
                    <a:ea typeface="楷体" charset="0"/>
                    <a:cs typeface="楷体" charset="0"/>
                  </a:rPr>
                  <a:t>最终趋向收敛值。</a:t>
                </a:r>
                <a:endParaRPr lang="zh-CN" altLang="en-US" sz="2000">
                  <a:latin typeface="楷体" charset="0"/>
                  <a:ea typeface="楷体" charset="0"/>
                  <a:cs typeface="楷体" charset="0"/>
                </a:endParaRPr>
              </a:p>
              <a:p>
                <a:pPr marL="342900" indent="-342900">
                  <a:buFont typeface="Arial" panose="020B0704020202020204" pitchFamily="34" charset="0"/>
                  <a:buChar char="•"/>
                </a:pPr>
                <a:endParaRPr lang="zh-CN" altLang="en-US" sz="2000">
                  <a:latin typeface="楷体" charset="0"/>
                  <a:ea typeface="楷体" charset="0"/>
                  <a:cs typeface="楷体" charset="0"/>
                </a:endParaRPr>
              </a:p>
              <a:p>
                <a:pPr marL="342900" indent="-342900">
                  <a:buFont typeface="Arial" panose="020B0704020202020204" pitchFamily="34" charset="0"/>
                  <a:buChar char="•"/>
                </a:pPr>
                <a:r>
                  <a:rPr lang="zh-CN" altLang="en-US" sz="2000">
                    <a:latin typeface="楷体" charset="0"/>
                    <a:ea typeface="楷体" charset="0"/>
                    <a:cs typeface="楷体" charset="0"/>
                  </a:rPr>
                  <a:t>设定一个极小的正数</a:t>
                </a:r>
                <a:r>
                  <a:rPr lang="en-US" altLang="zh-CN" sz="2000">
                    <a:latin typeface="楷体" charset="0"/>
                    <a:ea typeface="楷体" charset="0"/>
                    <a:cs typeface="楷体" charset="0"/>
                  </a:rPr>
                  <a:t> ε=1.0</a:t>
                </a:r>
                <a:r>
                  <a:rPr lang="en-US" altLang="en-US" sz="2000">
                    <a:latin typeface="楷体" charset="0"/>
                    <a:ea typeface="楷体" charset="0"/>
                    <a:cs typeface="楷体" charset="0"/>
                  </a:rPr>
                  <a:t>×</a:t>
                </a:r>
                <a14:m>
                  <m:oMath xmlns:m="http://schemas.openxmlformats.org/officeDocument/2006/math">
                    <m:sSup>
                      <m:sSupPr>
                        <m:ctrlPr>
                          <a:rPr lang="en-US" altLang="en-US" sz="2000" i="1">
                            <a:latin typeface="DejaVu Math TeX Gyre" panose="02000503000000000000" charset="0"/>
                            <a:ea typeface="楷体" charset="0"/>
                            <a:cs typeface="DejaVu Math TeX Gyre" panose="02000503000000000000" charset="0"/>
                          </a:rPr>
                        </m:ctrlPr>
                      </m:sSupPr>
                      <m:e>
                        <m:r>
                          <a:rPr lang="en-US" altLang="en-US" sz="2000" i="1">
                            <a:latin typeface="DejaVu Math TeX Gyre" panose="02000503000000000000" charset="0"/>
                            <a:ea typeface="楷体" charset="0"/>
                            <a:cs typeface="DejaVu Math TeX Gyre" panose="02000503000000000000" charset="0"/>
                          </a:rPr>
                          <m:t>10</m:t>
                        </m:r>
                      </m:e>
                      <m:sup>
                        <m:r>
                          <a:rPr lang="en-US" altLang="en-US" sz="2000" i="1">
                            <a:latin typeface="DejaVu Math TeX Gyre" panose="02000503000000000000" charset="0"/>
                            <a:ea typeface="楷体" charset="0"/>
                            <a:cs typeface="DejaVu Math TeX Gyre" panose="02000503000000000000" charset="0"/>
                          </a:rPr>
                          <m:t>−</m:t>
                        </m:r>
                        <m:r>
                          <a:rPr lang="en-US" altLang="en-US" sz="2000" i="1">
                            <a:latin typeface="DejaVu Math TeX Gyre" panose="02000503000000000000" charset="0"/>
                            <a:ea typeface="楷体" charset="0"/>
                            <a:cs typeface="DejaVu Math TeX Gyre" panose="02000503000000000000" charset="0"/>
                          </a:rPr>
                          <m:t>7</m:t>
                        </m:r>
                      </m:sup>
                    </m:sSup>
                  </m:oMath>
                </a14:m>
                <a:r>
                  <a:rPr lang="zh-CN" altLang="en-US" sz="2000">
                    <a:latin typeface="楷体" charset="0"/>
                    <a:ea typeface="楷体" charset="0"/>
                    <a:cs typeface="楷体" charset="0"/>
                  </a:rPr>
                  <a:t>，当</a:t>
                </a:r>
                <a:r>
                  <a:rPr lang="en-US" altLang="zh-CN" sz="2000">
                    <a:latin typeface="楷体" charset="0"/>
                    <a:ea typeface="楷体" charset="0"/>
                    <a:cs typeface="楷体" charset="0"/>
                  </a:rPr>
                  <a:t>∣F (N+1)− F(</a:t>
                </a:r>
                <a:r>
                  <a:rPr lang="en-US" altLang="zh-CN" sz="2000">
                    <a:latin typeface="楷体" charset="0"/>
                    <a:ea typeface="楷体" charset="0"/>
                    <a:cs typeface="楷体" charset="0"/>
                  </a:rPr>
                  <a:t>N)∣&lt;ε</a:t>
                </a:r>
                <a:r>
                  <a:rPr lang="zh-CN" altLang="en-US" sz="2000">
                    <a:latin typeface="楷体" charset="0"/>
                    <a:ea typeface="楷体" charset="0"/>
                    <a:cs typeface="楷体" charset="0"/>
                  </a:rPr>
                  <a:t>时，就认为算法已经收敛，结束遗传循环过程。</a:t>
                </a:r>
                <a:endParaRPr lang="zh-CN" altLang="en-US" sz="2000">
                  <a:latin typeface="楷体" charset="0"/>
                  <a:ea typeface="楷体" charset="0"/>
                  <a:cs typeface="楷体"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1243965" y="843280"/>
                <a:ext cx="8918575" cy="3199765"/>
              </a:xfrm>
              <a:prstGeom prst="rect">
                <a:avLst/>
              </a:prstGeom>
              <a:blipFill rotWithShape="1">
                <a:blip r:embed="rId3"/>
                <a:stretch>
                  <a:fillRect/>
                </a:stretch>
              </a:blipFill>
            </p:spPr>
            <p:txBody>
              <a:bodyPr/>
              <a:lstStyle/>
              <a:p>
                <a:r>
                  <a:rPr lang="zh-CN" altLang="en-US">
                    <a:noFill/>
                  </a:rPr>
                  <a:t> </a:t>
                </a:r>
              </a:p>
            </p:txBody>
          </p:sp>
        </mc:Fallback>
      </mc:AlternateContent>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1087120" y="660400"/>
            <a:ext cx="9099550" cy="5846445"/>
          </a:xfrm>
          <a:prstGeom prst="rect">
            <a:avLst/>
          </a:prstGeom>
          <a:noFill/>
        </p:spPr>
        <p:txBody>
          <a:bodyPr wrap="square" rtlCol="0">
            <a:spAutoFit/>
          </a:bodyPr>
          <a:p>
            <a:pPr marL="285750" indent="-285750">
              <a:buFont typeface="Arial" panose="020B0704020202020204" pitchFamily="34" charset="0"/>
              <a:buChar char="•"/>
            </a:pPr>
            <a:r>
              <a:rPr lang="zh-CN" altLang="en-US">
                <a:latin typeface="楷体" charset="0"/>
                <a:ea typeface="楷体" charset="0"/>
              </a:rPr>
              <a:t>针对基础遗传算法和随机</a:t>
            </a:r>
            <a:r>
              <a:rPr lang="en-US" altLang="zh-CN">
                <a:latin typeface="楷体" charset="0"/>
                <a:ea typeface="楷体" charset="0"/>
              </a:rPr>
              <a:t>Djikstra</a:t>
            </a:r>
            <a:r>
              <a:rPr lang="zh-CN" altLang="en-US">
                <a:latin typeface="楷体" charset="0"/>
                <a:ea typeface="楷体" charset="0"/>
              </a:rPr>
              <a:t>遗传算法</a:t>
            </a:r>
            <a:r>
              <a:rPr lang="en-US" altLang="zh-CN">
                <a:latin typeface="楷体" charset="0"/>
                <a:ea typeface="楷体" charset="0"/>
              </a:rPr>
              <a:t>，</a:t>
            </a:r>
            <a:r>
              <a:rPr lang="zh-CN" altLang="en-US">
                <a:latin typeface="楷体" charset="0"/>
                <a:ea typeface="楷体" charset="0"/>
              </a:rPr>
              <a:t>单次运行的结果由于初始化种群的随机性</a:t>
            </a:r>
            <a:r>
              <a:rPr lang="en-US" altLang="zh-CN">
                <a:latin typeface="楷体" charset="0"/>
                <a:ea typeface="楷体" charset="0"/>
              </a:rPr>
              <a:t>，</a:t>
            </a:r>
            <a:r>
              <a:rPr lang="zh-CN" altLang="en-US">
                <a:latin typeface="楷体" charset="0"/>
                <a:ea typeface="楷体" charset="0"/>
              </a:rPr>
              <a:t>收敛速度也具有一定的随机性</a:t>
            </a:r>
            <a:r>
              <a:rPr lang="en-US" altLang="zh-CN">
                <a:latin typeface="楷体" charset="0"/>
                <a:ea typeface="楷体" charset="0"/>
              </a:rPr>
              <a:t>，</a:t>
            </a:r>
            <a:r>
              <a:rPr lang="zh-CN" altLang="en-US">
                <a:latin typeface="楷体" charset="0"/>
                <a:ea typeface="楷体" charset="0"/>
              </a:rPr>
              <a:t>在测试多种网络后</a:t>
            </a:r>
            <a:r>
              <a:rPr lang="zh-CN" altLang="en-US">
                <a:latin typeface="楷体" charset="0"/>
                <a:ea typeface="楷体" charset="0"/>
              </a:rPr>
              <a:t>发现三种最短路径模型下单次运行的结果往往不能复现</a:t>
            </a:r>
            <a:endParaRPr lang="zh-CN" altLang="en-US">
              <a:latin typeface="楷体" charset="0"/>
              <a:ea typeface="楷体" charset="0"/>
            </a:endParaRPr>
          </a:p>
          <a:p>
            <a:pPr marL="285750" indent="-285750">
              <a:buFont typeface="Arial" panose="020B0704020202020204" pitchFamily="34" charset="0"/>
              <a:buChar char="•"/>
            </a:pPr>
            <a:endParaRPr lang="en-US" altLang="zh-CN">
              <a:latin typeface="楷体" charset="0"/>
              <a:ea typeface="楷体" charset="0"/>
            </a:endParaRPr>
          </a:p>
          <a:p>
            <a:pPr marL="285750" indent="-285750">
              <a:buFont typeface="Arial" panose="020B0704020202020204" pitchFamily="34" charset="0"/>
              <a:buChar char="•"/>
            </a:pPr>
            <a:r>
              <a:rPr lang="zh-CN" altLang="en-US">
                <a:latin typeface="楷体" charset="0"/>
                <a:ea typeface="楷体" charset="0"/>
              </a:rPr>
              <a:t>在相同条件下统计两个算法</a:t>
            </a:r>
            <a:r>
              <a:rPr lang="en-US" altLang="zh-CN">
                <a:latin typeface="楷体" charset="0"/>
                <a:ea typeface="楷体" charset="0"/>
              </a:rPr>
              <a:t>100</a:t>
            </a:r>
            <a:r>
              <a:rPr lang="zh-CN" altLang="en-US">
                <a:latin typeface="楷体" charset="0"/>
                <a:ea typeface="楷体" charset="0"/>
              </a:rPr>
              <a:t>次运行寻找最短路径的收敛代数结果</a:t>
            </a:r>
            <a:r>
              <a:rPr lang="en-US" altLang="zh-CN">
                <a:latin typeface="楷体" charset="0"/>
                <a:ea typeface="楷体" charset="0"/>
              </a:rPr>
              <a:t>：</a:t>
            </a:r>
            <a:endParaRPr lang="en-US" altLang="zh-CN">
              <a:latin typeface="楷体" charset="0"/>
              <a:ea typeface="楷体" charset="0"/>
            </a:endParaRPr>
          </a:p>
          <a:p>
            <a:pPr indent="0">
              <a:buFont typeface="Arial" panose="020B0704020202020204" pitchFamily="34" charset="0"/>
              <a:buNone/>
            </a:pPr>
            <a:endParaRPr lang="en-US" altLang="zh-CN" sz="1600">
              <a:latin typeface="楷体" charset="0"/>
              <a:ea typeface="楷体" charset="0"/>
            </a:endParaRPr>
          </a:p>
          <a:p>
            <a:pPr indent="0">
              <a:buFont typeface="Arial" panose="020B0704020202020204" pitchFamily="34" charset="0"/>
              <a:buNone/>
            </a:pPr>
            <a:endParaRPr lang="en-US" altLang="zh-CN" sz="1600">
              <a:latin typeface="楷体" charset="0"/>
              <a:ea typeface="楷体" charset="0"/>
            </a:endParaRPr>
          </a:p>
          <a:p>
            <a:pPr indent="0">
              <a:buFont typeface="Arial" panose="020B0704020202020204" pitchFamily="34" charset="0"/>
              <a:buNone/>
            </a:pPr>
            <a:endParaRPr lang="en-US" altLang="zh-CN" sz="1600">
              <a:latin typeface="楷体" charset="0"/>
              <a:ea typeface="楷体" charset="0"/>
            </a:endParaRPr>
          </a:p>
          <a:p>
            <a:pPr indent="0">
              <a:buFont typeface="Arial" panose="020B0704020202020204" pitchFamily="34" charset="0"/>
              <a:buNone/>
            </a:pPr>
            <a:endParaRPr lang="en-US" altLang="zh-CN" sz="1600">
              <a:latin typeface="楷体" charset="0"/>
              <a:ea typeface="楷体" charset="0"/>
            </a:endParaRPr>
          </a:p>
          <a:p>
            <a:pPr indent="0">
              <a:buFont typeface="Arial" panose="020B0704020202020204" pitchFamily="34" charset="0"/>
              <a:buNone/>
            </a:pPr>
            <a:endParaRPr lang="en-US" altLang="zh-CN" sz="1600">
              <a:latin typeface="楷体" charset="0"/>
              <a:ea typeface="楷体" charset="0"/>
            </a:endParaRPr>
          </a:p>
          <a:p>
            <a:pPr indent="0">
              <a:buFont typeface="Arial" panose="020B0704020202020204" pitchFamily="34" charset="0"/>
              <a:buNone/>
            </a:pPr>
            <a:endParaRPr lang="en-US" altLang="zh-CN" sz="1600">
              <a:latin typeface="楷体" charset="0"/>
              <a:ea typeface="楷体" charset="0"/>
            </a:endParaRPr>
          </a:p>
          <a:p>
            <a:pPr indent="0">
              <a:buFont typeface="Arial" panose="020B0704020202020204" pitchFamily="34" charset="0"/>
              <a:buNone/>
            </a:pPr>
            <a:endParaRPr lang="en-US" altLang="zh-CN" sz="1600">
              <a:latin typeface="楷体" charset="0"/>
              <a:ea typeface="楷体" charset="0"/>
            </a:endParaRPr>
          </a:p>
          <a:p>
            <a:pPr indent="0">
              <a:buFont typeface="Arial" panose="020B0704020202020204" pitchFamily="34" charset="0"/>
              <a:buNone/>
            </a:pPr>
            <a:endParaRPr lang="en-US" altLang="zh-CN" sz="1600">
              <a:latin typeface="楷体" charset="0"/>
              <a:ea typeface="楷体" charset="0"/>
            </a:endParaRPr>
          </a:p>
          <a:p>
            <a:pPr indent="0">
              <a:buFont typeface="Arial" panose="020B0704020202020204" pitchFamily="34" charset="0"/>
              <a:buNone/>
            </a:pPr>
            <a:endParaRPr lang="en-US" altLang="zh-CN" sz="1600">
              <a:latin typeface="楷体" charset="0"/>
              <a:ea typeface="楷体" charset="0"/>
            </a:endParaRPr>
          </a:p>
          <a:p>
            <a:pPr marL="285750" indent="-285750">
              <a:buFont typeface="Arial" panose="020B0704020202020204" pitchFamily="34" charset="0"/>
              <a:buChar char="•"/>
            </a:pPr>
            <a:r>
              <a:rPr lang="zh-CN" altLang="en-US">
                <a:latin typeface="楷体" charset="0"/>
                <a:ea typeface="楷体" charset="0"/>
              </a:rPr>
              <a:t>在上述运行过程中</a:t>
            </a:r>
            <a:r>
              <a:rPr lang="en-US" altLang="zh-CN">
                <a:latin typeface="楷体" charset="0"/>
                <a:ea typeface="楷体" charset="0"/>
              </a:rPr>
              <a:t>，</a:t>
            </a:r>
            <a:r>
              <a:rPr lang="zh-CN" altLang="en-US">
                <a:latin typeface="楷体" charset="0"/>
                <a:ea typeface="楷体" charset="0"/>
              </a:rPr>
              <a:t>两种算法均能找到相同的最短路径</a:t>
            </a:r>
            <a:endParaRPr lang="zh-CN" altLang="en-US">
              <a:latin typeface="楷体" charset="0"/>
              <a:ea typeface="楷体" charset="0"/>
            </a:endParaRPr>
          </a:p>
          <a:p>
            <a:pPr marL="285750" indent="-285750">
              <a:buFont typeface="Arial" panose="020B0704020202020204" pitchFamily="34" charset="0"/>
              <a:buChar char="•"/>
            </a:pPr>
            <a:endParaRPr lang="zh-CN" altLang="en-US">
              <a:latin typeface="楷体" charset="0"/>
              <a:ea typeface="楷体" charset="0"/>
            </a:endParaRPr>
          </a:p>
          <a:p>
            <a:pPr marL="285750" indent="-285750">
              <a:buFont typeface="Arial" panose="020B0704020202020204" pitchFamily="34" charset="0"/>
              <a:buChar char="•"/>
            </a:pPr>
            <a:r>
              <a:rPr lang="zh-CN" altLang="en-US">
                <a:latin typeface="楷体" charset="0"/>
                <a:ea typeface="楷体" charset="0"/>
              </a:rPr>
              <a:t>但对比不显著</a:t>
            </a:r>
            <a:r>
              <a:rPr lang="en-US" altLang="zh-CN">
                <a:latin typeface="楷体" charset="0"/>
                <a:ea typeface="楷体" charset="0"/>
              </a:rPr>
              <a:t>，</a:t>
            </a:r>
            <a:r>
              <a:rPr lang="zh-CN" altLang="en-US">
                <a:latin typeface="楷体" charset="0"/>
                <a:ea typeface="楷体" charset="0"/>
              </a:rPr>
              <a:t>推测可能的原因</a:t>
            </a:r>
            <a:r>
              <a:rPr lang="en-US" altLang="zh-CN">
                <a:latin typeface="楷体" charset="0"/>
                <a:ea typeface="楷体" charset="0"/>
              </a:rPr>
              <a:t>：</a:t>
            </a:r>
            <a:endParaRPr lang="en-US" altLang="zh-CN">
              <a:latin typeface="楷体" charset="0"/>
              <a:ea typeface="楷体" charset="0"/>
            </a:endParaRPr>
          </a:p>
          <a:p>
            <a:pPr marL="742950" lvl="1" indent="-285750">
              <a:buFont typeface="Arial" panose="020B0704020202020204" pitchFamily="34" charset="0"/>
              <a:buChar char="•"/>
            </a:pPr>
            <a:r>
              <a:rPr lang="zh-CN" altLang="en-US">
                <a:latin typeface="楷体" charset="0"/>
                <a:ea typeface="楷体" charset="0"/>
              </a:rPr>
              <a:t>网络的拓扑结构并不复杂</a:t>
            </a:r>
            <a:r>
              <a:rPr lang="en-US" altLang="zh-CN">
                <a:latin typeface="楷体" charset="0"/>
                <a:ea typeface="楷体" charset="0"/>
              </a:rPr>
              <a:t>、</a:t>
            </a:r>
            <a:r>
              <a:rPr lang="zh-CN" altLang="en-US">
                <a:latin typeface="楷体" charset="0"/>
                <a:ea typeface="楷体" charset="0"/>
              </a:rPr>
              <a:t>弧长分布较均匀</a:t>
            </a:r>
            <a:endParaRPr lang="zh-CN" altLang="en-US">
              <a:latin typeface="楷体" charset="0"/>
              <a:ea typeface="楷体" charset="0"/>
            </a:endParaRPr>
          </a:p>
          <a:p>
            <a:pPr marL="742950" lvl="1" indent="-285750">
              <a:buFont typeface="Arial" panose="020B0704020202020204" pitchFamily="34" charset="0"/>
              <a:buChar char="•"/>
            </a:pPr>
            <a:r>
              <a:rPr lang="zh-CN" altLang="en-US">
                <a:latin typeface="楷体" charset="0"/>
                <a:ea typeface="楷体" charset="0"/>
              </a:rPr>
              <a:t>算法本身逻辑相似</a:t>
            </a:r>
            <a:r>
              <a:rPr lang="en-US" altLang="zh-CN">
                <a:latin typeface="楷体" charset="0"/>
                <a:ea typeface="楷体" charset="0"/>
              </a:rPr>
              <a:t>，</a:t>
            </a:r>
            <a:r>
              <a:rPr lang="zh-CN" altLang="en-US">
                <a:latin typeface="楷体" charset="0"/>
                <a:ea typeface="楷体" charset="0"/>
              </a:rPr>
              <a:t>提升效果不明显</a:t>
            </a:r>
            <a:r>
              <a:rPr lang="en-US" altLang="zh-CN">
                <a:latin typeface="楷体" charset="0"/>
                <a:ea typeface="楷体" charset="0"/>
              </a:rPr>
              <a:t> ————</a:t>
            </a:r>
            <a:r>
              <a:rPr lang="zh-CN" altLang="en-US">
                <a:latin typeface="楷体" charset="0"/>
                <a:ea typeface="楷体" charset="0"/>
              </a:rPr>
              <a:t>留待后续在大规模网络</a:t>
            </a:r>
            <a:r>
              <a:rPr lang="zh-CN" altLang="en-US">
                <a:latin typeface="楷体" charset="0"/>
                <a:ea typeface="楷体" charset="0"/>
              </a:rPr>
              <a:t>中进一步</a:t>
            </a:r>
            <a:r>
              <a:rPr lang="zh-CN" altLang="en-US">
                <a:latin typeface="楷体" charset="0"/>
                <a:ea typeface="楷体" charset="0"/>
              </a:rPr>
              <a:t>实验验证</a:t>
            </a:r>
            <a:endParaRPr lang="zh-CN" altLang="en-US">
              <a:latin typeface="楷体" charset="0"/>
              <a:ea typeface="楷体" charset="0"/>
            </a:endParaRPr>
          </a:p>
          <a:p>
            <a:pPr indent="0">
              <a:buFont typeface="Arial" panose="020B0704020202020204" pitchFamily="34" charset="0"/>
              <a:buNone/>
            </a:pPr>
            <a:endParaRPr lang="en-US" altLang="zh-CN" sz="1600">
              <a:latin typeface="楷体" charset="0"/>
              <a:ea typeface="楷体" charset="0"/>
            </a:endParaRPr>
          </a:p>
          <a:p>
            <a:pPr indent="0">
              <a:buFont typeface="Arial" panose="020B0704020202020204" pitchFamily="34" charset="0"/>
              <a:buNone/>
            </a:pPr>
            <a:endParaRPr lang="en-US" altLang="zh-CN" sz="1600">
              <a:latin typeface="楷体" charset="0"/>
              <a:ea typeface="楷体" charset="0"/>
            </a:endParaRPr>
          </a:p>
        </p:txBody>
      </p:sp>
      <p:pic>
        <p:nvPicPr>
          <p:cNvPr id="3" name="图片 2" descr="G:\2021\校庆\PPT\logo-08.pnglogo-08"/>
          <p:cNvPicPr>
            <a:picLocks noChangeAspect="1"/>
          </p:cNvPicPr>
          <p:nvPr/>
        </p:nvPicPr>
        <p:blipFill>
          <a:blip r:embed="rId1"/>
          <a:srcRect/>
          <a:stretch>
            <a:fillRect/>
          </a:stretch>
        </p:blipFill>
        <p:spPr>
          <a:xfrm rot="17197349" flipH="1">
            <a:off x="392738" y="375972"/>
            <a:ext cx="525802" cy="484314"/>
          </a:xfrm>
          <a:prstGeom prst="rect">
            <a:avLst/>
          </a:prstGeom>
        </p:spPr>
      </p:pic>
      <p:graphicFrame>
        <p:nvGraphicFramePr>
          <p:cNvPr id="4" name="表格 3"/>
          <p:cNvGraphicFramePr/>
          <p:nvPr>
            <p:custDataLst>
              <p:tags r:id="rId2"/>
            </p:custDataLst>
          </p:nvPr>
        </p:nvGraphicFramePr>
        <p:xfrm>
          <a:off x="462280" y="2324735"/>
          <a:ext cx="5248275" cy="1409700"/>
        </p:xfrm>
        <a:graphic>
          <a:graphicData uri="http://schemas.openxmlformats.org/drawingml/2006/table">
            <a:tbl>
              <a:tblPr firstRow="1" bandRow="1">
                <a:tableStyleId>{BDBED569-4797-4DF1-A0F4-6AAB3CD982D8}</a:tableStyleId>
              </a:tblPr>
              <a:tblGrid>
                <a:gridCol w="1749425"/>
                <a:gridCol w="1749425"/>
                <a:gridCol w="1749425"/>
              </a:tblGrid>
              <a:tr h="384810">
                <a:tc>
                  <a:txBody>
                    <a:bodyPr/>
                    <a:p>
                      <a:pPr>
                        <a:buNone/>
                      </a:pPr>
                      <a:r>
                        <a:rPr lang="zh-CN" altLang="en-US" b="0">
                          <a:latin typeface="楷体" charset="0"/>
                          <a:ea typeface="楷体" charset="0"/>
                        </a:rPr>
                        <a:t>算法</a:t>
                      </a:r>
                      <a:endParaRPr lang="zh-CN" altLang="en-US" b="0">
                        <a:latin typeface="楷体" charset="0"/>
                        <a:ea typeface="楷体" charset="0"/>
                      </a:endParaRPr>
                    </a:p>
                  </a:txBody>
                  <a:tcPr/>
                </a:tc>
                <a:tc>
                  <a:txBody>
                    <a:bodyPr/>
                    <a:p>
                      <a:pPr>
                        <a:buNone/>
                      </a:pPr>
                      <a:r>
                        <a:rPr lang="zh-CN" altLang="en-US" b="0">
                          <a:latin typeface="楷体" charset="0"/>
                          <a:ea typeface="楷体" charset="0"/>
                        </a:rPr>
                        <a:t>收敛代数均值</a:t>
                      </a:r>
                      <a:endParaRPr lang="zh-CN" altLang="en-US" b="0">
                        <a:latin typeface="楷体" charset="0"/>
                        <a:ea typeface="楷体" charset="0"/>
                      </a:endParaRPr>
                    </a:p>
                  </a:txBody>
                  <a:tcPr/>
                </a:tc>
                <a:tc>
                  <a:txBody>
                    <a:bodyPr/>
                    <a:p>
                      <a:pPr>
                        <a:buNone/>
                      </a:pPr>
                      <a:r>
                        <a:rPr lang="zh-CN" altLang="en-US" b="0">
                          <a:latin typeface="楷体" charset="0"/>
                          <a:ea typeface="楷体" charset="0"/>
                        </a:rPr>
                        <a:t>标准差</a:t>
                      </a:r>
                      <a:endParaRPr lang="zh-CN" altLang="en-US" b="0">
                        <a:latin typeface="楷体" charset="0"/>
                        <a:ea typeface="楷体" charset="0"/>
                      </a:endParaRPr>
                    </a:p>
                  </a:txBody>
                  <a:tcPr/>
                </a:tc>
              </a:tr>
              <a:tr h="396875">
                <a:tc>
                  <a:txBody>
                    <a:bodyPr/>
                    <a:p>
                      <a:pPr>
                        <a:buNone/>
                      </a:pPr>
                      <a:r>
                        <a:rPr lang="zh-CN" altLang="en-US" b="0">
                          <a:latin typeface="楷体" charset="0"/>
                          <a:ea typeface="楷体" charset="0"/>
                        </a:rPr>
                        <a:t>随机</a:t>
                      </a:r>
                      <a:r>
                        <a:rPr lang="en-US" altLang="zh-CN" b="0">
                          <a:latin typeface="楷体" charset="0"/>
                          <a:ea typeface="楷体" charset="0"/>
                        </a:rPr>
                        <a:t>Djikstra</a:t>
                      </a:r>
                      <a:r>
                        <a:rPr lang="zh-CN" altLang="en-US" b="0">
                          <a:latin typeface="楷体" charset="0"/>
                          <a:ea typeface="楷体" charset="0"/>
                        </a:rPr>
                        <a:t>算法</a:t>
                      </a:r>
                      <a:endParaRPr lang="zh-CN" altLang="en-US" b="0">
                        <a:latin typeface="楷体" charset="0"/>
                        <a:ea typeface="楷体" charset="0"/>
                      </a:endParaRPr>
                    </a:p>
                  </a:txBody>
                  <a:tcPr/>
                </a:tc>
                <a:tc>
                  <a:txBody>
                    <a:bodyPr/>
                    <a:p>
                      <a:r>
                        <a:rPr lang="en-US" altLang="zh-CN" sz="1100" b="0">
                          <a:latin typeface="楷体" charset="0"/>
                          <a:ea typeface="楷体" charset="0"/>
                        </a:rPr>
                        <a:t>   </a:t>
                      </a:r>
                      <a:r>
                        <a:rPr lang="en-US" altLang="zh-CN" sz="2000" b="0">
                          <a:latin typeface="楷体" charset="0"/>
                          <a:ea typeface="楷体" charset="0"/>
                        </a:rPr>
                        <a:t>52.6</a:t>
                      </a:r>
                      <a:endParaRPr lang="en-US" altLang="zh-CN" sz="2000" b="0">
                        <a:latin typeface="楷体" charset="0"/>
                        <a:ea typeface="楷体" charset="0"/>
                      </a:endParaRPr>
                    </a:p>
                  </a:txBody>
                  <a:tcPr marL="0" marR="0" marT="0" marB="0" anchor="ctr" anchorCtr="0"/>
                </a:tc>
                <a:tc>
                  <a:txBody>
                    <a:bodyPr/>
                    <a:p>
                      <a:pPr>
                        <a:lnSpc>
                          <a:spcPct val="100000"/>
                        </a:lnSpc>
                        <a:buNone/>
                      </a:pPr>
                      <a:r>
                        <a:rPr lang="en-US" altLang="zh-CN" sz="2000" b="0">
                          <a:latin typeface="楷体" charset="0"/>
                          <a:ea typeface="楷体" charset="0"/>
                        </a:rPr>
                        <a:t>26.08</a:t>
                      </a:r>
                      <a:endParaRPr lang="en-US" altLang="zh-CN" sz="2000" b="0">
                        <a:latin typeface="楷体" charset="0"/>
                        <a:ea typeface="楷体" charset="0"/>
                      </a:endParaRPr>
                    </a:p>
                  </a:txBody>
                  <a:tcPr/>
                </a:tc>
              </a:tr>
              <a:tr h="384810">
                <a:tc>
                  <a:txBody>
                    <a:bodyPr/>
                    <a:p>
                      <a:pPr algn="l">
                        <a:buClrTx/>
                        <a:buSzTx/>
                        <a:buFontTx/>
                        <a:buNone/>
                      </a:pPr>
                      <a:r>
                        <a:rPr lang="zh-CN" altLang="en-US" sz="1800" b="0">
                          <a:latin typeface="楷体" charset="0"/>
                          <a:ea typeface="楷体" charset="0"/>
                          <a:cs typeface="楷体" charset="0"/>
                        </a:rPr>
                        <a:t>基础遗传</a:t>
                      </a:r>
                      <a:r>
                        <a:rPr lang="en-US" altLang="zh-CN" sz="1800" b="0">
                          <a:latin typeface="楷体" charset="0"/>
                          <a:ea typeface="楷体" charset="0"/>
                          <a:cs typeface="楷体" charset="0"/>
                        </a:rPr>
                        <a:t>算法</a:t>
                      </a:r>
                      <a:endParaRPr lang="en-US" altLang="zh-CN" sz="1800" b="0">
                        <a:latin typeface="楷体" charset="0"/>
                        <a:ea typeface="楷体" charset="0"/>
                        <a:cs typeface="楷体" charset="0"/>
                      </a:endParaRPr>
                    </a:p>
                  </a:txBody>
                  <a:tcPr/>
                </a:tc>
                <a:tc>
                  <a:txBody>
                    <a:bodyPr/>
                    <a:p>
                      <a:pPr algn="l">
                        <a:buClrTx/>
                        <a:buSzTx/>
                        <a:buFontTx/>
                      </a:pPr>
                      <a:r>
                        <a:rPr lang="en-US" altLang="zh-CN" sz="2000" b="0">
                          <a:latin typeface="楷体" charset="0"/>
                          <a:ea typeface="楷体" charset="0"/>
                        </a:rPr>
                        <a:t>  54.7</a:t>
                      </a:r>
                      <a:endParaRPr lang="en-US" altLang="zh-CN" sz="2000" b="0">
                        <a:latin typeface="楷体" charset="0"/>
                        <a:ea typeface="楷体" charset="0"/>
                      </a:endParaRPr>
                    </a:p>
                  </a:txBody>
                  <a:tcPr marL="0" marR="0" marT="0" marB="0" anchor="ctr" anchorCtr="0"/>
                </a:tc>
                <a:tc>
                  <a:txBody>
                    <a:bodyPr/>
                    <a:p>
                      <a:pPr algn="just">
                        <a:buNone/>
                      </a:pPr>
                      <a:r>
                        <a:rPr lang="en-US" altLang="zh-CN" sz="2000" b="0">
                          <a:latin typeface="楷体" charset="0"/>
                          <a:ea typeface="楷体" charset="0"/>
                        </a:rPr>
                        <a:t>27.01</a:t>
                      </a:r>
                      <a:endParaRPr lang="en-US" altLang="zh-CN" sz="2000" b="0">
                        <a:latin typeface="楷体" charset="0"/>
                        <a:ea typeface="楷体" charset="0"/>
                      </a:endParaRPr>
                    </a:p>
                  </a:txBody>
                  <a:tcPr/>
                </a:tc>
              </a:tr>
            </a:tbl>
          </a:graphicData>
        </a:graphic>
      </p:graphicFrame>
      <p:graphicFrame>
        <p:nvGraphicFramePr>
          <p:cNvPr id="10" name="表格 9"/>
          <p:cNvGraphicFramePr/>
          <p:nvPr>
            <p:custDataLst>
              <p:tags r:id="rId3"/>
            </p:custDataLst>
          </p:nvPr>
        </p:nvGraphicFramePr>
        <p:xfrm>
          <a:off x="6337300" y="2324735"/>
          <a:ext cx="5158740" cy="1409700"/>
        </p:xfrm>
        <a:graphic>
          <a:graphicData uri="http://schemas.openxmlformats.org/drawingml/2006/table">
            <a:tbl>
              <a:tblPr firstRow="1" bandRow="1">
                <a:tableStyleId>{BDBED569-4797-4DF1-A0F4-6AAB3CD982D8}</a:tableStyleId>
              </a:tblPr>
              <a:tblGrid>
                <a:gridCol w="1719580"/>
                <a:gridCol w="1719580"/>
                <a:gridCol w="1719580"/>
              </a:tblGrid>
              <a:tr h="384810">
                <a:tc>
                  <a:txBody>
                    <a:bodyPr/>
                    <a:p>
                      <a:pPr>
                        <a:buNone/>
                      </a:pPr>
                      <a:r>
                        <a:rPr lang="zh-CN" altLang="en-US" b="0">
                          <a:latin typeface="楷体" charset="0"/>
                          <a:ea typeface="楷体" charset="0"/>
                        </a:rPr>
                        <a:t>算法</a:t>
                      </a:r>
                      <a:endParaRPr lang="zh-CN" altLang="en-US" b="0">
                        <a:latin typeface="楷体" charset="0"/>
                        <a:ea typeface="楷体" charset="0"/>
                      </a:endParaRPr>
                    </a:p>
                  </a:txBody>
                  <a:tcPr/>
                </a:tc>
                <a:tc>
                  <a:txBody>
                    <a:bodyPr/>
                    <a:p>
                      <a:pPr>
                        <a:buNone/>
                      </a:pPr>
                      <a:r>
                        <a:rPr lang="zh-CN" altLang="en-US" b="0">
                          <a:latin typeface="楷体" charset="0"/>
                          <a:ea typeface="楷体" charset="0"/>
                        </a:rPr>
                        <a:t>收敛代数均值</a:t>
                      </a:r>
                      <a:endParaRPr lang="zh-CN" altLang="en-US" b="0">
                        <a:latin typeface="楷体" charset="0"/>
                        <a:ea typeface="楷体" charset="0"/>
                      </a:endParaRPr>
                    </a:p>
                  </a:txBody>
                  <a:tcPr/>
                </a:tc>
                <a:tc>
                  <a:txBody>
                    <a:bodyPr/>
                    <a:p>
                      <a:pPr>
                        <a:buNone/>
                      </a:pPr>
                      <a:r>
                        <a:rPr lang="zh-CN" altLang="en-US" b="0">
                          <a:latin typeface="楷体" charset="0"/>
                          <a:ea typeface="楷体" charset="0"/>
                        </a:rPr>
                        <a:t>标准差</a:t>
                      </a:r>
                      <a:endParaRPr lang="zh-CN" altLang="en-US" b="0">
                        <a:latin typeface="楷体" charset="0"/>
                        <a:ea typeface="楷体" charset="0"/>
                      </a:endParaRPr>
                    </a:p>
                  </a:txBody>
                  <a:tcPr/>
                </a:tc>
              </a:tr>
              <a:tr h="640080">
                <a:tc>
                  <a:txBody>
                    <a:bodyPr/>
                    <a:p>
                      <a:pPr>
                        <a:buNone/>
                      </a:pPr>
                      <a:r>
                        <a:rPr lang="zh-CN" altLang="en-US" b="0">
                          <a:latin typeface="楷体" charset="0"/>
                          <a:ea typeface="楷体" charset="0"/>
                        </a:rPr>
                        <a:t>随机</a:t>
                      </a:r>
                      <a:r>
                        <a:rPr lang="en-US" altLang="zh-CN" b="0">
                          <a:latin typeface="楷体" charset="0"/>
                          <a:ea typeface="楷体" charset="0"/>
                        </a:rPr>
                        <a:t>Djikstra</a:t>
                      </a:r>
                      <a:r>
                        <a:rPr lang="zh-CN" altLang="en-US" b="0">
                          <a:latin typeface="楷体" charset="0"/>
                          <a:ea typeface="楷体" charset="0"/>
                        </a:rPr>
                        <a:t>算法</a:t>
                      </a:r>
                      <a:endParaRPr lang="zh-CN" altLang="en-US" b="0">
                        <a:latin typeface="楷体" charset="0"/>
                        <a:ea typeface="楷体" charset="0"/>
                      </a:endParaRPr>
                    </a:p>
                  </a:txBody>
                  <a:tcPr/>
                </a:tc>
                <a:tc>
                  <a:txBody>
                    <a:bodyPr/>
                    <a:p>
                      <a:r>
                        <a:rPr lang="en-US" altLang="zh-CN" sz="2000" b="0">
                          <a:latin typeface="楷体" charset="0"/>
                          <a:ea typeface="楷体" charset="0"/>
                        </a:rPr>
                        <a:t>  51.88</a:t>
                      </a:r>
                      <a:endParaRPr lang="en-US" altLang="zh-CN" sz="2000" b="0">
                        <a:latin typeface="楷体" charset="0"/>
                        <a:ea typeface="楷体" charset="0"/>
                      </a:endParaRPr>
                    </a:p>
                  </a:txBody>
                  <a:tcPr marL="0" marR="0" marT="0" marB="0" anchor="ctr" anchorCtr="0"/>
                </a:tc>
                <a:tc>
                  <a:txBody>
                    <a:bodyPr/>
                    <a:p>
                      <a:pPr>
                        <a:buNone/>
                      </a:pPr>
                      <a:r>
                        <a:rPr lang="en-US" altLang="zh-CN" sz="2000" b="0">
                          <a:latin typeface="楷体" charset="0"/>
                          <a:ea typeface="楷体" charset="0"/>
                        </a:rPr>
                        <a:t>27.45</a:t>
                      </a:r>
                      <a:endParaRPr lang="en-US" altLang="zh-CN" sz="2000" b="0">
                        <a:latin typeface="楷体" charset="0"/>
                        <a:ea typeface="楷体" charset="0"/>
                      </a:endParaRPr>
                    </a:p>
                  </a:txBody>
                  <a:tcPr/>
                </a:tc>
              </a:tr>
              <a:tr h="384810">
                <a:tc>
                  <a:txBody>
                    <a:bodyPr/>
                    <a:p>
                      <a:pPr algn="l">
                        <a:buClrTx/>
                        <a:buSzTx/>
                        <a:buFontTx/>
                        <a:buNone/>
                      </a:pPr>
                      <a:r>
                        <a:rPr lang="zh-CN" altLang="en-US" sz="1800" b="0">
                          <a:latin typeface="楷体" charset="0"/>
                          <a:ea typeface="楷体" charset="0"/>
                          <a:cs typeface="楷体" charset="0"/>
                        </a:rPr>
                        <a:t>基础遗传</a:t>
                      </a:r>
                      <a:r>
                        <a:rPr lang="en-US" altLang="zh-CN" sz="1800" b="0">
                          <a:latin typeface="楷体" charset="0"/>
                          <a:ea typeface="楷体" charset="0"/>
                          <a:cs typeface="楷体" charset="0"/>
                        </a:rPr>
                        <a:t>算法</a:t>
                      </a:r>
                      <a:endParaRPr lang="en-US" altLang="zh-CN" sz="1800" b="0">
                        <a:latin typeface="楷体" charset="0"/>
                        <a:ea typeface="楷体" charset="0"/>
                        <a:cs typeface="楷体" charset="0"/>
                      </a:endParaRPr>
                    </a:p>
                  </a:txBody>
                  <a:tcPr/>
                </a:tc>
                <a:tc>
                  <a:txBody>
                    <a:bodyPr/>
                    <a:p>
                      <a:pPr algn="l">
                        <a:buClrTx/>
                        <a:buSzTx/>
                        <a:buFontTx/>
                      </a:pPr>
                      <a:r>
                        <a:rPr lang="en-US" altLang="zh-CN" sz="2000" b="0">
                          <a:latin typeface="楷体" charset="0"/>
                          <a:ea typeface="楷体" charset="0"/>
                        </a:rPr>
                        <a:t>  64.29</a:t>
                      </a:r>
                      <a:endParaRPr lang="en-US" altLang="zh-CN" sz="2000" b="0">
                        <a:latin typeface="楷体" charset="0"/>
                        <a:ea typeface="楷体" charset="0"/>
                      </a:endParaRPr>
                    </a:p>
                  </a:txBody>
                  <a:tcPr marL="0" marR="0" marT="0" marB="0" anchor="ctr" anchorCtr="0"/>
                </a:tc>
                <a:tc>
                  <a:txBody>
                    <a:bodyPr/>
                    <a:p>
                      <a:pPr>
                        <a:buNone/>
                      </a:pPr>
                      <a:r>
                        <a:rPr lang="en-US" altLang="zh-CN" sz="2000" b="0">
                          <a:latin typeface="楷体" charset="0"/>
                          <a:ea typeface="楷体" charset="0"/>
                        </a:rPr>
                        <a:t>22.23</a:t>
                      </a:r>
                      <a:endParaRPr lang="en-US" altLang="zh-CN" sz="2000" b="0">
                        <a:latin typeface="楷体" charset="0"/>
                        <a:ea typeface="楷体" charset="0"/>
                      </a:endParaRPr>
                    </a:p>
                  </a:txBody>
                  <a:tcPr/>
                </a:tc>
              </a:tr>
            </a:tbl>
          </a:graphicData>
        </a:graphic>
      </p:graphicFrame>
      <p:sp>
        <p:nvSpPr>
          <p:cNvPr id="11" name="文本框 10"/>
          <p:cNvSpPr txBox="1"/>
          <p:nvPr/>
        </p:nvSpPr>
        <p:spPr>
          <a:xfrm>
            <a:off x="1985645" y="3745865"/>
            <a:ext cx="4064000" cy="368300"/>
          </a:xfrm>
          <a:prstGeom prst="rect">
            <a:avLst/>
          </a:prstGeom>
          <a:noFill/>
        </p:spPr>
        <p:txBody>
          <a:bodyPr wrap="square" rtlCol="0">
            <a:spAutoFit/>
          </a:bodyPr>
          <a:p>
            <a:r>
              <a:rPr lang="zh-CN" altLang="en-US">
                <a:latin typeface="楷体" charset="0"/>
                <a:ea typeface="楷体" charset="0"/>
              </a:rPr>
              <a:t>均值最短路径</a:t>
            </a:r>
            <a:endParaRPr lang="zh-CN" altLang="en-US">
              <a:latin typeface="楷体" charset="0"/>
              <a:ea typeface="楷体" charset="0"/>
            </a:endParaRPr>
          </a:p>
        </p:txBody>
      </p:sp>
      <p:sp>
        <p:nvSpPr>
          <p:cNvPr id="12" name="文本框 11"/>
          <p:cNvSpPr txBox="1"/>
          <p:nvPr/>
        </p:nvSpPr>
        <p:spPr>
          <a:xfrm>
            <a:off x="7717790" y="3745865"/>
            <a:ext cx="4064000" cy="368300"/>
          </a:xfrm>
          <a:prstGeom prst="rect">
            <a:avLst/>
          </a:prstGeom>
          <a:noFill/>
        </p:spPr>
        <p:txBody>
          <a:bodyPr wrap="square" rtlCol="0">
            <a:spAutoFit/>
          </a:bodyPr>
          <a:p>
            <a:r>
              <a:rPr lang="zh-CN" altLang="en-US">
                <a:latin typeface="楷体" charset="0"/>
                <a:ea typeface="楷体" charset="0"/>
              </a:rPr>
              <a:t>一定阈值</a:t>
            </a:r>
            <a:r>
              <a:rPr lang="zh-CN" altLang="en-US">
                <a:latin typeface="楷体" charset="0"/>
                <a:ea typeface="楷体" charset="0"/>
              </a:rPr>
              <a:t>下最短路径</a:t>
            </a:r>
            <a:endParaRPr lang="zh-CN" altLang="en-US">
              <a:latin typeface="楷体" charset="0"/>
              <a:ea typeface="楷体" charset="0"/>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12" end="12"/>
                                            </p:txEl>
                                          </p:spTgt>
                                        </p:tgtEl>
                                        <p:attrNameLst>
                                          <p:attrName>style.visibility</p:attrName>
                                        </p:attrNameLst>
                                      </p:cBhvr>
                                      <p:to>
                                        <p:strVal val="visible"/>
                                      </p:to>
                                    </p:set>
                                    <p:anim calcmode="lin" valueType="num">
                                      <p:cBhvr additive="base">
                                        <p:cTn id="7"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12" end="1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14" end="14"/>
                                            </p:txEl>
                                          </p:spTgt>
                                        </p:tgtEl>
                                        <p:attrNameLst>
                                          <p:attrName>style.visibility</p:attrName>
                                        </p:attrNameLst>
                                      </p:cBhvr>
                                      <p:to>
                                        <p:strVal val="visible"/>
                                      </p:to>
                                    </p:set>
                                    <p:anim calcmode="lin" valueType="num">
                                      <p:cBhvr additive="base">
                                        <p:cTn id="11" dur="500" fill="hold"/>
                                        <p:tgtEl>
                                          <p:spTgt spid="9">
                                            <p:txEl>
                                              <p:pRg st="14" end="1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4" end="1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15" end="15"/>
                                            </p:txEl>
                                          </p:spTgt>
                                        </p:tgtEl>
                                        <p:attrNameLst>
                                          <p:attrName>style.visibility</p:attrName>
                                        </p:attrNameLst>
                                      </p:cBhvr>
                                      <p:to>
                                        <p:strVal val="visible"/>
                                      </p:to>
                                    </p:set>
                                    <p:anim calcmode="lin" valueType="num">
                                      <p:cBhvr additive="base">
                                        <p:cTn id="15" dur="500" fill="hold"/>
                                        <p:tgtEl>
                                          <p:spTgt spid="9">
                                            <p:txEl>
                                              <p:pRg st="15" end="1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15" end="1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16" end="16"/>
                                            </p:txEl>
                                          </p:spTgt>
                                        </p:tgtEl>
                                        <p:attrNameLst>
                                          <p:attrName>style.visibility</p:attrName>
                                        </p:attrNameLst>
                                      </p:cBhvr>
                                      <p:to>
                                        <p:strVal val="visible"/>
                                      </p:to>
                                    </p:set>
                                    <p:anim calcmode="lin" valueType="num">
                                      <p:cBhvr additive="base">
                                        <p:cTn id="19" dur="500" fill="hold"/>
                                        <p:tgtEl>
                                          <p:spTgt spid="9">
                                            <p:txEl>
                                              <p:pRg st="16" end="1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301731" y="382933"/>
            <a:ext cx="1402080" cy="460375"/>
          </a:xfrm>
          <a:prstGeom prst="rect">
            <a:avLst/>
          </a:prstGeom>
        </p:spPr>
        <p:txBody>
          <a:bodyPr wrap="none">
            <a:spAutoFit/>
          </a:bodyPr>
          <a:p>
            <a:pPr lvl="0"/>
            <a:r>
              <a:rPr lang="zh-CN" altLang="en-US" sz="2400" dirty="0">
                <a:solidFill>
                  <a:srgbClr val="BD934E"/>
                </a:solidFill>
              </a:rPr>
              <a:t>蚁群</a:t>
            </a:r>
            <a:r>
              <a:rPr lang="zh-CN" altLang="en-US" sz="2400" dirty="0">
                <a:solidFill>
                  <a:srgbClr val="BD934E"/>
                </a:solidFill>
              </a:rPr>
              <a:t>算法</a:t>
            </a:r>
            <a:endParaRPr lang="zh-CN" altLang="en-US" sz="2400" dirty="0">
              <a:solidFill>
                <a:srgbClr val="BD934E"/>
              </a:solidFill>
            </a:endParaRPr>
          </a:p>
        </p:txBody>
      </p:sp>
      <p:pic>
        <p:nvPicPr>
          <p:cNvPr id="4" name="图片 3" descr="G:\2021\校庆\PPT\logo-08.pnglogo-08"/>
          <p:cNvPicPr>
            <a:picLocks noChangeAspect="1"/>
          </p:cNvPicPr>
          <p:nvPr/>
        </p:nvPicPr>
        <p:blipFill>
          <a:blip r:embed="rId1"/>
          <a:srcRect/>
          <a:stretch>
            <a:fillRect/>
          </a:stretch>
        </p:blipFill>
        <p:spPr>
          <a:xfrm rot="17197349" flipH="1">
            <a:off x="731828" y="461062"/>
            <a:ext cx="525802" cy="484314"/>
          </a:xfrm>
          <a:prstGeom prst="rect">
            <a:avLst/>
          </a:prstGeom>
        </p:spPr>
      </p:pic>
      <p:pic>
        <p:nvPicPr>
          <p:cNvPr id="5" name="图片 4"/>
          <p:cNvPicPr>
            <a:picLocks noChangeAspect="1"/>
          </p:cNvPicPr>
          <p:nvPr/>
        </p:nvPicPr>
        <p:blipFill>
          <a:blip r:embed="rId2"/>
          <a:stretch>
            <a:fillRect/>
          </a:stretch>
        </p:blipFill>
        <p:spPr>
          <a:xfrm>
            <a:off x="466090" y="1131570"/>
            <a:ext cx="11259820" cy="3058160"/>
          </a:xfrm>
          <a:prstGeom prst="rect">
            <a:avLst/>
          </a:prstGeom>
        </p:spPr>
      </p:pic>
      <p:sp>
        <p:nvSpPr>
          <p:cNvPr id="6" name="文本框 5"/>
          <p:cNvSpPr txBox="1"/>
          <p:nvPr/>
        </p:nvSpPr>
        <p:spPr>
          <a:xfrm>
            <a:off x="1076960" y="4478020"/>
            <a:ext cx="4064000" cy="1630045"/>
          </a:xfrm>
          <a:prstGeom prst="rect">
            <a:avLst/>
          </a:prstGeom>
          <a:noFill/>
        </p:spPr>
        <p:txBody>
          <a:bodyPr wrap="square" rtlCol="0">
            <a:spAutoFit/>
          </a:bodyPr>
          <a:p>
            <a:pPr marL="285750" indent="-285750">
              <a:buFont typeface="Arial" panose="020B0704020202020204" pitchFamily="34" charset="0"/>
              <a:buChar char="•"/>
            </a:pPr>
            <a:r>
              <a:rPr lang="zh-CN" altLang="en-US" sz="2000">
                <a:latin typeface="楷体" charset="0"/>
                <a:ea typeface="楷体" charset="0"/>
                <a:cs typeface="楷体" charset="0"/>
              </a:rPr>
              <a:t>随机</a:t>
            </a:r>
            <a:r>
              <a:rPr lang="en-US" altLang="zh-CN" sz="2000">
                <a:latin typeface="楷体" charset="0"/>
                <a:ea typeface="楷体" charset="0"/>
                <a:cs typeface="楷体" charset="0"/>
              </a:rPr>
              <a:t>A*</a:t>
            </a:r>
            <a:r>
              <a:rPr lang="zh-CN" altLang="en-US" sz="2000">
                <a:latin typeface="楷体" charset="0"/>
                <a:ea typeface="楷体" charset="0"/>
                <a:cs typeface="楷体" charset="0"/>
              </a:rPr>
              <a:t>算法</a:t>
            </a:r>
            <a:endParaRPr lang="zh-CN" altLang="en-US" sz="2000">
              <a:latin typeface="楷体" charset="0"/>
              <a:ea typeface="楷体" charset="0"/>
              <a:cs typeface="楷体" charset="0"/>
            </a:endParaRPr>
          </a:p>
          <a:p>
            <a:pPr marL="285750" indent="-285750">
              <a:buFont typeface="Arial" panose="020B0704020202020204" pitchFamily="34" charset="0"/>
              <a:buChar char="•"/>
            </a:pPr>
            <a:endParaRPr lang="zh-CN" altLang="en-US" sz="2000">
              <a:latin typeface="楷体" charset="0"/>
              <a:ea typeface="楷体" charset="0"/>
              <a:cs typeface="楷体" charset="0"/>
            </a:endParaRPr>
          </a:p>
          <a:p>
            <a:pPr marL="285750" indent="-285750">
              <a:buFont typeface="Arial" panose="020B0704020202020204" pitchFamily="34" charset="0"/>
              <a:buChar char="•"/>
            </a:pPr>
            <a:r>
              <a:rPr lang="zh-CN" altLang="en-US" sz="2000">
                <a:latin typeface="楷体" charset="0"/>
                <a:ea typeface="楷体" charset="0"/>
                <a:cs typeface="楷体" charset="0"/>
              </a:rPr>
              <a:t>强化学习</a:t>
            </a:r>
            <a:endParaRPr lang="zh-CN" altLang="en-US" sz="2000">
              <a:latin typeface="楷体" charset="0"/>
              <a:ea typeface="楷体" charset="0"/>
              <a:cs typeface="楷体" charset="0"/>
            </a:endParaRPr>
          </a:p>
          <a:p>
            <a:pPr marL="285750" indent="-285750">
              <a:buFont typeface="Arial" panose="020B0704020202020204" pitchFamily="34" charset="0"/>
              <a:buChar char="•"/>
            </a:pPr>
            <a:endParaRPr lang="en-US" altLang="zh-CN" sz="2000">
              <a:latin typeface="楷体" charset="0"/>
              <a:ea typeface="楷体" charset="0"/>
              <a:cs typeface="楷体" charset="0"/>
            </a:endParaRPr>
          </a:p>
          <a:p>
            <a:pPr indent="0">
              <a:buFont typeface="Arial" panose="020B0704020202020204" pitchFamily="34" charset="0"/>
              <a:buNone/>
            </a:pPr>
            <a:r>
              <a:rPr lang="en-US" altLang="zh-CN" sz="2000">
                <a:latin typeface="楷体" charset="0"/>
                <a:ea typeface="楷体" charset="0"/>
                <a:cs typeface="楷体" charset="0"/>
              </a:rPr>
              <a:t>...</a:t>
            </a:r>
            <a:endParaRPr lang="en-US" altLang="zh-CN" sz="2000">
              <a:latin typeface="楷体" charset="0"/>
              <a:ea typeface="楷体" charset="0"/>
              <a:cs typeface="楷体" charset="0"/>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76000">
              <a:srgbClr val="653673"/>
            </a:gs>
            <a:gs pos="100000">
              <a:srgbClr val="8C4BA0"/>
            </a:gs>
            <a:gs pos="20000">
              <a:srgbClr val="3E2146"/>
            </a:gs>
          </a:gsLst>
          <a:lin ang="5400000" scaled="0"/>
        </a:gradFill>
        <a:effectLst/>
      </p:bgPr>
    </p:bg>
    <p:spTree>
      <p:nvGrpSpPr>
        <p:cNvPr id="1" name=""/>
        <p:cNvGrpSpPr/>
        <p:nvPr/>
      </p:nvGrpSpPr>
      <p:grpSpPr>
        <a:xfrm>
          <a:off x="0" y="0"/>
          <a:ext cx="0" cy="0"/>
          <a:chOff x="0" y="0"/>
          <a:chExt cx="0" cy="0"/>
        </a:xfrm>
      </p:grpSpPr>
      <p:pic>
        <p:nvPicPr>
          <p:cNvPr id="14" name="图片 13" descr="logo-05"/>
          <p:cNvPicPr>
            <a:picLocks noChangeAspect="1"/>
          </p:cNvPicPr>
          <p:nvPr/>
        </p:nvPicPr>
        <p:blipFill>
          <a:blip r:embed="rId1"/>
          <a:stretch>
            <a:fillRect/>
          </a:stretch>
        </p:blipFill>
        <p:spPr>
          <a:xfrm>
            <a:off x="9492615" y="-1282700"/>
            <a:ext cx="4442460" cy="4099560"/>
          </a:xfrm>
          <a:prstGeom prst="rect">
            <a:avLst/>
          </a:prstGeom>
        </p:spPr>
      </p:pic>
      <p:pic>
        <p:nvPicPr>
          <p:cNvPr id="15" name="图片 14" descr="logo-06 - 副本"/>
          <p:cNvPicPr>
            <a:picLocks noChangeAspect="1"/>
          </p:cNvPicPr>
          <p:nvPr/>
        </p:nvPicPr>
        <p:blipFill>
          <a:blip r:embed="rId2"/>
          <a:stretch>
            <a:fillRect/>
          </a:stretch>
        </p:blipFill>
        <p:spPr>
          <a:xfrm>
            <a:off x="-951230" y="3771900"/>
            <a:ext cx="3503930" cy="3232785"/>
          </a:xfrm>
          <a:prstGeom prst="rect">
            <a:avLst/>
          </a:prstGeom>
        </p:spPr>
      </p:pic>
      <p:sp>
        <p:nvSpPr>
          <p:cNvPr id="8" name="文本框 7"/>
          <p:cNvSpPr txBox="1"/>
          <p:nvPr/>
        </p:nvSpPr>
        <p:spPr>
          <a:xfrm>
            <a:off x="4640326" y="2679621"/>
            <a:ext cx="2983865" cy="1014730"/>
          </a:xfrm>
          <a:prstGeom prst="rect">
            <a:avLst/>
          </a:prstGeom>
          <a:noFill/>
        </p:spPr>
        <p:txBody>
          <a:bodyPr wrap="none" rtlCol="0">
            <a:spAutoFit/>
          </a:bodyPr>
          <a:lstStyle/>
          <a:p>
            <a:pPr algn="ctr"/>
            <a:r>
              <a:rPr lang="en-US" altLang="zh-CN" sz="6000" b="1">
                <a:solidFill>
                  <a:srgbClr val="B88F4D"/>
                </a:solidFill>
                <a:latin typeface="微软雅黑" panose="020B0503020204020204" pitchFamily="34" charset="-122"/>
                <a:ea typeface="微软雅黑" panose="020B0503020204020204" pitchFamily="34" charset="-122"/>
              </a:rPr>
              <a:t>Thanks!</a:t>
            </a:r>
            <a:endParaRPr lang="en-US" altLang="zh-CN" sz="6000" b="1">
              <a:solidFill>
                <a:srgbClr val="B88F4D"/>
              </a:solidFill>
              <a:latin typeface="微软雅黑" panose="020B0503020204020204" pitchFamily="34" charset="-122"/>
              <a:ea typeface="微软雅黑" panose="020B0503020204020204" pitchFamily="34" charset="-122"/>
            </a:endParaRPr>
          </a:p>
        </p:txBody>
      </p:sp>
      <p:pic>
        <p:nvPicPr>
          <p:cNvPr id="3" name="图片 2" descr="logo-08"/>
          <p:cNvPicPr>
            <a:picLocks noChangeAspect="1"/>
          </p:cNvPicPr>
          <p:nvPr/>
        </p:nvPicPr>
        <p:blipFill>
          <a:blip r:embed="rId3"/>
          <a:stretch>
            <a:fillRect/>
          </a:stretch>
        </p:blipFill>
        <p:spPr>
          <a:xfrm>
            <a:off x="394970" y="5332730"/>
            <a:ext cx="4865370" cy="1885950"/>
          </a:xfrm>
          <a:prstGeom prst="rect">
            <a:avLst/>
          </a:prstGeom>
        </p:spPr>
      </p:pic>
      <p:pic>
        <p:nvPicPr>
          <p:cNvPr id="4" name="图片 3" descr="logo-08"/>
          <p:cNvPicPr>
            <a:picLocks noChangeAspect="1"/>
          </p:cNvPicPr>
          <p:nvPr/>
        </p:nvPicPr>
        <p:blipFill>
          <a:blip r:embed="rId3"/>
          <a:stretch>
            <a:fillRect/>
          </a:stretch>
        </p:blipFill>
        <p:spPr>
          <a:xfrm flipH="1">
            <a:off x="6907530" y="5332730"/>
            <a:ext cx="4865370" cy="1885950"/>
          </a:xfrm>
          <a:prstGeom prst="rect">
            <a:avLst/>
          </a:prstGeom>
        </p:spPr>
      </p:pic>
      <p:pic>
        <p:nvPicPr>
          <p:cNvPr id="21" name="图片 20" descr="logo_画板 1 副本 3"/>
          <p:cNvPicPr>
            <a:picLocks noChangeAspect="1"/>
          </p:cNvPicPr>
          <p:nvPr/>
        </p:nvPicPr>
        <p:blipFill>
          <a:blip r:embed="rId4"/>
          <a:stretch>
            <a:fillRect/>
          </a:stretch>
        </p:blipFill>
        <p:spPr>
          <a:xfrm>
            <a:off x="-9525" y="4988560"/>
            <a:ext cx="12233910" cy="1869440"/>
          </a:xfrm>
          <a:prstGeom prst="rect">
            <a:avLst/>
          </a:prstGeom>
        </p:spPr>
      </p:pic>
      <p:pic>
        <p:nvPicPr>
          <p:cNvPr id="17" name="图片 16" descr="徽标&#10;&#10;描述已自动生成"/>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4035" y="3534433"/>
            <a:ext cx="3503930" cy="727122"/>
          </a:xfrm>
          <a:prstGeom prst="rect">
            <a:avLst/>
          </a:prstGeom>
        </p:spPr>
      </p:pic>
    </p:spTree>
    <p:custDataLst>
      <p:tags r:id="rId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9"/>
  <p:tag name="KSO_WM_UNIT_TYPE" val="a"/>
  <p:tag name="KSO_WM_UNIT_INDEX" val="1"/>
  <p:tag name="KSO_WM_UNIT_PRESET_TEXT" val="单击此处添加标题"/>
  <p:tag name="KSO_WM_TEMPLATE_CATEGORY" val="custom"/>
  <p:tag name="KSO_WM_TEMPLATE_INDEX" val="20205396"/>
  <p:tag name="KSO_WM_UNIT_ID" val="custom20205396_7*a*1"/>
  <p:tag name="KSO_WM_UNIT_ISNUMDGMTITLE" val="0"/>
</p:tagLst>
</file>

<file path=ppt/tags/tag5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8.xml><?xml version="1.0" encoding="utf-8"?>
<p:tagLst xmlns:p="http://schemas.openxmlformats.org/presentationml/2006/main">
  <p:tag name="KSO_WM_BEAUTIFY_FLAG" val="#wm#"/>
  <p:tag name="KSO_WM_TEMPLATE_CATEGORY" val="custom"/>
  <p:tag name="KSO_WM_TEMPLATE_INDEX" val="20205081"/>
</p:tagLst>
</file>

<file path=ppt/tags/tag59.xml><?xml version="1.0" encoding="utf-8"?>
<p:tagLst xmlns:p="http://schemas.openxmlformats.org/presentationml/2006/main">
  <p:tag name="KSO_WM_BEAUTIFY_FLAG" val="#wm#"/>
  <p:tag name="KSO_WM_TEMPLATE_CATEGORY" val="custom"/>
  <p:tag name="KSO_WM_TEMPLATE_INDEX" val="2020508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0.xml><?xml version="1.0" encoding="utf-8"?>
<p:tagLst xmlns:p="http://schemas.openxmlformats.org/presentationml/2006/main">
  <p:tag name="KSO_WM_BEAUTIFY_FLAG" val="#wm#"/>
  <p:tag name="KSO_WM_TEMPLATE_CATEGORY" val="custom"/>
  <p:tag name="KSO_WM_TEMPLATE_INDEX" val="20205081"/>
</p:tagLst>
</file>

<file path=ppt/tags/tag61.xml><?xml version="1.0" encoding="utf-8"?>
<p:tagLst xmlns:p="http://schemas.openxmlformats.org/presentationml/2006/main">
  <p:tag name="KSO_WM_BEAUTIFY_FLAG" val="#wm#"/>
  <p:tag name="KSO_WM_TEMPLATE_CATEGORY" val="custom"/>
  <p:tag name="KSO_WM_TEMPLATE_INDEX" val="20205081"/>
</p:tagLst>
</file>

<file path=ppt/tags/tag62.xml><?xml version="1.0" encoding="utf-8"?>
<p:tagLst xmlns:p="http://schemas.openxmlformats.org/presentationml/2006/main">
  <p:tag name="TABLE_ENDDRAG_ORIGIN_RECT" val="413*91"/>
  <p:tag name="TABLE_ENDDRAG_RECT" val="66*224*413*91"/>
</p:tagLst>
</file>

<file path=ppt/tags/tag63.xml><?xml version="1.0" encoding="utf-8"?>
<p:tagLst xmlns:p="http://schemas.openxmlformats.org/presentationml/2006/main">
  <p:tag name="TABLE_ENDDRAG_ORIGIN_RECT" val="406*91"/>
  <p:tag name="TABLE_ENDDRAG_RECT" val="539*224*406*91"/>
</p:tagLst>
</file>

<file path=ppt/tags/tag64.xml><?xml version="1.0" encoding="utf-8"?>
<p:tagLst xmlns:p="http://schemas.openxmlformats.org/presentationml/2006/main">
  <p:tag name="KSO_WM_BEAUTIFY_FLAG" val="#wm#"/>
  <p:tag name="KSO_WM_TEMPLATE_CATEGORY" val="custom"/>
  <p:tag name="KSO_WM_TEMPLATE_INDEX" val="20205081"/>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929</Words>
  <Application>WPS 文字</Application>
  <PresentationFormat>宽屏</PresentationFormat>
  <Paragraphs>120</Paragraphs>
  <Slides>8</Slides>
  <Notes>1</Notes>
  <HiddenSlides>0</HiddenSlides>
  <MMClips>0</MMClips>
  <ScaleCrop>false</ScaleCrop>
  <HeadingPairs>
    <vt:vector size="6" baseType="variant">
      <vt:variant>
        <vt:lpstr>已用的字体</vt:lpstr>
      </vt:variant>
      <vt:variant>
        <vt:i4>35</vt:i4>
      </vt:variant>
      <vt:variant>
        <vt:lpstr>主题</vt:lpstr>
      </vt:variant>
      <vt:variant>
        <vt:i4>1</vt:i4>
      </vt:variant>
      <vt:variant>
        <vt:lpstr>幻灯片标题</vt:lpstr>
      </vt:variant>
      <vt:variant>
        <vt:i4>8</vt:i4>
      </vt:variant>
    </vt:vector>
  </HeadingPairs>
  <TitlesOfParts>
    <vt:vector size="44" baseType="lpstr">
      <vt:lpstr>Arial</vt:lpstr>
      <vt:lpstr>宋体</vt:lpstr>
      <vt:lpstr>Wingdings</vt:lpstr>
      <vt:lpstr>微软雅黑</vt:lpstr>
      <vt:lpstr>汉仪旗黑</vt:lpstr>
      <vt:lpstr>Wingdings</vt:lpstr>
      <vt:lpstr>宋体</vt:lpstr>
      <vt:lpstr>Arial Unicode MS</vt:lpstr>
      <vt:lpstr>Calibri</vt:lpstr>
      <vt:lpstr>Helvetica Neue</vt:lpstr>
      <vt:lpstr>汉仪书宋二KW</vt:lpstr>
      <vt:lpstr>微软雅黑</vt:lpstr>
      <vt:lpstr>楷体</vt:lpstr>
      <vt:lpstr>汉仪楷体KW</vt:lpstr>
      <vt:lpstr>DejaVu Math TeX Gyre</vt:lpstr>
      <vt:lpstr>苹方-简</vt:lpstr>
      <vt:lpstr>宋体-简</vt:lpstr>
      <vt:lpstr>汉仪君黑</vt:lpstr>
      <vt:lpstr>WPS-Numbers</vt:lpstr>
      <vt:lpstr>WPS-Bullets-new</vt:lpstr>
      <vt:lpstr>WPS-Bullets</vt:lpstr>
      <vt:lpstr>Songti SC Regular</vt:lpstr>
      <vt:lpstr>Al Tarikh</vt:lpstr>
      <vt:lpstr>Al Bayan Plain</vt:lpstr>
      <vt:lpstr>American Typewriter Regular</vt:lpstr>
      <vt:lpstr>Andale Mono</vt:lpstr>
      <vt:lpstr>Apple Braille Outline 6 Dot</vt:lpstr>
      <vt:lpstr>Apple Symbols</vt:lpstr>
      <vt:lpstr>Arial Black</vt:lpstr>
      <vt:lpstr>Ayuthaya</vt:lpstr>
      <vt:lpstr>Baghdad</vt:lpstr>
      <vt:lpstr>Beirut</vt:lpstr>
      <vt:lpstr>Big Caslon</vt:lpstr>
      <vt:lpstr>Hiragino Sans GB W3</vt:lpstr>
      <vt:lpstr>汉仪仿宋KW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PC</dc:creator>
  <cp:lastModifiedBy>WPS_1664247009</cp:lastModifiedBy>
  <cp:revision>245</cp:revision>
  <dcterms:created xsi:type="dcterms:W3CDTF">2025-03-04T01:37:57Z</dcterms:created>
  <dcterms:modified xsi:type="dcterms:W3CDTF">2025-03-04T01:37:57Z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2052-6.14.0.8924</vt:lpwstr>
  </property>
  <property fmtid="{D5CDD505-2E9C-101B-9397-08002B2CF9AE}" pid="3" name="ICV">
    <vt:lpwstr>0F647EBB85C614620F1F7E677ABDD128_43</vt:lpwstr>
  </property>
</Properties>
</file>