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07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1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78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1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62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9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465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99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69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83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DBA1-AE71-41AC-93D4-C2525BC2EE26}" type="datetimeFigureOut">
              <a:rPr lang="en-PH" smtClean="0"/>
              <a:t>23/02/2021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0AD5-5118-4939-9112-305168657E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644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>
                <a:latin typeface="Verdana" panose="020B0604030504040204" pitchFamily="34" charset="0"/>
                <a:ea typeface="Verdana" panose="020B0604030504040204" pitchFamily="34" charset="0"/>
              </a:rPr>
              <a:t>Spring Framework Review</a:t>
            </a:r>
            <a:endParaRPr lang="en-P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With </a:t>
            </a:r>
            <a:r>
              <a:rPr lang="en-PH" dirty="0" err="1" smtClean="0"/>
              <a:t>SpringBoot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977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@</a:t>
            </a:r>
            <a:r>
              <a:rPr lang="en-PH" dirty="0" err="1" smtClean="0"/>
              <a:t>SpringBootApplication</a:t>
            </a:r>
            <a:endParaRPr lang="en-PH" dirty="0" smtClean="0"/>
          </a:p>
          <a:p>
            <a:r>
              <a:rPr lang="en-PH" dirty="0" smtClean="0"/>
              <a:t>@Bean - </a:t>
            </a:r>
            <a:r>
              <a:rPr lang="en-US" sz="2000" dirty="0"/>
              <a:t>returns an object that </a:t>
            </a:r>
            <a:r>
              <a:rPr lang="en-US" sz="2000" b="1" dirty="0"/>
              <a:t>spring</a:t>
            </a:r>
            <a:r>
              <a:rPr lang="en-US" sz="2000" dirty="0"/>
              <a:t> registers as a </a:t>
            </a:r>
            <a:r>
              <a:rPr lang="en-US" sz="2000" b="1" dirty="0"/>
              <a:t>bean</a:t>
            </a:r>
            <a:r>
              <a:rPr lang="en-US" sz="2000" dirty="0"/>
              <a:t> in application context. The logic inside the method </a:t>
            </a:r>
            <a:r>
              <a:rPr lang="en-US" sz="2000" b="1" dirty="0"/>
              <a:t>is</a:t>
            </a:r>
            <a:r>
              <a:rPr lang="en-US" sz="2000" dirty="0"/>
              <a:t> responsible for creating the instance.</a:t>
            </a:r>
            <a:endParaRPr lang="en-PH" sz="2000" dirty="0" smtClean="0"/>
          </a:p>
          <a:p>
            <a:r>
              <a:rPr lang="en-PH" dirty="0" smtClean="0"/>
              <a:t>@</a:t>
            </a:r>
            <a:r>
              <a:rPr lang="en-PH" dirty="0" err="1" smtClean="0"/>
              <a:t>RestController</a:t>
            </a:r>
            <a:endParaRPr lang="en-PH" dirty="0" smtClean="0"/>
          </a:p>
          <a:p>
            <a:r>
              <a:rPr lang="en-PH" dirty="0" smtClean="0"/>
              <a:t>@Controller</a:t>
            </a:r>
          </a:p>
          <a:p>
            <a:r>
              <a:rPr lang="en-PH" dirty="0" smtClean="0"/>
              <a:t>@</a:t>
            </a:r>
            <a:r>
              <a:rPr lang="en-PH" dirty="0" err="1" smtClean="0"/>
              <a:t>ResponseBody</a:t>
            </a:r>
            <a:endParaRPr lang="en-PH" dirty="0" smtClean="0"/>
          </a:p>
          <a:p>
            <a:r>
              <a:rPr lang="en-PH" dirty="0" smtClean="0"/>
              <a:t>@</a:t>
            </a:r>
            <a:r>
              <a:rPr lang="en-PH" dirty="0" err="1" smtClean="0"/>
              <a:t>GetMapping</a:t>
            </a:r>
            <a:endParaRPr lang="en-PH" dirty="0" smtClean="0"/>
          </a:p>
          <a:p>
            <a:r>
              <a:rPr lang="en-PH" dirty="0" smtClean="0"/>
              <a:t>@</a:t>
            </a:r>
            <a:r>
              <a:rPr lang="en-PH" dirty="0" err="1" smtClean="0"/>
              <a:t>RequestParam</a:t>
            </a:r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03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239" y="381964"/>
            <a:ext cx="4775522" cy="1325563"/>
          </a:xfrm>
        </p:spPr>
        <p:txBody>
          <a:bodyPr/>
          <a:lstStyle/>
          <a:p>
            <a:r>
              <a:rPr lang="en-PH" b="1" dirty="0" smtClean="0"/>
              <a:t>@</a:t>
            </a:r>
            <a:r>
              <a:rPr lang="en-PH" b="1" dirty="0" err="1" smtClean="0"/>
              <a:t>RequestMapping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used</a:t>
            </a:r>
            <a:r>
              <a:rPr lang="en-US" dirty="0"/>
              <a:t> to map web requests onto specific handler classes and/or handler methods.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applied to the controller class as well as methods.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487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60" y="365125"/>
            <a:ext cx="3513881" cy="1325563"/>
          </a:xfrm>
        </p:spPr>
        <p:txBody>
          <a:bodyPr/>
          <a:lstStyle/>
          <a:p>
            <a:r>
              <a:rPr lang="en-PH" b="1" dirty="0" smtClean="0"/>
              <a:t>@</a:t>
            </a:r>
            <a:r>
              <a:rPr lang="en-PH" b="1" dirty="0" err="1" smtClean="0"/>
              <a:t>GetMapping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newer annotation that is the shortcut of @</a:t>
            </a:r>
            <a:r>
              <a:rPr lang="en-PH" dirty="0" err="1" smtClean="0"/>
              <a:t>RequestMapping</a:t>
            </a:r>
            <a:r>
              <a:rPr lang="en-PH" dirty="0" smtClean="0"/>
              <a:t>(method = </a:t>
            </a:r>
            <a:r>
              <a:rPr lang="en-PH" dirty="0" err="1" smtClean="0"/>
              <a:t>RequestMethod.GET</a:t>
            </a:r>
            <a:r>
              <a:rPr lang="en-PH" dirty="0" smtClean="0"/>
              <a:t>)</a:t>
            </a:r>
          </a:p>
          <a:p>
            <a:r>
              <a:rPr lang="en-PH" dirty="0"/>
              <a:t>s</a:t>
            </a:r>
            <a:r>
              <a:rPr lang="en-PH" dirty="0" smtClean="0"/>
              <a:t>upports consumes</a:t>
            </a:r>
          </a:p>
          <a:p>
            <a:pPr lvl="1"/>
            <a:r>
              <a:rPr lang="en-PH" dirty="0"/>
              <a:t>c</a:t>
            </a:r>
            <a:r>
              <a:rPr lang="en-PH" dirty="0" smtClean="0"/>
              <a:t>onsumes = “text/html”</a:t>
            </a:r>
          </a:p>
          <a:p>
            <a:pPr lvl="1"/>
            <a:r>
              <a:rPr lang="en-PH" dirty="0"/>
              <a:t>c</a:t>
            </a:r>
            <a:r>
              <a:rPr lang="en-PH" dirty="0" smtClean="0"/>
              <a:t>onsumes = {“text/</a:t>
            </a:r>
            <a:r>
              <a:rPr lang="en-PH" dirty="0" err="1" smtClean="0"/>
              <a:t>html”,”application</a:t>
            </a:r>
            <a:r>
              <a:rPr lang="en-PH" dirty="0" smtClean="0"/>
              <a:t>/*”}</a:t>
            </a:r>
          </a:p>
          <a:p>
            <a:pPr lvl="1"/>
            <a:endParaRPr lang="en-PH" dirty="0" smtClean="0"/>
          </a:p>
          <a:p>
            <a:pPr lvl="1"/>
            <a:r>
              <a:rPr lang="en-PH" dirty="0" smtClean="0"/>
              <a:t>@</a:t>
            </a:r>
            <a:r>
              <a:rPr lang="en-PH" dirty="0" err="1" smtClean="0"/>
              <a:t>PostMapping</a:t>
            </a:r>
            <a:endParaRPr lang="en-PH" dirty="0" smtClean="0"/>
          </a:p>
          <a:p>
            <a:pPr lvl="1"/>
            <a:r>
              <a:rPr lang="en-PH" dirty="0" smtClean="0"/>
              <a:t>@</a:t>
            </a:r>
            <a:r>
              <a:rPr lang="en-PH" dirty="0" err="1" smtClean="0"/>
              <a:t>PutMapping</a:t>
            </a:r>
            <a:endParaRPr lang="en-PH" dirty="0" smtClean="0"/>
          </a:p>
          <a:p>
            <a:pPr lvl="1"/>
            <a:r>
              <a:rPr lang="en-PH" dirty="0" smtClean="0"/>
              <a:t>@</a:t>
            </a:r>
            <a:r>
              <a:rPr lang="en-PH" dirty="0" err="1" smtClean="0"/>
              <a:t>DeleteMapping</a:t>
            </a:r>
            <a:endParaRPr lang="en-PH" dirty="0" smtClean="0"/>
          </a:p>
          <a:p>
            <a:pPr lvl="1"/>
            <a:r>
              <a:rPr lang="en-PH" dirty="0" smtClean="0"/>
              <a:t>@</a:t>
            </a:r>
            <a:r>
              <a:rPr lang="en-PH" dirty="0" err="1" smtClean="0"/>
              <a:t>PatchMapping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27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IntelliJ Keystrokes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CTRL+SHIFT+O – resolving dependencies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71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Notes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@Entity indicates that a class is a JPA entity and should be translated into a corresponding table in the database.</a:t>
            </a:r>
          </a:p>
          <a:p>
            <a:r>
              <a:rPr lang="en-PH" dirty="0" smtClean="0"/>
              <a:t> @Id indicates the field as </a:t>
            </a:r>
            <a:r>
              <a:rPr lang="en-PH" smtClean="0"/>
              <a:t>the object ID</a:t>
            </a:r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9376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Spring Framework Review</vt:lpstr>
      <vt:lpstr>PowerPoint Presentation</vt:lpstr>
      <vt:lpstr>@RequestMapping</vt:lpstr>
      <vt:lpstr>@GetMapping</vt:lpstr>
      <vt:lpstr>IntelliJ Keystrokes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Review</dc:title>
  <dc:creator>CCRP5</dc:creator>
  <cp:lastModifiedBy>CCRP5</cp:lastModifiedBy>
  <cp:revision>5</cp:revision>
  <dcterms:created xsi:type="dcterms:W3CDTF">2021-02-23T03:21:26Z</dcterms:created>
  <dcterms:modified xsi:type="dcterms:W3CDTF">2021-02-23T03:57:15Z</dcterms:modified>
</cp:coreProperties>
</file>