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D54F5-AC9C-47A2-B975-DD83FEBA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9F626B-18B6-4AA4-AD14-42EECFAA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488B-E6BF-4532-B81E-398B5840E2B2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971C5B-5CF1-4789-8AED-51F56F02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E27F1A-17B5-43CA-B8BF-1F9C95A1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957B-3423-45A5-A8BC-00C57785CE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94C09F-6358-419F-B2CD-E202FBDA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57D20-6F7F-4D5B-8F4C-086A82E85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8A3C92-7306-4029-B7D3-51FA88F67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3488B-E6BF-4532-B81E-398B5840E2B2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A38B6-1686-4D16-9FF1-15539DDA6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F6B4E-4725-47A8-A1A6-D28E496FC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4957B-3423-45A5-A8BC-00C57785CE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7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2A49D04-B012-4E74-AF2B-E54026E4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1E716F-2071-4E79-A20A-BAE25DB1FA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3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67435D1-E0B5-44E4-BAFD-2152D9B7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B52463-D6CB-47FE-8053-2A1E373738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4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B176A25-70A3-44EF-84B1-3DF8005B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E6DF67-38F4-4CD5-846C-6AB6C88CD8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9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3BC6E07-A927-43A8-B3DF-300142FD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2F7988-1818-4374-A49D-D95C75573D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1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880DE0A-31FB-42ED-86DC-F22E08B2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602445-69C7-4307-B170-E5EC1D3FCA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4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B91E37C-D63F-46EB-8382-F5C0104B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44D116-B3C9-4DB5-86DB-8F77047B05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7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ECCD16F-7735-45C0-9D5F-30A98072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66800A-0CB6-4D0D-B5D1-4119AA0281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6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A4 용지(210x297mm)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KimSeung Wook</dc:creator>
  <cp:lastModifiedBy>KimSeung Wook</cp:lastModifiedBy>
  <cp:revision>1</cp:revision>
  <dcterms:created xsi:type="dcterms:W3CDTF">2020-10-30T08:53:39Z</dcterms:created>
  <dcterms:modified xsi:type="dcterms:W3CDTF">2020-10-30T08:53:39Z</dcterms:modified>
</cp:coreProperties>
</file>