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7"/>
  </p:notesMasterIdLst>
  <p:sldIdLst>
    <p:sldId id="256" r:id="rId3"/>
    <p:sldId id="259" r:id="rId4"/>
    <p:sldId id="261" r:id="rId5"/>
    <p:sldId id="260" r:id="rId6"/>
  </p:sldIdLst>
  <p:sldSz cx="12192000" cy="68580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ZZVfGwcq55D0fF4UqYhUKBNSn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customschemas.google.com/relationships/presentationmetadata" Target="metadata"/><Relationship Id="rId19" Type="http://schemas.openxmlformats.org/officeDocument/2006/relationships/tableStyles" Target="tableStyles.xml"/><Relationship Id="rId4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3856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445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9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9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0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0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1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2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2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2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2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3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3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3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3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3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pic>
          <p:nvPicPr>
            <p:cNvPr id="118" name="Google Shape;118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1760" cy="68576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798640" y="2583000"/>
              <a:ext cx="6594120" cy="1692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" name="Google Shape;120;p1"/>
          <p:cNvGrpSpPr/>
          <p:nvPr/>
        </p:nvGrpSpPr>
        <p:grpSpPr>
          <a:xfrm>
            <a:off x="-8640" y="6019920"/>
            <a:ext cx="4013970" cy="685440"/>
            <a:chOff x="-8640" y="6019920"/>
            <a:chExt cx="8218800" cy="685440"/>
          </a:xfrm>
        </p:grpSpPr>
        <p:sp>
          <p:nvSpPr>
            <p:cNvPr id="121" name="Google Shape;121;p1"/>
            <p:cNvSpPr/>
            <p:nvPr/>
          </p:nvSpPr>
          <p:spPr>
            <a:xfrm>
              <a:off x="-8640" y="6019920"/>
              <a:ext cx="8218800" cy="68544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92160" y="6095880"/>
              <a:ext cx="7159680" cy="5169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Deploy APK</a:t>
              </a:r>
              <a:endParaRPr sz="28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3"/>
          <p:cNvGrpSpPr/>
          <p:nvPr/>
        </p:nvGrpSpPr>
        <p:grpSpPr>
          <a:xfrm>
            <a:off x="360" y="360"/>
            <a:ext cx="12191760" cy="6857640"/>
            <a:chOff x="360" y="360"/>
            <a:chExt cx="12191760" cy="6857640"/>
          </a:xfrm>
        </p:grpSpPr>
        <p:pic>
          <p:nvPicPr>
            <p:cNvPr id="150" name="Google Shape;150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60" y="360"/>
              <a:ext cx="12191760" cy="68576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371520" y="6133680"/>
              <a:ext cx="2820240" cy="7243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2" name="Google Shape;152;p3"/>
          <p:cNvGrpSpPr/>
          <p:nvPr/>
        </p:nvGrpSpPr>
        <p:grpSpPr>
          <a:xfrm>
            <a:off x="0" y="335520"/>
            <a:ext cx="4224270" cy="685440"/>
            <a:chOff x="0" y="335520"/>
            <a:chExt cx="4663440" cy="685440"/>
          </a:xfrm>
        </p:grpSpPr>
        <p:sp>
          <p:nvSpPr>
            <p:cNvPr id="153" name="Google Shape;153;p3"/>
            <p:cNvSpPr/>
            <p:nvPr/>
          </p:nvSpPr>
          <p:spPr>
            <a:xfrm>
              <a:off x="0" y="335520"/>
              <a:ext cx="4663440" cy="68544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6880" y="411840"/>
              <a:ext cx="4062600" cy="5169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lvl="0"/>
              <a:r>
                <a:rPr lang="en-US" sz="2800" b="1" dirty="0">
                  <a:solidFill>
                    <a:srgbClr val="FFFFFF"/>
                  </a:solidFill>
                </a:rPr>
                <a:t>Deploy APK</a:t>
              </a:r>
              <a:endParaRPr lang="en-US" sz="2800" dirty="0"/>
            </a:p>
          </p:txBody>
        </p:sp>
      </p:grpSp>
      <p:sp>
        <p:nvSpPr>
          <p:cNvPr id="12" name="Google Shape;167;g70c750474f_0_10">
            <a:extLst>
              <a:ext uri="{FF2B5EF4-FFF2-40B4-BE49-F238E27FC236}">
                <a16:creationId xmlns:a16="http://schemas.microsoft.com/office/drawing/2014/main" id="{1412380E-D1DF-4E86-99B5-C12D6487B3AD}"/>
              </a:ext>
            </a:extLst>
          </p:cNvPr>
          <p:cNvSpPr txBox="1"/>
          <p:nvPr/>
        </p:nvSpPr>
        <p:spPr>
          <a:xfrm>
            <a:off x="504018" y="1384454"/>
            <a:ext cx="11421817" cy="83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0" indent="-742950">
              <a:spcBef>
                <a:spcPts val="1001"/>
              </a:spcBef>
              <a:buAutoNum type="arabicPeriod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Generate </a:t>
            </a:r>
            <a:r>
              <a:rPr lang="en-US" sz="3600" dirty="0" err="1">
                <a:latin typeface="Calibri"/>
                <a:ea typeface="Calibri"/>
                <a:cs typeface="Calibri"/>
                <a:sym typeface="Calibri"/>
              </a:rPr>
              <a:t>keystore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>
                <a:latin typeface="Calibri"/>
                <a:ea typeface="Calibri"/>
                <a:cs typeface="Calibri"/>
                <a:sym typeface="Calibri"/>
              </a:rPr>
              <a:t>terlebih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>
                <a:latin typeface="Calibri"/>
                <a:ea typeface="Calibri"/>
                <a:cs typeface="Calibri"/>
                <a:sym typeface="Calibri"/>
              </a:rPr>
              <a:t>dahulu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3600" dirty="0" err="1"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>
                <a:latin typeface="Calibri"/>
                <a:ea typeface="Calibri"/>
                <a:cs typeface="Calibri"/>
                <a:sym typeface="Calibri"/>
              </a:rPr>
              <a:t>pertama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kali)</a:t>
            </a:r>
            <a:endParaRPr lang="en-US" sz="3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67;g70c750474f_0_10">
            <a:extLst>
              <a:ext uri="{FF2B5EF4-FFF2-40B4-BE49-F238E27FC236}">
                <a16:creationId xmlns:a16="http://schemas.microsoft.com/office/drawing/2014/main" id="{303D80AF-866B-4532-8BAA-D645AC0D1E62}"/>
              </a:ext>
            </a:extLst>
          </p:cNvPr>
          <p:cNvSpPr txBox="1"/>
          <p:nvPr/>
        </p:nvSpPr>
        <p:spPr>
          <a:xfrm>
            <a:off x="504018" y="2768548"/>
            <a:ext cx="11421817" cy="83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1001"/>
              </a:spcBef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Note : </a:t>
            </a:r>
            <a:r>
              <a:rPr lang="en-US" sz="3600" dirty="0" err="1"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lang="en-US" sz="3600" dirty="0" err="1">
                <a:latin typeface="Calibri"/>
                <a:ea typeface="Calibri"/>
                <a:cs typeface="Calibri"/>
                <a:sym typeface="Calibri"/>
              </a:rPr>
              <a:t>ks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en-US" sz="3600" dirty="0" err="1">
                <a:latin typeface="Calibri"/>
                <a:ea typeface="Calibri"/>
                <a:cs typeface="Calibri"/>
                <a:sym typeface="Calibri"/>
              </a:rPr>
              <a:t>itu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Namanya </a:t>
            </a:r>
            <a:r>
              <a:rPr lang="en-US" sz="3600" dirty="0" err="1">
                <a:latin typeface="Calibri"/>
                <a:ea typeface="Calibri"/>
                <a:cs typeface="Calibri"/>
                <a:sym typeface="Calibri"/>
              </a:rPr>
              <a:t>bebas</a:t>
            </a:r>
            <a:endParaRPr lang="en-US" sz="3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67;g70c750474f_0_10">
            <a:extLst>
              <a:ext uri="{FF2B5EF4-FFF2-40B4-BE49-F238E27FC236}">
                <a16:creationId xmlns:a16="http://schemas.microsoft.com/office/drawing/2014/main" id="{9DDE3D06-B5F8-4955-957D-F80333A98BD1}"/>
              </a:ext>
            </a:extLst>
          </p:cNvPr>
          <p:cNvSpPr txBox="1"/>
          <p:nvPr/>
        </p:nvSpPr>
        <p:spPr>
          <a:xfrm>
            <a:off x="577195" y="3737219"/>
            <a:ext cx="11421817" cy="1736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0" indent="-742950">
              <a:spcBef>
                <a:spcPts val="1001"/>
              </a:spcBef>
              <a:buAutoNum type="arabicPeriod" startAt="2"/>
            </a:pPr>
            <a:r>
              <a:rPr lang="en-US" sz="3600" dirty="0" err="1">
                <a:latin typeface="Calibri"/>
                <a:ea typeface="Calibri"/>
                <a:cs typeface="Calibri"/>
                <a:sym typeface="Calibri"/>
              </a:rPr>
              <a:t>Pindahkan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>
                <a:latin typeface="Calibri"/>
                <a:ea typeface="Calibri"/>
                <a:cs typeface="Calibri"/>
                <a:sym typeface="Calibri"/>
              </a:rPr>
              <a:t>keystore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dirty="0" err="1">
                <a:latin typeface="Calibri"/>
                <a:ea typeface="Calibri"/>
                <a:cs typeface="Calibri"/>
                <a:sym typeface="Calibri"/>
              </a:rPr>
              <a:t>ke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android/app</a:t>
            </a:r>
          </a:p>
          <a:p>
            <a:pPr marL="742950" lvl="0" indent="-742950">
              <a:spcBef>
                <a:spcPts val="1001"/>
              </a:spcBef>
              <a:buAutoNum type="arabicPeriod" startAt="2"/>
            </a:pPr>
            <a:r>
              <a:rPr lang="en-US" sz="36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Buat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Folder assets di </a:t>
            </a:r>
            <a:r>
              <a:rPr lang="en-US" sz="36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dalam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android/app/</a:t>
            </a:r>
            <a:r>
              <a:rPr lang="en-US" sz="36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src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/main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AFD1BD-8BD9-4DBB-96AF-CD6D9B7B5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195" y="2250153"/>
            <a:ext cx="10709983" cy="4001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keytool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genkey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-v 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keystore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ks.keystore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-alias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keyalg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RSA 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keysize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2048 -validity 10000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3"/>
          <p:cNvGrpSpPr/>
          <p:nvPr/>
        </p:nvGrpSpPr>
        <p:grpSpPr>
          <a:xfrm>
            <a:off x="360" y="360"/>
            <a:ext cx="12191760" cy="6857640"/>
            <a:chOff x="360" y="360"/>
            <a:chExt cx="12191760" cy="6857640"/>
          </a:xfrm>
        </p:grpSpPr>
        <p:pic>
          <p:nvPicPr>
            <p:cNvPr id="150" name="Google Shape;150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60" y="360"/>
              <a:ext cx="12191760" cy="68576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371520" y="6133680"/>
              <a:ext cx="2820240" cy="7243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2" name="Google Shape;152;p3"/>
          <p:cNvGrpSpPr/>
          <p:nvPr/>
        </p:nvGrpSpPr>
        <p:grpSpPr>
          <a:xfrm>
            <a:off x="0" y="335520"/>
            <a:ext cx="4224270" cy="685440"/>
            <a:chOff x="0" y="335520"/>
            <a:chExt cx="4663440" cy="685440"/>
          </a:xfrm>
        </p:grpSpPr>
        <p:sp>
          <p:nvSpPr>
            <p:cNvPr id="153" name="Google Shape;153;p3"/>
            <p:cNvSpPr/>
            <p:nvPr/>
          </p:nvSpPr>
          <p:spPr>
            <a:xfrm>
              <a:off x="0" y="335520"/>
              <a:ext cx="4663440" cy="68544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6880" y="411840"/>
              <a:ext cx="4062600" cy="5169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lvl="0"/>
              <a:r>
                <a:rPr lang="en-US" sz="2800" b="1" dirty="0">
                  <a:solidFill>
                    <a:srgbClr val="FFFFFF"/>
                  </a:solidFill>
                </a:rPr>
                <a:t>Deploy APK</a:t>
              </a:r>
              <a:endParaRPr lang="en-US" sz="2800" dirty="0"/>
            </a:p>
          </p:txBody>
        </p:sp>
      </p:grpSp>
      <p:sp>
        <p:nvSpPr>
          <p:cNvPr id="12" name="Google Shape;167;g70c750474f_0_10">
            <a:extLst>
              <a:ext uri="{FF2B5EF4-FFF2-40B4-BE49-F238E27FC236}">
                <a16:creationId xmlns:a16="http://schemas.microsoft.com/office/drawing/2014/main" id="{1412380E-D1DF-4E86-99B5-C12D6487B3AD}"/>
              </a:ext>
            </a:extLst>
          </p:cNvPr>
          <p:cNvSpPr txBox="1"/>
          <p:nvPr/>
        </p:nvSpPr>
        <p:spPr>
          <a:xfrm>
            <a:off x="494591" y="1097280"/>
            <a:ext cx="11421817" cy="83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1001"/>
              </a:spcBef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en-US" sz="3600" dirty="0" err="1">
                <a:latin typeface="Calibri"/>
                <a:ea typeface="Calibri"/>
                <a:cs typeface="Calibri"/>
                <a:sym typeface="Calibri"/>
              </a:rPr>
              <a:t>Tambahkan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di android/app/</a:t>
            </a:r>
            <a:r>
              <a:rPr lang="en-US" sz="3600" dirty="0" err="1">
                <a:latin typeface="Calibri"/>
                <a:ea typeface="Calibri"/>
                <a:cs typeface="Calibri"/>
                <a:sym typeface="Calibri"/>
              </a:rPr>
              <a:t>build.gradle</a:t>
            </a:r>
            <a:endParaRPr lang="en-US" sz="3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9B9868-893D-4E03-86C1-87FFEBFEB7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059" y="1912620"/>
            <a:ext cx="5105400" cy="3848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AF62DF-DF6F-4C01-8083-48030341E0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0047" y="2491182"/>
            <a:ext cx="6126361" cy="302951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93FFD39-EC19-49B9-AB4C-83FC5DF89396}"/>
              </a:ext>
            </a:extLst>
          </p:cNvPr>
          <p:cNvSpPr/>
          <p:nvPr/>
        </p:nvSpPr>
        <p:spPr>
          <a:xfrm>
            <a:off x="576648" y="3803718"/>
            <a:ext cx="4448433" cy="16497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EE2FB7E-3160-427F-909D-562A73B07629}"/>
              </a:ext>
            </a:extLst>
          </p:cNvPr>
          <p:cNvSpPr/>
          <p:nvPr/>
        </p:nvSpPr>
        <p:spPr>
          <a:xfrm>
            <a:off x="6626073" y="4176584"/>
            <a:ext cx="4448433" cy="2883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7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3"/>
          <p:cNvGrpSpPr/>
          <p:nvPr/>
        </p:nvGrpSpPr>
        <p:grpSpPr>
          <a:xfrm>
            <a:off x="360" y="360"/>
            <a:ext cx="12191760" cy="6857640"/>
            <a:chOff x="360" y="360"/>
            <a:chExt cx="12191760" cy="6857640"/>
          </a:xfrm>
        </p:grpSpPr>
        <p:pic>
          <p:nvPicPr>
            <p:cNvPr id="150" name="Google Shape;150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60" y="360"/>
              <a:ext cx="12191760" cy="68576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371520" y="6133680"/>
              <a:ext cx="2820240" cy="7243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2" name="Google Shape;152;p3"/>
          <p:cNvGrpSpPr/>
          <p:nvPr/>
        </p:nvGrpSpPr>
        <p:grpSpPr>
          <a:xfrm>
            <a:off x="0" y="335520"/>
            <a:ext cx="4224270" cy="685440"/>
            <a:chOff x="0" y="335520"/>
            <a:chExt cx="4663440" cy="685440"/>
          </a:xfrm>
        </p:grpSpPr>
        <p:sp>
          <p:nvSpPr>
            <p:cNvPr id="153" name="Google Shape;153;p3"/>
            <p:cNvSpPr/>
            <p:nvPr/>
          </p:nvSpPr>
          <p:spPr>
            <a:xfrm>
              <a:off x="0" y="335520"/>
              <a:ext cx="4663440" cy="685440"/>
            </a:xfrm>
            <a:prstGeom prst="homePlate">
              <a:avLst>
                <a:gd name="adj" fmla="val 50000"/>
              </a:avLst>
            </a:prstGeom>
            <a:solidFill>
              <a:srgbClr val="0071B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6880" y="411840"/>
              <a:ext cx="4062600" cy="5169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lvl="0"/>
              <a:r>
                <a:rPr lang="en-US" sz="2800" b="1" dirty="0">
                  <a:solidFill>
                    <a:srgbClr val="FFFFFF"/>
                  </a:solidFill>
                </a:rPr>
                <a:t>Deploy APK</a:t>
              </a:r>
              <a:endParaRPr lang="en-US" sz="2800" dirty="0"/>
            </a:p>
          </p:txBody>
        </p:sp>
      </p:grpSp>
      <p:sp>
        <p:nvSpPr>
          <p:cNvPr id="12" name="Google Shape;167;g70c750474f_0_10">
            <a:extLst>
              <a:ext uri="{FF2B5EF4-FFF2-40B4-BE49-F238E27FC236}">
                <a16:creationId xmlns:a16="http://schemas.microsoft.com/office/drawing/2014/main" id="{1412380E-D1DF-4E86-99B5-C12D6487B3AD}"/>
              </a:ext>
            </a:extLst>
          </p:cNvPr>
          <p:cNvSpPr txBox="1"/>
          <p:nvPr/>
        </p:nvSpPr>
        <p:spPr>
          <a:xfrm>
            <a:off x="504018" y="1384454"/>
            <a:ext cx="11421817" cy="83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1001"/>
              </a:spcBef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lang="en-US" sz="3600" dirty="0" err="1">
                <a:latin typeface="Calibri"/>
                <a:ea typeface="Calibri"/>
                <a:cs typeface="Calibri"/>
                <a:sym typeface="Calibri"/>
              </a:rPr>
              <a:t>Jalankan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:</a:t>
            </a:r>
            <a:endParaRPr lang="en-US" sz="3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67;g70c750474f_0_10">
            <a:extLst>
              <a:ext uri="{FF2B5EF4-FFF2-40B4-BE49-F238E27FC236}">
                <a16:creationId xmlns:a16="http://schemas.microsoft.com/office/drawing/2014/main" id="{303D80AF-866B-4532-8BAA-D645AC0D1E62}"/>
              </a:ext>
            </a:extLst>
          </p:cNvPr>
          <p:cNvSpPr txBox="1"/>
          <p:nvPr/>
        </p:nvSpPr>
        <p:spPr>
          <a:xfrm>
            <a:off x="745827" y="2223105"/>
            <a:ext cx="435668" cy="61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1001"/>
              </a:spcBef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17AA5B-07AA-4F42-AA8B-9D9619DA8CE3}"/>
              </a:ext>
            </a:extLst>
          </p:cNvPr>
          <p:cNvSpPr/>
          <p:nvPr/>
        </p:nvSpPr>
        <p:spPr>
          <a:xfrm>
            <a:off x="1181495" y="2312894"/>
            <a:ext cx="8726077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npx</a:t>
            </a:r>
            <a:r>
              <a:rPr lang="en-US" dirty="0">
                <a:solidFill>
                  <a:schemeClr val="bg1"/>
                </a:solidFill>
              </a:rPr>
              <a:t> react-native bundle --platform android --dev false --entry-file index.js --bundle-output android/app/</a:t>
            </a:r>
            <a:r>
              <a:rPr lang="en-US" dirty="0" err="1">
                <a:solidFill>
                  <a:schemeClr val="bg1"/>
                </a:solidFill>
              </a:rPr>
              <a:t>src</a:t>
            </a:r>
            <a:r>
              <a:rPr lang="en-US" dirty="0">
                <a:solidFill>
                  <a:schemeClr val="bg1"/>
                </a:solidFill>
              </a:rPr>
              <a:t>/main/assets/</a:t>
            </a:r>
            <a:r>
              <a:rPr lang="en-US" dirty="0" err="1">
                <a:solidFill>
                  <a:schemeClr val="bg1"/>
                </a:solidFill>
              </a:rPr>
              <a:t>index.android.bundle</a:t>
            </a:r>
            <a:r>
              <a:rPr lang="en-US" dirty="0">
                <a:solidFill>
                  <a:schemeClr val="bg1"/>
                </a:solidFill>
              </a:rPr>
              <a:t> --assets-</a:t>
            </a:r>
            <a:r>
              <a:rPr lang="en-US" dirty="0" err="1">
                <a:solidFill>
                  <a:schemeClr val="bg1"/>
                </a:solidFill>
              </a:rPr>
              <a:t>dest</a:t>
            </a:r>
            <a:r>
              <a:rPr lang="en-US" dirty="0">
                <a:solidFill>
                  <a:schemeClr val="bg1"/>
                </a:solidFill>
              </a:rPr>
              <a:t> android/app/</a:t>
            </a:r>
            <a:r>
              <a:rPr lang="en-US" dirty="0" err="1">
                <a:solidFill>
                  <a:schemeClr val="bg1"/>
                </a:solidFill>
              </a:rPr>
              <a:t>src</a:t>
            </a:r>
            <a:r>
              <a:rPr lang="en-US" dirty="0">
                <a:solidFill>
                  <a:schemeClr val="bg1"/>
                </a:solidFill>
              </a:rPr>
              <a:t>/main/res/</a:t>
            </a:r>
          </a:p>
        </p:txBody>
      </p:sp>
      <p:sp>
        <p:nvSpPr>
          <p:cNvPr id="13" name="Google Shape;167;g70c750474f_0_10">
            <a:extLst>
              <a:ext uri="{FF2B5EF4-FFF2-40B4-BE49-F238E27FC236}">
                <a16:creationId xmlns:a16="http://schemas.microsoft.com/office/drawing/2014/main" id="{4EEAF05C-B508-4090-AE71-A2DC68F11554}"/>
              </a:ext>
            </a:extLst>
          </p:cNvPr>
          <p:cNvSpPr txBox="1"/>
          <p:nvPr/>
        </p:nvSpPr>
        <p:spPr>
          <a:xfrm>
            <a:off x="745827" y="2944568"/>
            <a:ext cx="435668" cy="61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1001"/>
              </a:spcBef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D7F54B-F44E-4662-B59D-8B1940A8DE6D}"/>
              </a:ext>
            </a:extLst>
          </p:cNvPr>
          <p:cNvSpPr/>
          <p:nvPr/>
        </p:nvSpPr>
        <p:spPr>
          <a:xfrm>
            <a:off x="1181495" y="3096262"/>
            <a:ext cx="8726077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cd android</a:t>
            </a:r>
          </a:p>
        </p:txBody>
      </p:sp>
      <p:sp>
        <p:nvSpPr>
          <p:cNvPr id="15" name="Google Shape;167;g70c750474f_0_10">
            <a:extLst>
              <a:ext uri="{FF2B5EF4-FFF2-40B4-BE49-F238E27FC236}">
                <a16:creationId xmlns:a16="http://schemas.microsoft.com/office/drawing/2014/main" id="{0A9C874B-7166-4C72-97DF-579BBC5CB2B4}"/>
              </a:ext>
            </a:extLst>
          </p:cNvPr>
          <p:cNvSpPr txBox="1"/>
          <p:nvPr/>
        </p:nvSpPr>
        <p:spPr>
          <a:xfrm>
            <a:off x="745827" y="3557577"/>
            <a:ext cx="435668" cy="61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1001"/>
              </a:spcBef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20AE75-2E5E-4CAA-ACA2-4386A49526D7}"/>
              </a:ext>
            </a:extLst>
          </p:cNvPr>
          <p:cNvSpPr/>
          <p:nvPr/>
        </p:nvSpPr>
        <p:spPr>
          <a:xfrm>
            <a:off x="1181495" y="3709271"/>
            <a:ext cx="8726077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gradlew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assembleRelease</a:t>
            </a:r>
            <a:r>
              <a:rPr lang="en-US" dirty="0">
                <a:solidFill>
                  <a:schemeClr val="bg1"/>
                </a:solidFill>
              </a:rPr>
              <a:t> -x </a:t>
            </a:r>
            <a:r>
              <a:rPr lang="en-US" dirty="0" err="1">
                <a:solidFill>
                  <a:schemeClr val="bg1"/>
                </a:solidFill>
              </a:rPr>
              <a:t>bundleReleaseJsAndAssets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059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137</Words>
  <Application>Microsoft Office PowerPoint</Application>
  <PresentationFormat>Widescreen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Unicode MS</vt:lpstr>
      <vt:lpstr>Calibri</vt:lpstr>
      <vt:lpstr>Times New Roman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rotri1719@gmail.com</dc:creator>
  <cp:lastModifiedBy>Reza Trimahardhika</cp:lastModifiedBy>
  <cp:revision>17</cp:revision>
  <dcterms:created xsi:type="dcterms:W3CDTF">2019-09-26T14:47:41Z</dcterms:created>
  <dcterms:modified xsi:type="dcterms:W3CDTF">2020-02-08T03:38:41Z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24</vt:i4>
  </property>
</Properties>
</file>