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78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0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3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405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5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04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30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689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07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70245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94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2431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7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08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9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61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3/29/2017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23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3/29/2017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68852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標題 1"/>
          <p:cNvSpPr>
            <a:spLocks noGrp="1"/>
          </p:cNvSpPr>
          <p:nvPr>
            <p:ph type="ctrTitle"/>
          </p:nvPr>
        </p:nvSpPr>
        <p:spPr/>
        <p:txBody>
          <a:bodyPr/>
          <a:lstStyle/>
          <a:p>
            <a:r>
              <a:rPr lang="zh-TW" altLang="en-US" dirty="0" smtClean="0">
                <a:solidFill>
                  <a:schemeClr val="accent6">
                    <a:lumMod val="60000"/>
                    <a:lumOff val="40000"/>
                  </a:schemeClr>
                </a:solidFill>
                <a:latin typeface="+mj-ea"/>
              </a:rPr>
              <a:t>網頁程式設計 </a:t>
            </a:r>
            <a:r>
              <a:rPr lang="en-US" altLang="zh-TW" dirty="0" smtClean="0">
                <a:solidFill>
                  <a:schemeClr val="accent6">
                    <a:lumMod val="60000"/>
                    <a:lumOff val="40000"/>
                  </a:schemeClr>
                </a:solidFill>
                <a:latin typeface="+mj-ea"/>
              </a:rPr>
              <a:t>week5</a:t>
            </a:r>
            <a:endParaRPr lang="zh-TW" altLang="en-US" dirty="0">
              <a:solidFill>
                <a:schemeClr val="accent6">
                  <a:lumMod val="60000"/>
                  <a:lumOff val="40000"/>
                </a:schemeClr>
              </a:solidFill>
              <a:latin typeface="+mj-ea"/>
            </a:endParaRPr>
          </a:p>
        </p:txBody>
      </p:sp>
      <p:sp>
        <p:nvSpPr>
          <p:cNvPr id="3" name="副標題 2"/>
          <p:cNvSpPr>
            <a:spLocks noGrp="1"/>
          </p:cNvSpPr>
          <p:nvPr>
            <p:ph type="subTitle" idx="1"/>
          </p:nvPr>
        </p:nvSpPr>
        <p:spPr/>
        <p:txBody>
          <a:bodyPr/>
          <a:lstStyle/>
          <a:p>
            <a:r>
              <a:rPr lang="en-US" altLang="zh-TW" dirty="0" smtClean="0">
                <a:solidFill>
                  <a:schemeClr val="accent6">
                    <a:lumMod val="60000"/>
                    <a:lumOff val="40000"/>
                  </a:schemeClr>
                </a:solidFill>
              </a:rPr>
              <a:t>HW4</a:t>
            </a:r>
            <a:br>
              <a:rPr lang="en-US" altLang="zh-TW" dirty="0" smtClean="0">
                <a:solidFill>
                  <a:schemeClr val="accent6">
                    <a:lumMod val="60000"/>
                    <a:lumOff val="40000"/>
                  </a:schemeClr>
                </a:solidFill>
              </a:rPr>
            </a:br>
            <a:r>
              <a:rPr lang="en-US" altLang="zh-TW" dirty="0" smtClean="0">
                <a:solidFill>
                  <a:schemeClr val="accent6">
                    <a:lumMod val="60000"/>
                    <a:lumOff val="40000"/>
                  </a:schemeClr>
                </a:solidFill>
              </a:rPr>
              <a:t>104590018 </a:t>
            </a:r>
            <a:r>
              <a:rPr lang="zh-TW" altLang="en-US" dirty="0" smtClean="0">
                <a:solidFill>
                  <a:schemeClr val="accent6">
                    <a:lumMod val="60000"/>
                    <a:lumOff val="40000"/>
                  </a:schemeClr>
                </a:solidFill>
              </a:rPr>
              <a:t>許景程</a:t>
            </a:r>
            <a:endParaRPr lang="zh-TW" altLang="en-US" dirty="0">
              <a:solidFill>
                <a:schemeClr val="accent6">
                  <a:lumMod val="60000"/>
                  <a:lumOff val="40000"/>
                </a:schemeClr>
              </a:solidFill>
            </a:endParaRPr>
          </a:p>
        </p:txBody>
      </p:sp>
    </p:spTree>
    <p:extLst>
      <p:ext uri="{BB962C8B-B14F-4D97-AF65-F5344CB8AC3E}">
        <p14:creationId xmlns:p14="http://schemas.microsoft.com/office/powerpoint/2010/main" val="401877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設計理念</a:t>
            </a:r>
            <a:endParaRPr lang="zh-TW" altLang="en-US" dirty="0"/>
          </a:p>
        </p:txBody>
      </p:sp>
      <p:sp>
        <p:nvSpPr>
          <p:cNvPr id="3" name="內容版面配置區 2"/>
          <p:cNvSpPr>
            <a:spLocks noGrp="1"/>
          </p:cNvSpPr>
          <p:nvPr>
            <p:ph idx="1"/>
          </p:nvPr>
        </p:nvSpPr>
        <p:spPr/>
        <p:txBody>
          <a:bodyPr/>
          <a:lstStyle/>
          <a:p>
            <a:r>
              <a:rPr lang="zh-TW" altLang="en-US" dirty="0" smtClean="0"/>
              <a:t>本身很喜歡簡約、時尚的設計風格，又剛好搭配到符合的元件</a:t>
            </a:r>
            <a:r>
              <a:rPr lang="en-US" altLang="zh-TW" dirty="0" smtClean="0"/>
              <a:t>(IPHONE)</a:t>
            </a:r>
            <a:r>
              <a:rPr lang="zh-TW" altLang="en-US" dirty="0" smtClean="0"/>
              <a:t>，故因此發想了一些自己喜歡的網頁風格，藉此使用</a:t>
            </a:r>
            <a:r>
              <a:rPr lang="en-US" altLang="zh-TW" dirty="0" smtClean="0"/>
              <a:t>IPHONE</a:t>
            </a:r>
            <a:r>
              <a:rPr lang="zh-TW" altLang="en-US" dirty="0" smtClean="0"/>
              <a:t>的元素去做搭配設計。</a:t>
            </a:r>
            <a:endParaRPr lang="en-US" altLang="zh-TW" dirty="0" smtClean="0"/>
          </a:p>
          <a:p>
            <a:r>
              <a:rPr lang="zh-TW" altLang="en-US" dirty="0" smtClean="0"/>
              <a:t>這個網站純粹以自我喜歡</a:t>
            </a:r>
            <a:r>
              <a:rPr lang="zh-TW" altLang="en-US" dirty="0"/>
              <a:t>之</a:t>
            </a:r>
            <a:r>
              <a:rPr lang="zh-TW" altLang="en-US" dirty="0" smtClean="0"/>
              <a:t>風格設計去設計，主要是走一個極簡風的風格以及顏色搭配創造一個舒適且重點式閱讀。</a:t>
            </a:r>
            <a:endParaRPr lang="en-US" altLang="zh-TW" dirty="0" smtClean="0"/>
          </a:p>
          <a:p>
            <a:r>
              <a:rPr lang="zh-TW" altLang="en-US" dirty="0" smtClean="0"/>
              <a:t>主要以產品視覺以及簡約之介紹方便使用者重點瀏覽此主頁面，並藉以留下深刻印象</a:t>
            </a:r>
            <a:endParaRPr lang="en-US" altLang="zh-TW" dirty="0" smtClean="0"/>
          </a:p>
        </p:txBody>
      </p:sp>
    </p:spTree>
    <p:extLst>
      <p:ext uri="{BB962C8B-B14F-4D97-AF65-F5344CB8AC3E}">
        <p14:creationId xmlns:p14="http://schemas.microsoft.com/office/powerpoint/2010/main" val="108385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版面配置</a:t>
            </a:r>
            <a:endParaRPr lang="zh-TW" altLang="en-US" dirty="0"/>
          </a:p>
        </p:txBody>
      </p:sp>
      <p:sp>
        <p:nvSpPr>
          <p:cNvPr id="3" name="內容版面配置區 2"/>
          <p:cNvSpPr>
            <a:spLocks noGrp="1"/>
          </p:cNvSpPr>
          <p:nvPr>
            <p:ph idx="1"/>
          </p:nvPr>
        </p:nvSpPr>
        <p:spPr/>
        <p:txBody>
          <a:bodyPr/>
          <a:lstStyle/>
          <a:p>
            <a:r>
              <a:rPr lang="zh-TW" altLang="en-US" dirty="0"/>
              <a:t>主標題、導覽</a:t>
            </a:r>
            <a:r>
              <a:rPr lang="zh-TW" altLang="en-US" dirty="0" smtClean="0"/>
              <a:t>列</a:t>
            </a:r>
            <a:endParaRPr lang="en-US" altLang="zh-TW" dirty="0" smtClean="0"/>
          </a:p>
          <a:p>
            <a:endParaRPr lang="en-US" altLang="zh-TW" dirty="0" smtClean="0"/>
          </a:p>
          <a:p>
            <a:endParaRPr lang="en-US" altLang="zh-TW" dirty="0" smtClean="0"/>
          </a:p>
          <a:p>
            <a:endParaRPr lang="en-US" altLang="zh-TW" dirty="0"/>
          </a:p>
          <a:p>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1126807" y="3061237"/>
            <a:ext cx="9938384" cy="1217305"/>
          </a:xfrm>
          <a:prstGeom prst="rect">
            <a:avLst/>
          </a:prstGeom>
        </p:spPr>
      </p:pic>
    </p:spTree>
    <p:extLst>
      <p:ext uri="{BB962C8B-B14F-4D97-AF65-F5344CB8AC3E}">
        <p14:creationId xmlns:p14="http://schemas.microsoft.com/office/powerpoint/2010/main" val="38878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版面配置</a:t>
            </a:r>
            <a:endParaRPr lang="zh-TW" altLang="en-US" dirty="0"/>
          </a:p>
        </p:txBody>
      </p:sp>
      <p:sp>
        <p:nvSpPr>
          <p:cNvPr id="3" name="內容版面配置區 2"/>
          <p:cNvSpPr>
            <a:spLocks noGrp="1"/>
          </p:cNvSpPr>
          <p:nvPr>
            <p:ph idx="1"/>
          </p:nvPr>
        </p:nvSpPr>
        <p:spPr/>
        <p:txBody>
          <a:bodyPr/>
          <a:lstStyle/>
          <a:p>
            <a:r>
              <a:rPr lang="zh-TW" altLang="en-US" dirty="0"/>
              <a:t>主產品介紹、主要封面圖片                        </a:t>
            </a:r>
          </a:p>
        </p:txBody>
      </p:sp>
      <p:pic>
        <p:nvPicPr>
          <p:cNvPr id="4" name="圖片 3"/>
          <p:cNvPicPr>
            <a:picLocks noChangeAspect="1"/>
          </p:cNvPicPr>
          <p:nvPr/>
        </p:nvPicPr>
        <p:blipFill>
          <a:blip r:embed="rId2"/>
          <a:stretch>
            <a:fillRect/>
          </a:stretch>
        </p:blipFill>
        <p:spPr>
          <a:xfrm>
            <a:off x="1295401" y="3277369"/>
            <a:ext cx="4911435" cy="2294520"/>
          </a:xfrm>
          <a:prstGeom prst="rect">
            <a:avLst/>
          </a:prstGeom>
        </p:spPr>
      </p:pic>
    </p:spTree>
    <p:extLst>
      <p:ext uri="{BB962C8B-B14F-4D97-AF65-F5344CB8AC3E}">
        <p14:creationId xmlns:p14="http://schemas.microsoft.com/office/powerpoint/2010/main" val="233310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版面配置</a:t>
            </a:r>
            <a:endParaRPr lang="zh-TW" altLang="en-US" dirty="0"/>
          </a:p>
        </p:txBody>
      </p:sp>
      <p:sp>
        <p:nvSpPr>
          <p:cNvPr id="3" name="內容版面配置區 2"/>
          <p:cNvSpPr>
            <a:spLocks noGrp="1"/>
          </p:cNvSpPr>
          <p:nvPr>
            <p:ph idx="1"/>
          </p:nvPr>
        </p:nvSpPr>
        <p:spPr/>
        <p:txBody>
          <a:bodyPr/>
          <a:lstStyle/>
          <a:p>
            <a:r>
              <a:rPr lang="zh-TW" altLang="en-US" dirty="0" smtClean="0"/>
              <a:t>產品次要圖片、次標語</a:t>
            </a:r>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1295401" y="3088594"/>
            <a:ext cx="5807504" cy="3058207"/>
          </a:xfrm>
          <a:prstGeom prst="rect">
            <a:avLst/>
          </a:prstGeom>
        </p:spPr>
      </p:pic>
    </p:spTree>
    <p:extLst>
      <p:ext uri="{BB962C8B-B14F-4D97-AF65-F5344CB8AC3E}">
        <p14:creationId xmlns:p14="http://schemas.microsoft.com/office/powerpoint/2010/main" val="373154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版面配置</a:t>
            </a:r>
            <a:endParaRPr lang="zh-TW" altLang="en-US" dirty="0"/>
          </a:p>
        </p:txBody>
      </p:sp>
      <p:sp>
        <p:nvSpPr>
          <p:cNvPr id="3" name="內容版面配置區 2"/>
          <p:cNvSpPr>
            <a:spLocks noGrp="1"/>
          </p:cNvSpPr>
          <p:nvPr>
            <p:ph idx="1"/>
          </p:nvPr>
        </p:nvSpPr>
        <p:spPr/>
        <p:txBody>
          <a:bodyPr/>
          <a:lstStyle/>
          <a:p>
            <a:r>
              <a:rPr lang="zh-TW" altLang="en-US" dirty="0" smtClean="0"/>
              <a:t>頁尾版權宣告</a:t>
            </a:r>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1295401" y="3165019"/>
            <a:ext cx="9939251" cy="1840168"/>
          </a:xfrm>
          <a:prstGeom prst="rect">
            <a:avLst/>
          </a:prstGeom>
        </p:spPr>
      </p:pic>
    </p:spTree>
    <p:extLst>
      <p:ext uri="{BB962C8B-B14F-4D97-AF65-F5344CB8AC3E}">
        <p14:creationId xmlns:p14="http://schemas.microsoft.com/office/powerpoint/2010/main" val="204872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視覺設計圖</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496" y="2557463"/>
            <a:ext cx="2567008" cy="3317875"/>
          </a:xfrm>
        </p:spPr>
      </p:pic>
    </p:spTree>
    <p:extLst>
      <p:ext uri="{BB962C8B-B14F-4D97-AF65-F5344CB8AC3E}">
        <p14:creationId xmlns:p14="http://schemas.microsoft.com/office/powerpoint/2010/main" val="28615065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16</TotalTime>
  <Words>137</Words>
  <Application>Microsoft Office PowerPoint</Application>
  <PresentationFormat>寬螢幕</PresentationFormat>
  <Paragraphs>18</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微軟正黑體</vt:lpstr>
      <vt:lpstr>新細明體</vt:lpstr>
      <vt:lpstr>Arial</vt:lpstr>
      <vt:lpstr>Garamond</vt:lpstr>
      <vt:lpstr>有機</vt:lpstr>
      <vt:lpstr>網頁程式設計 week5</vt:lpstr>
      <vt:lpstr>設計理念</vt:lpstr>
      <vt:lpstr>版面配置</vt:lpstr>
      <vt:lpstr>版面配置</vt:lpstr>
      <vt:lpstr>版面配置</vt:lpstr>
      <vt:lpstr>版面配置</vt:lpstr>
      <vt:lpstr>視覺設計圖</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 week5</dc:title>
  <dc:creator>enchang</dc:creator>
  <cp:lastModifiedBy>enchang</cp:lastModifiedBy>
  <cp:revision>2</cp:revision>
  <dcterms:created xsi:type="dcterms:W3CDTF">2017-03-28T18:13:23Z</dcterms:created>
  <dcterms:modified xsi:type="dcterms:W3CDTF">2017-03-28T18:30:00Z</dcterms:modified>
</cp:coreProperties>
</file>