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2A60CF6-19F5-4183-AD50-983D1E87DFE1}">
  <a:tblStyle styleId="{32A60CF6-19F5-4183-AD50-983D1E87DFE1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hape 15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Shape 15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Shape 16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Shape 16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Shape 16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Shape 16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Shape 16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3" name="Shape 16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Shape 16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Shape 16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Shape 16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Shape 16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Shape 15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Shape 15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Shape 15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Shape 15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Shape 15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Shape 15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Shape 15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Shape 15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Shape 15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Shape 15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Shape 1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Shape 16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Shape 16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solidFill>
          <a:srgbClr val="6FA8D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2786525" y="1968875"/>
            <a:ext cx="5859599" cy="276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11" name="Shape 11"/>
          <p:cNvGrpSpPr/>
          <p:nvPr/>
        </p:nvGrpSpPr>
        <p:grpSpPr>
          <a:xfrm>
            <a:off x="-190654" y="180462"/>
            <a:ext cx="9618283" cy="1632384"/>
            <a:chOff x="-114454" y="180462"/>
            <a:chExt cx="9618283" cy="1632384"/>
          </a:xfrm>
        </p:grpSpPr>
        <p:sp>
          <p:nvSpPr>
            <p:cNvPr id="12" name="Shape 12"/>
            <p:cNvSpPr/>
            <p:nvPr/>
          </p:nvSpPr>
          <p:spPr>
            <a:xfrm>
              <a:off x="313552" y="221405"/>
              <a:ext cx="351076" cy="349038"/>
            </a:xfrm>
            <a:custGeom>
              <a:pathLst>
                <a:path extrusionOk="0" fill="none" h="16611" w="16708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222212" y="227541"/>
              <a:ext cx="336767" cy="336767"/>
            </a:xfrm>
            <a:custGeom>
              <a:pathLst>
                <a:path extrusionOk="0" fill="none" h="16027" w="16027">
                  <a:moveTo>
                    <a:pt x="14029" y="4019"/>
                  </a:moveTo>
                  <a:lnTo>
                    <a:pt x="14029" y="4019"/>
                  </a:lnTo>
                  <a:lnTo>
                    <a:pt x="14200" y="3849"/>
                  </a:lnTo>
                  <a:lnTo>
                    <a:pt x="14395" y="3752"/>
                  </a:lnTo>
                  <a:lnTo>
                    <a:pt x="14614" y="3678"/>
                  </a:lnTo>
                  <a:lnTo>
                    <a:pt x="14809" y="3630"/>
                  </a:lnTo>
                  <a:lnTo>
                    <a:pt x="15028" y="3581"/>
                  </a:lnTo>
                  <a:lnTo>
                    <a:pt x="15247" y="3484"/>
                  </a:lnTo>
                  <a:lnTo>
                    <a:pt x="15442" y="3362"/>
                  </a:lnTo>
                  <a:lnTo>
                    <a:pt x="15661" y="3191"/>
                  </a:lnTo>
                  <a:lnTo>
                    <a:pt x="15661" y="3191"/>
                  </a:lnTo>
                  <a:lnTo>
                    <a:pt x="15832" y="2997"/>
                  </a:lnTo>
                  <a:lnTo>
                    <a:pt x="15929" y="2777"/>
                  </a:lnTo>
                  <a:lnTo>
                    <a:pt x="16002" y="2534"/>
                  </a:lnTo>
                  <a:lnTo>
                    <a:pt x="16026" y="2266"/>
                  </a:lnTo>
                  <a:lnTo>
                    <a:pt x="16026" y="2266"/>
                  </a:lnTo>
                  <a:lnTo>
                    <a:pt x="16002" y="2047"/>
                  </a:lnTo>
                  <a:lnTo>
                    <a:pt x="15978" y="1827"/>
                  </a:lnTo>
                  <a:lnTo>
                    <a:pt x="15905" y="1633"/>
                  </a:lnTo>
                  <a:lnTo>
                    <a:pt x="15807" y="1413"/>
                  </a:lnTo>
                  <a:lnTo>
                    <a:pt x="15710" y="1243"/>
                  </a:lnTo>
                  <a:lnTo>
                    <a:pt x="15588" y="1048"/>
                  </a:lnTo>
                  <a:lnTo>
                    <a:pt x="15466" y="878"/>
                  </a:lnTo>
                  <a:lnTo>
                    <a:pt x="15320" y="707"/>
                  </a:lnTo>
                  <a:lnTo>
                    <a:pt x="15320" y="707"/>
                  </a:lnTo>
                  <a:lnTo>
                    <a:pt x="15150" y="561"/>
                  </a:lnTo>
                  <a:lnTo>
                    <a:pt x="14979" y="439"/>
                  </a:lnTo>
                  <a:lnTo>
                    <a:pt x="14784" y="317"/>
                  </a:lnTo>
                  <a:lnTo>
                    <a:pt x="14590" y="196"/>
                  </a:lnTo>
                  <a:lnTo>
                    <a:pt x="14395" y="123"/>
                  </a:lnTo>
                  <a:lnTo>
                    <a:pt x="14175" y="50"/>
                  </a:lnTo>
                  <a:lnTo>
                    <a:pt x="13981" y="25"/>
                  </a:lnTo>
                  <a:lnTo>
                    <a:pt x="13761" y="1"/>
                  </a:lnTo>
                  <a:lnTo>
                    <a:pt x="13761" y="1"/>
                  </a:lnTo>
                  <a:lnTo>
                    <a:pt x="13494" y="25"/>
                  </a:lnTo>
                  <a:lnTo>
                    <a:pt x="13250" y="98"/>
                  </a:lnTo>
                  <a:lnTo>
                    <a:pt x="13031" y="196"/>
                  </a:lnTo>
                  <a:lnTo>
                    <a:pt x="12836" y="366"/>
                  </a:lnTo>
                  <a:lnTo>
                    <a:pt x="12836" y="366"/>
                  </a:lnTo>
                  <a:lnTo>
                    <a:pt x="12665" y="561"/>
                  </a:lnTo>
                  <a:lnTo>
                    <a:pt x="12544" y="780"/>
                  </a:lnTo>
                  <a:lnTo>
                    <a:pt x="12471" y="975"/>
                  </a:lnTo>
                  <a:lnTo>
                    <a:pt x="12422" y="1194"/>
                  </a:lnTo>
                  <a:lnTo>
                    <a:pt x="12349" y="1413"/>
                  </a:lnTo>
                  <a:lnTo>
                    <a:pt x="12276" y="1608"/>
                  </a:lnTo>
                  <a:lnTo>
                    <a:pt x="12178" y="1827"/>
                  </a:lnTo>
                  <a:lnTo>
                    <a:pt x="12008" y="1998"/>
                  </a:lnTo>
                  <a:lnTo>
                    <a:pt x="12008" y="1998"/>
                  </a:lnTo>
                  <a:lnTo>
                    <a:pt x="11740" y="2266"/>
                  </a:lnTo>
                  <a:lnTo>
                    <a:pt x="11496" y="2436"/>
                  </a:lnTo>
                  <a:lnTo>
                    <a:pt x="11277" y="2534"/>
                  </a:lnTo>
                  <a:lnTo>
                    <a:pt x="11082" y="2582"/>
                  </a:lnTo>
                  <a:lnTo>
                    <a:pt x="10888" y="2582"/>
                  </a:lnTo>
                  <a:lnTo>
                    <a:pt x="10717" y="2534"/>
                  </a:lnTo>
                  <a:lnTo>
                    <a:pt x="10547" y="2412"/>
                  </a:lnTo>
                  <a:lnTo>
                    <a:pt x="10376" y="2290"/>
                  </a:lnTo>
                  <a:lnTo>
                    <a:pt x="10206" y="2095"/>
                  </a:lnTo>
                  <a:lnTo>
                    <a:pt x="10035" y="1901"/>
                  </a:lnTo>
                  <a:lnTo>
                    <a:pt x="9670" y="1413"/>
                  </a:lnTo>
                  <a:lnTo>
                    <a:pt x="9231" y="878"/>
                  </a:lnTo>
                  <a:lnTo>
                    <a:pt x="8988" y="585"/>
                  </a:lnTo>
                  <a:lnTo>
                    <a:pt x="8720" y="293"/>
                  </a:lnTo>
                  <a:lnTo>
                    <a:pt x="8720" y="293"/>
                  </a:lnTo>
                  <a:lnTo>
                    <a:pt x="8574" y="171"/>
                  </a:lnTo>
                  <a:lnTo>
                    <a:pt x="8379" y="74"/>
                  </a:lnTo>
                  <a:lnTo>
                    <a:pt x="8209" y="25"/>
                  </a:lnTo>
                  <a:lnTo>
                    <a:pt x="8014" y="1"/>
                  </a:lnTo>
                  <a:lnTo>
                    <a:pt x="8014" y="1"/>
                  </a:lnTo>
                  <a:lnTo>
                    <a:pt x="7916" y="25"/>
                  </a:lnTo>
                  <a:lnTo>
                    <a:pt x="7770" y="98"/>
                  </a:lnTo>
                  <a:lnTo>
                    <a:pt x="7307" y="366"/>
                  </a:lnTo>
                  <a:lnTo>
                    <a:pt x="7039" y="537"/>
                  </a:lnTo>
                  <a:lnTo>
                    <a:pt x="6747" y="756"/>
                  </a:lnTo>
                  <a:lnTo>
                    <a:pt x="6431" y="975"/>
                  </a:lnTo>
                  <a:lnTo>
                    <a:pt x="6138" y="1243"/>
                  </a:lnTo>
                  <a:lnTo>
                    <a:pt x="5870" y="1511"/>
                  </a:lnTo>
                  <a:lnTo>
                    <a:pt x="5627" y="1803"/>
                  </a:lnTo>
                  <a:lnTo>
                    <a:pt x="5432" y="2095"/>
                  </a:lnTo>
                  <a:lnTo>
                    <a:pt x="5359" y="2242"/>
                  </a:lnTo>
                  <a:lnTo>
                    <a:pt x="5310" y="2412"/>
                  </a:lnTo>
                  <a:lnTo>
                    <a:pt x="5262" y="2558"/>
                  </a:lnTo>
                  <a:lnTo>
                    <a:pt x="5237" y="2704"/>
                  </a:lnTo>
                  <a:lnTo>
                    <a:pt x="5237" y="2850"/>
                  </a:lnTo>
                  <a:lnTo>
                    <a:pt x="5262" y="3021"/>
                  </a:lnTo>
                  <a:lnTo>
                    <a:pt x="5310" y="3167"/>
                  </a:lnTo>
                  <a:lnTo>
                    <a:pt x="5383" y="3313"/>
                  </a:lnTo>
                  <a:lnTo>
                    <a:pt x="5481" y="3459"/>
                  </a:lnTo>
                  <a:lnTo>
                    <a:pt x="5603" y="3605"/>
                  </a:lnTo>
                  <a:lnTo>
                    <a:pt x="5603" y="3605"/>
                  </a:lnTo>
                  <a:lnTo>
                    <a:pt x="5797" y="3752"/>
                  </a:lnTo>
                  <a:lnTo>
                    <a:pt x="5992" y="3849"/>
                  </a:lnTo>
                  <a:lnTo>
                    <a:pt x="6187" y="3946"/>
                  </a:lnTo>
                  <a:lnTo>
                    <a:pt x="6406" y="3995"/>
                  </a:lnTo>
                  <a:lnTo>
                    <a:pt x="6625" y="4044"/>
                  </a:lnTo>
                  <a:lnTo>
                    <a:pt x="6845" y="4141"/>
                  </a:lnTo>
                  <a:lnTo>
                    <a:pt x="7039" y="4239"/>
                  </a:lnTo>
                  <a:lnTo>
                    <a:pt x="7234" y="4409"/>
                  </a:lnTo>
                  <a:lnTo>
                    <a:pt x="7234" y="4409"/>
                  </a:lnTo>
                  <a:lnTo>
                    <a:pt x="7405" y="4604"/>
                  </a:lnTo>
                  <a:lnTo>
                    <a:pt x="7502" y="4823"/>
                  </a:lnTo>
                  <a:lnTo>
                    <a:pt x="7575" y="5067"/>
                  </a:lnTo>
                  <a:lnTo>
                    <a:pt x="7600" y="5359"/>
                  </a:lnTo>
                  <a:lnTo>
                    <a:pt x="7600" y="5359"/>
                  </a:lnTo>
                  <a:lnTo>
                    <a:pt x="7575" y="5554"/>
                  </a:lnTo>
                  <a:lnTo>
                    <a:pt x="7551" y="5773"/>
                  </a:lnTo>
                  <a:lnTo>
                    <a:pt x="7478" y="5968"/>
                  </a:lnTo>
                  <a:lnTo>
                    <a:pt x="7405" y="6163"/>
                  </a:lnTo>
                  <a:lnTo>
                    <a:pt x="7307" y="6357"/>
                  </a:lnTo>
                  <a:lnTo>
                    <a:pt x="7186" y="6552"/>
                  </a:lnTo>
                  <a:lnTo>
                    <a:pt x="7039" y="6723"/>
                  </a:lnTo>
                  <a:lnTo>
                    <a:pt x="6893" y="6893"/>
                  </a:lnTo>
                  <a:lnTo>
                    <a:pt x="6893" y="6893"/>
                  </a:lnTo>
                  <a:lnTo>
                    <a:pt x="6723" y="7039"/>
                  </a:lnTo>
                  <a:lnTo>
                    <a:pt x="6552" y="7186"/>
                  </a:lnTo>
                  <a:lnTo>
                    <a:pt x="6382" y="7283"/>
                  </a:lnTo>
                  <a:lnTo>
                    <a:pt x="6187" y="7405"/>
                  </a:lnTo>
                  <a:lnTo>
                    <a:pt x="5992" y="7478"/>
                  </a:lnTo>
                  <a:lnTo>
                    <a:pt x="5773" y="7551"/>
                  </a:lnTo>
                  <a:lnTo>
                    <a:pt x="5554" y="7575"/>
                  </a:lnTo>
                  <a:lnTo>
                    <a:pt x="5359" y="7600"/>
                  </a:lnTo>
                  <a:lnTo>
                    <a:pt x="5359" y="7600"/>
                  </a:lnTo>
                  <a:lnTo>
                    <a:pt x="5091" y="7575"/>
                  </a:lnTo>
                  <a:lnTo>
                    <a:pt x="4848" y="7502"/>
                  </a:lnTo>
                  <a:lnTo>
                    <a:pt x="4604" y="7405"/>
                  </a:lnTo>
                  <a:lnTo>
                    <a:pt x="4409" y="7234"/>
                  </a:lnTo>
                  <a:lnTo>
                    <a:pt x="4409" y="7234"/>
                  </a:lnTo>
                  <a:lnTo>
                    <a:pt x="4239" y="7039"/>
                  </a:lnTo>
                  <a:lnTo>
                    <a:pt x="4117" y="6820"/>
                  </a:lnTo>
                  <a:lnTo>
                    <a:pt x="4044" y="6601"/>
                  </a:lnTo>
                  <a:lnTo>
                    <a:pt x="3971" y="6382"/>
                  </a:lnTo>
                  <a:lnTo>
                    <a:pt x="3922" y="6187"/>
                  </a:lnTo>
                  <a:lnTo>
                    <a:pt x="3849" y="5992"/>
                  </a:lnTo>
                  <a:lnTo>
                    <a:pt x="3752" y="5797"/>
                  </a:lnTo>
                  <a:lnTo>
                    <a:pt x="3605" y="5602"/>
                  </a:lnTo>
                  <a:lnTo>
                    <a:pt x="3605" y="5602"/>
                  </a:lnTo>
                  <a:lnTo>
                    <a:pt x="3459" y="5481"/>
                  </a:lnTo>
                  <a:lnTo>
                    <a:pt x="3313" y="5383"/>
                  </a:lnTo>
                  <a:lnTo>
                    <a:pt x="3167" y="5310"/>
                  </a:lnTo>
                  <a:lnTo>
                    <a:pt x="3021" y="5262"/>
                  </a:lnTo>
                  <a:lnTo>
                    <a:pt x="2850" y="5237"/>
                  </a:lnTo>
                  <a:lnTo>
                    <a:pt x="2704" y="5237"/>
                  </a:lnTo>
                  <a:lnTo>
                    <a:pt x="2558" y="5262"/>
                  </a:lnTo>
                  <a:lnTo>
                    <a:pt x="2412" y="5310"/>
                  </a:lnTo>
                  <a:lnTo>
                    <a:pt x="2242" y="5359"/>
                  </a:lnTo>
                  <a:lnTo>
                    <a:pt x="2095" y="5432"/>
                  </a:lnTo>
                  <a:lnTo>
                    <a:pt x="1803" y="5627"/>
                  </a:lnTo>
                  <a:lnTo>
                    <a:pt x="1511" y="5870"/>
                  </a:lnTo>
                  <a:lnTo>
                    <a:pt x="1243" y="6138"/>
                  </a:lnTo>
                  <a:lnTo>
                    <a:pt x="975" y="6431"/>
                  </a:lnTo>
                  <a:lnTo>
                    <a:pt x="756" y="6747"/>
                  </a:lnTo>
                  <a:lnTo>
                    <a:pt x="537" y="7039"/>
                  </a:lnTo>
                  <a:lnTo>
                    <a:pt x="366" y="7307"/>
                  </a:lnTo>
                  <a:lnTo>
                    <a:pt x="98" y="7770"/>
                  </a:lnTo>
                  <a:lnTo>
                    <a:pt x="25" y="7916"/>
                  </a:lnTo>
                  <a:lnTo>
                    <a:pt x="1" y="8014"/>
                  </a:lnTo>
                  <a:lnTo>
                    <a:pt x="1" y="8014"/>
                  </a:lnTo>
                  <a:lnTo>
                    <a:pt x="25" y="8208"/>
                  </a:lnTo>
                  <a:lnTo>
                    <a:pt x="74" y="8379"/>
                  </a:lnTo>
                  <a:lnTo>
                    <a:pt x="171" y="8574"/>
                  </a:lnTo>
                  <a:lnTo>
                    <a:pt x="293" y="8720"/>
                  </a:lnTo>
                  <a:lnTo>
                    <a:pt x="293" y="8720"/>
                  </a:lnTo>
                  <a:lnTo>
                    <a:pt x="585" y="8988"/>
                  </a:lnTo>
                  <a:lnTo>
                    <a:pt x="878" y="9231"/>
                  </a:lnTo>
                  <a:lnTo>
                    <a:pt x="1413" y="9670"/>
                  </a:lnTo>
                  <a:lnTo>
                    <a:pt x="1901" y="10035"/>
                  </a:lnTo>
                  <a:lnTo>
                    <a:pt x="2095" y="10206"/>
                  </a:lnTo>
                  <a:lnTo>
                    <a:pt x="2290" y="10376"/>
                  </a:lnTo>
                  <a:lnTo>
                    <a:pt x="2412" y="10547"/>
                  </a:lnTo>
                  <a:lnTo>
                    <a:pt x="2534" y="10717"/>
                  </a:lnTo>
                  <a:lnTo>
                    <a:pt x="2583" y="10888"/>
                  </a:lnTo>
                  <a:lnTo>
                    <a:pt x="2583" y="11082"/>
                  </a:lnTo>
                  <a:lnTo>
                    <a:pt x="2534" y="11277"/>
                  </a:lnTo>
                  <a:lnTo>
                    <a:pt x="2436" y="11496"/>
                  </a:lnTo>
                  <a:lnTo>
                    <a:pt x="2266" y="11740"/>
                  </a:lnTo>
                  <a:lnTo>
                    <a:pt x="1998" y="12008"/>
                  </a:lnTo>
                  <a:lnTo>
                    <a:pt x="1998" y="12008"/>
                  </a:lnTo>
                  <a:lnTo>
                    <a:pt x="1828" y="12178"/>
                  </a:lnTo>
                  <a:lnTo>
                    <a:pt x="1633" y="12276"/>
                  </a:lnTo>
                  <a:lnTo>
                    <a:pt x="1413" y="12349"/>
                  </a:lnTo>
                  <a:lnTo>
                    <a:pt x="1219" y="12398"/>
                  </a:lnTo>
                  <a:lnTo>
                    <a:pt x="999" y="12446"/>
                  </a:lnTo>
                  <a:lnTo>
                    <a:pt x="780" y="12544"/>
                  </a:lnTo>
                  <a:lnTo>
                    <a:pt x="585" y="12665"/>
                  </a:lnTo>
                  <a:lnTo>
                    <a:pt x="366" y="12836"/>
                  </a:lnTo>
                  <a:lnTo>
                    <a:pt x="366" y="12836"/>
                  </a:lnTo>
                  <a:lnTo>
                    <a:pt x="196" y="13031"/>
                  </a:lnTo>
                  <a:lnTo>
                    <a:pt x="98" y="13250"/>
                  </a:lnTo>
                  <a:lnTo>
                    <a:pt x="25" y="13493"/>
                  </a:lnTo>
                  <a:lnTo>
                    <a:pt x="1" y="13761"/>
                  </a:lnTo>
                  <a:lnTo>
                    <a:pt x="1" y="13761"/>
                  </a:lnTo>
                  <a:lnTo>
                    <a:pt x="25" y="13981"/>
                  </a:lnTo>
                  <a:lnTo>
                    <a:pt x="50" y="14200"/>
                  </a:lnTo>
                  <a:lnTo>
                    <a:pt x="123" y="14395"/>
                  </a:lnTo>
                  <a:lnTo>
                    <a:pt x="220" y="14614"/>
                  </a:lnTo>
                  <a:lnTo>
                    <a:pt x="318" y="14784"/>
                  </a:lnTo>
                  <a:lnTo>
                    <a:pt x="439" y="14979"/>
                  </a:lnTo>
                  <a:lnTo>
                    <a:pt x="561" y="15150"/>
                  </a:lnTo>
                  <a:lnTo>
                    <a:pt x="707" y="15320"/>
                  </a:lnTo>
                  <a:lnTo>
                    <a:pt x="707" y="15320"/>
                  </a:lnTo>
                  <a:lnTo>
                    <a:pt x="878" y="15466"/>
                  </a:lnTo>
                  <a:lnTo>
                    <a:pt x="1048" y="15588"/>
                  </a:lnTo>
                  <a:lnTo>
                    <a:pt x="1243" y="15710"/>
                  </a:lnTo>
                  <a:lnTo>
                    <a:pt x="1438" y="15832"/>
                  </a:lnTo>
                  <a:lnTo>
                    <a:pt x="1633" y="15905"/>
                  </a:lnTo>
                  <a:lnTo>
                    <a:pt x="1852" y="15978"/>
                  </a:lnTo>
                  <a:lnTo>
                    <a:pt x="2047" y="16002"/>
                  </a:lnTo>
                  <a:lnTo>
                    <a:pt x="2266" y="16026"/>
                  </a:lnTo>
                  <a:lnTo>
                    <a:pt x="2266" y="16026"/>
                  </a:lnTo>
                  <a:lnTo>
                    <a:pt x="2534" y="16002"/>
                  </a:lnTo>
                  <a:lnTo>
                    <a:pt x="2777" y="15929"/>
                  </a:lnTo>
                  <a:lnTo>
                    <a:pt x="2997" y="15832"/>
                  </a:lnTo>
                  <a:lnTo>
                    <a:pt x="3191" y="15661"/>
                  </a:lnTo>
                  <a:lnTo>
                    <a:pt x="3191" y="15661"/>
                  </a:lnTo>
                  <a:lnTo>
                    <a:pt x="3362" y="15466"/>
                  </a:lnTo>
                  <a:lnTo>
                    <a:pt x="3484" y="15247"/>
                  </a:lnTo>
                  <a:lnTo>
                    <a:pt x="3557" y="15052"/>
                  </a:lnTo>
                  <a:lnTo>
                    <a:pt x="3605" y="14833"/>
                  </a:lnTo>
                  <a:lnTo>
                    <a:pt x="3679" y="14614"/>
                  </a:lnTo>
                  <a:lnTo>
                    <a:pt x="3752" y="14419"/>
                  </a:lnTo>
                  <a:lnTo>
                    <a:pt x="3849" y="14200"/>
                  </a:lnTo>
                  <a:lnTo>
                    <a:pt x="4019" y="14029"/>
                  </a:lnTo>
                  <a:lnTo>
                    <a:pt x="4019" y="14029"/>
                  </a:lnTo>
                  <a:lnTo>
                    <a:pt x="4287" y="13786"/>
                  </a:lnTo>
                  <a:lnTo>
                    <a:pt x="4531" y="13591"/>
                  </a:lnTo>
                  <a:lnTo>
                    <a:pt x="4750" y="13493"/>
                  </a:lnTo>
                  <a:lnTo>
                    <a:pt x="4945" y="13445"/>
                  </a:lnTo>
                  <a:lnTo>
                    <a:pt x="5140" y="13445"/>
                  </a:lnTo>
                  <a:lnTo>
                    <a:pt x="5310" y="13493"/>
                  </a:lnTo>
                  <a:lnTo>
                    <a:pt x="5481" y="13615"/>
                  </a:lnTo>
                  <a:lnTo>
                    <a:pt x="5651" y="13737"/>
                  </a:lnTo>
                  <a:lnTo>
                    <a:pt x="5822" y="13932"/>
                  </a:lnTo>
                  <a:lnTo>
                    <a:pt x="5992" y="14127"/>
                  </a:lnTo>
                  <a:lnTo>
                    <a:pt x="6358" y="14614"/>
                  </a:lnTo>
                  <a:lnTo>
                    <a:pt x="6796" y="15150"/>
                  </a:lnTo>
                  <a:lnTo>
                    <a:pt x="7039" y="15442"/>
                  </a:lnTo>
                  <a:lnTo>
                    <a:pt x="7307" y="15734"/>
                  </a:lnTo>
                  <a:lnTo>
                    <a:pt x="7307" y="15734"/>
                  </a:lnTo>
                  <a:lnTo>
                    <a:pt x="7454" y="15856"/>
                  </a:lnTo>
                  <a:lnTo>
                    <a:pt x="7648" y="15953"/>
                  </a:lnTo>
                  <a:lnTo>
                    <a:pt x="7819" y="16002"/>
                  </a:lnTo>
                  <a:lnTo>
                    <a:pt x="8014" y="16026"/>
                  </a:lnTo>
                  <a:lnTo>
                    <a:pt x="8014" y="16026"/>
                  </a:lnTo>
                  <a:lnTo>
                    <a:pt x="8111" y="16002"/>
                  </a:lnTo>
                  <a:lnTo>
                    <a:pt x="8257" y="15929"/>
                  </a:lnTo>
                  <a:lnTo>
                    <a:pt x="8720" y="15661"/>
                  </a:lnTo>
                  <a:lnTo>
                    <a:pt x="8988" y="15491"/>
                  </a:lnTo>
                  <a:lnTo>
                    <a:pt x="9280" y="15271"/>
                  </a:lnTo>
                  <a:lnTo>
                    <a:pt x="9597" y="15052"/>
                  </a:lnTo>
                  <a:lnTo>
                    <a:pt x="9889" y="14784"/>
                  </a:lnTo>
                  <a:lnTo>
                    <a:pt x="10157" y="14516"/>
                  </a:lnTo>
                  <a:lnTo>
                    <a:pt x="10400" y="14224"/>
                  </a:lnTo>
                  <a:lnTo>
                    <a:pt x="10595" y="13932"/>
                  </a:lnTo>
                  <a:lnTo>
                    <a:pt x="10668" y="13786"/>
                  </a:lnTo>
                  <a:lnTo>
                    <a:pt x="10717" y="13615"/>
                  </a:lnTo>
                  <a:lnTo>
                    <a:pt x="10766" y="13469"/>
                  </a:lnTo>
                  <a:lnTo>
                    <a:pt x="10790" y="13323"/>
                  </a:lnTo>
                  <a:lnTo>
                    <a:pt x="10790" y="13177"/>
                  </a:lnTo>
                  <a:lnTo>
                    <a:pt x="10766" y="13006"/>
                  </a:lnTo>
                  <a:lnTo>
                    <a:pt x="10717" y="12860"/>
                  </a:lnTo>
                  <a:lnTo>
                    <a:pt x="10644" y="12714"/>
                  </a:lnTo>
                  <a:lnTo>
                    <a:pt x="10547" y="12568"/>
                  </a:lnTo>
                  <a:lnTo>
                    <a:pt x="10425" y="12422"/>
                  </a:lnTo>
                  <a:lnTo>
                    <a:pt x="10425" y="12422"/>
                  </a:lnTo>
                  <a:lnTo>
                    <a:pt x="10230" y="12276"/>
                  </a:lnTo>
                  <a:lnTo>
                    <a:pt x="10035" y="12178"/>
                  </a:lnTo>
                  <a:lnTo>
                    <a:pt x="9840" y="12105"/>
                  </a:lnTo>
                  <a:lnTo>
                    <a:pt x="9621" y="12032"/>
                  </a:lnTo>
                  <a:lnTo>
                    <a:pt x="9402" y="11983"/>
                  </a:lnTo>
                  <a:lnTo>
                    <a:pt x="9183" y="11886"/>
                  </a:lnTo>
                  <a:lnTo>
                    <a:pt x="8988" y="11789"/>
                  </a:lnTo>
                  <a:lnTo>
                    <a:pt x="8793" y="11618"/>
                  </a:lnTo>
                  <a:lnTo>
                    <a:pt x="8793" y="11618"/>
                  </a:lnTo>
                  <a:lnTo>
                    <a:pt x="8623" y="11423"/>
                  </a:lnTo>
                  <a:lnTo>
                    <a:pt x="8525" y="11204"/>
                  </a:lnTo>
                  <a:lnTo>
                    <a:pt x="8452" y="10961"/>
                  </a:lnTo>
                  <a:lnTo>
                    <a:pt x="8428" y="10668"/>
                  </a:lnTo>
                  <a:lnTo>
                    <a:pt x="8428" y="10668"/>
                  </a:lnTo>
                  <a:lnTo>
                    <a:pt x="8452" y="10473"/>
                  </a:lnTo>
                  <a:lnTo>
                    <a:pt x="8476" y="10254"/>
                  </a:lnTo>
                  <a:lnTo>
                    <a:pt x="8549" y="10059"/>
                  </a:lnTo>
                  <a:lnTo>
                    <a:pt x="8623" y="9865"/>
                  </a:lnTo>
                  <a:lnTo>
                    <a:pt x="8720" y="9670"/>
                  </a:lnTo>
                  <a:lnTo>
                    <a:pt x="8842" y="9475"/>
                  </a:lnTo>
                  <a:lnTo>
                    <a:pt x="8988" y="9304"/>
                  </a:lnTo>
                  <a:lnTo>
                    <a:pt x="9134" y="9134"/>
                  </a:lnTo>
                  <a:lnTo>
                    <a:pt x="9134" y="9134"/>
                  </a:lnTo>
                  <a:lnTo>
                    <a:pt x="9304" y="8988"/>
                  </a:lnTo>
                  <a:lnTo>
                    <a:pt x="9475" y="8866"/>
                  </a:lnTo>
                  <a:lnTo>
                    <a:pt x="9645" y="8744"/>
                  </a:lnTo>
                  <a:lnTo>
                    <a:pt x="9840" y="8622"/>
                  </a:lnTo>
                  <a:lnTo>
                    <a:pt x="10035" y="8549"/>
                  </a:lnTo>
                  <a:lnTo>
                    <a:pt x="10254" y="8476"/>
                  </a:lnTo>
                  <a:lnTo>
                    <a:pt x="10474" y="8452"/>
                  </a:lnTo>
                  <a:lnTo>
                    <a:pt x="10668" y="8428"/>
                  </a:lnTo>
                  <a:lnTo>
                    <a:pt x="10668" y="8428"/>
                  </a:lnTo>
                  <a:lnTo>
                    <a:pt x="10936" y="8452"/>
                  </a:lnTo>
                  <a:lnTo>
                    <a:pt x="11180" y="8525"/>
                  </a:lnTo>
                  <a:lnTo>
                    <a:pt x="11423" y="8622"/>
                  </a:lnTo>
                  <a:lnTo>
                    <a:pt x="11618" y="8793"/>
                  </a:lnTo>
                  <a:lnTo>
                    <a:pt x="11618" y="8793"/>
                  </a:lnTo>
                  <a:lnTo>
                    <a:pt x="11789" y="8988"/>
                  </a:lnTo>
                  <a:lnTo>
                    <a:pt x="11910" y="9207"/>
                  </a:lnTo>
                  <a:lnTo>
                    <a:pt x="11984" y="9426"/>
                  </a:lnTo>
                  <a:lnTo>
                    <a:pt x="12057" y="9645"/>
                  </a:lnTo>
                  <a:lnTo>
                    <a:pt x="12105" y="9840"/>
                  </a:lnTo>
                  <a:lnTo>
                    <a:pt x="12178" y="10035"/>
                  </a:lnTo>
                  <a:lnTo>
                    <a:pt x="12276" y="10230"/>
                  </a:lnTo>
                  <a:lnTo>
                    <a:pt x="12422" y="10425"/>
                  </a:lnTo>
                  <a:lnTo>
                    <a:pt x="12422" y="10425"/>
                  </a:lnTo>
                  <a:lnTo>
                    <a:pt x="12568" y="10547"/>
                  </a:lnTo>
                  <a:lnTo>
                    <a:pt x="12714" y="10644"/>
                  </a:lnTo>
                  <a:lnTo>
                    <a:pt x="12860" y="10717"/>
                  </a:lnTo>
                  <a:lnTo>
                    <a:pt x="13006" y="10766"/>
                  </a:lnTo>
                  <a:lnTo>
                    <a:pt x="13177" y="10790"/>
                  </a:lnTo>
                  <a:lnTo>
                    <a:pt x="13323" y="10790"/>
                  </a:lnTo>
                  <a:lnTo>
                    <a:pt x="13469" y="10766"/>
                  </a:lnTo>
                  <a:lnTo>
                    <a:pt x="13615" y="10717"/>
                  </a:lnTo>
                  <a:lnTo>
                    <a:pt x="13786" y="10668"/>
                  </a:lnTo>
                  <a:lnTo>
                    <a:pt x="13932" y="10595"/>
                  </a:lnTo>
                  <a:lnTo>
                    <a:pt x="14224" y="10400"/>
                  </a:lnTo>
                  <a:lnTo>
                    <a:pt x="14516" y="10157"/>
                  </a:lnTo>
                  <a:lnTo>
                    <a:pt x="14784" y="9889"/>
                  </a:lnTo>
                  <a:lnTo>
                    <a:pt x="15052" y="9597"/>
                  </a:lnTo>
                  <a:lnTo>
                    <a:pt x="15271" y="9280"/>
                  </a:lnTo>
                  <a:lnTo>
                    <a:pt x="15491" y="8988"/>
                  </a:lnTo>
                  <a:lnTo>
                    <a:pt x="15661" y="8720"/>
                  </a:lnTo>
                  <a:lnTo>
                    <a:pt x="15929" y="8257"/>
                  </a:lnTo>
                  <a:lnTo>
                    <a:pt x="16002" y="8111"/>
                  </a:lnTo>
                  <a:lnTo>
                    <a:pt x="16026" y="8014"/>
                  </a:lnTo>
                  <a:lnTo>
                    <a:pt x="16026" y="8014"/>
                  </a:lnTo>
                  <a:lnTo>
                    <a:pt x="16002" y="7819"/>
                  </a:lnTo>
                  <a:lnTo>
                    <a:pt x="15953" y="7648"/>
                  </a:lnTo>
                  <a:lnTo>
                    <a:pt x="15856" y="7453"/>
                  </a:lnTo>
                  <a:lnTo>
                    <a:pt x="15734" y="7307"/>
                  </a:lnTo>
                  <a:lnTo>
                    <a:pt x="15734" y="7307"/>
                  </a:lnTo>
                  <a:lnTo>
                    <a:pt x="15442" y="7039"/>
                  </a:lnTo>
                  <a:lnTo>
                    <a:pt x="15150" y="6796"/>
                  </a:lnTo>
                  <a:lnTo>
                    <a:pt x="14614" y="6357"/>
                  </a:lnTo>
                  <a:lnTo>
                    <a:pt x="14127" y="5992"/>
                  </a:lnTo>
                  <a:lnTo>
                    <a:pt x="13932" y="5822"/>
                  </a:lnTo>
                  <a:lnTo>
                    <a:pt x="13737" y="5651"/>
                  </a:lnTo>
                  <a:lnTo>
                    <a:pt x="13615" y="5481"/>
                  </a:lnTo>
                  <a:lnTo>
                    <a:pt x="13494" y="5310"/>
                  </a:lnTo>
                  <a:lnTo>
                    <a:pt x="13445" y="5140"/>
                  </a:lnTo>
                  <a:lnTo>
                    <a:pt x="13445" y="4945"/>
                  </a:lnTo>
                  <a:lnTo>
                    <a:pt x="13494" y="4750"/>
                  </a:lnTo>
                  <a:lnTo>
                    <a:pt x="13591" y="4531"/>
                  </a:lnTo>
                  <a:lnTo>
                    <a:pt x="13761" y="4287"/>
                  </a:lnTo>
                  <a:lnTo>
                    <a:pt x="14029" y="4019"/>
                  </a:lnTo>
                  <a:lnTo>
                    <a:pt x="14029" y="4019"/>
                  </a:lnTo>
                  <a:close/>
                </a:path>
              </a:pathLst>
            </a:custGeom>
            <a:noFill/>
            <a:ln cap="rnd" cmpd="sng" w="1217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017029" y="180462"/>
              <a:ext cx="248745" cy="430924"/>
            </a:xfrm>
            <a:custGeom>
              <a:pathLst>
                <a:path extrusionOk="0" fill="none" h="20508" w="11838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cap="rnd" cmpd="sng" w="1217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5" name="Shape 15"/>
            <p:cNvGrpSpPr/>
            <p:nvPr/>
          </p:nvGrpSpPr>
          <p:grpSpPr>
            <a:xfrm>
              <a:off x="2116563" y="220890"/>
              <a:ext cx="342881" cy="350068"/>
              <a:chOff x="3951850" y="2985350"/>
              <a:chExt cx="407950" cy="416500"/>
            </a:xfrm>
          </p:grpSpPr>
          <p:sp>
            <p:nvSpPr>
              <p:cNvPr id="16" name="Shape 16"/>
              <p:cNvSpPr/>
              <p:nvPr/>
            </p:nvSpPr>
            <p:spPr>
              <a:xfrm>
                <a:off x="3951850" y="2985350"/>
                <a:ext cx="314800" cy="314825"/>
              </a:xfrm>
              <a:custGeom>
                <a:pathLst>
                  <a:path extrusionOk="0" fill="none" h="12593" w="12592">
                    <a:moveTo>
                      <a:pt x="6284" y="1"/>
                    </a:moveTo>
                    <a:lnTo>
                      <a:pt x="6284" y="1"/>
                    </a:lnTo>
                    <a:lnTo>
                      <a:pt x="5967" y="25"/>
                    </a:lnTo>
                    <a:lnTo>
                      <a:pt x="5651" y="49"/>
                    </a:lnTo>
                    <a:lnTo>
                      <a:pt x="5334" y="74"/>
                    </a:lnTo>
                    <a:lnTo>
                      <a:pt x="5017" y="147"/>
                    </a:lnTo>
                    <a:lnTo>
                      <a:pt x="4725" y="220"/>
                    </a:lnTo>
                    <a:lnTo>
                      <a:pt x="4433" y="293"/>
                    </a:lnTo>
                    <a:lnTo>
                      <a:pt x="4141" y="390"/>
                    </a:lnTo>
                    <a:lnTo>
                      <a:pt x="3848" y="512"/>
                    </a:lnTo>
                    <a:lnTo>
                      <a:pt x="3556" y="634"/>
                    </a:lnTo>
                    <a:lnTo>
                      <a:pt x="3288" y="780"/>
                    </a:lnTo>
                    <a:lnTo>
                      <a:pt x="3020" y="926"/>
                    </a:lnTo>
                    <a:lnTo>
                      <a:pt x="2777" y="1072"/>
                    </a:lnTo>
                    <a:lnTo>
                      <a:pt x="2290" y="1437"/>
                    </a:lnTo>
                    <a:lnTo>
                      <a:pt x="1851" y="1852"/>
                    </a:lnTo>
                    <a:lnTo>
                      <a:pt x="1437" y="2290"/>
                    </a:lnTo>
                    <a:lnTo>
                      <a:pt x="1072" y="2777"/>
                    </a:lnTo>
                    <a:lnTo>
                      <a:pt x="901" y="3045"/>
                    </a:lnTo>
                    <a:lnTo>
                      <a:pt x="755" y="3313"/>
                    </a:lnTo>
                    <a:lnTo>
                      <a:pt x="609" y="3581"/>
                    </a:lnTo>
                    <a:lnTo>
                      <a:pt x="487" y="3849"/>
                    </a:lnTo>
                    <a:lnTo>
                      <a:pt x="390" y="4141"/>
                    </a:lnTo>
                    <a:lnTo>
                      <a:pt x="292" y="4433"/>
                    </a:lnTo>
                    <a:lnTo>
                      <a:pt x="195" y="4725"/>
                    </a:lnTo>
                    <a:lnTo>
                      <a:pt x="122" y="5042"/>
                    </a:lnTo>
                    <a:lnTo>
                      <a:pt x="73" y="5334"/>
                    </a:lnTo>
                    <a:lnTo>
                      <a:pt x="25" y="5651"/>
                    </a:lnTo>
                    <a:lnTo>
                      <a:pt x="0" y="5968"/>
                    </a:lnTo>
                    <a:lnTo>
                      <a:pt x="0" y="6308"/>
                    </a:lnTo>
                    <a:lnTo>
                      <a:pt x="0" y="6308"/>
                    </a:lnTo>
                    <a:lnTo>
                      <a:pt x="0" y="6625"/>
                    </a:lnTo>
                    <a:lnTo>
                      <a:pt x="25" y="6942"/>
                    </a:lnTo>
                    <a:lnTo>
                      <a:pt x="73" y="7258"/>
                    </a:lnTo>
                    <a:lnTo>
                      <a:pt x="122" y="7575"/>
                    </a:lnTo>
                    <a:lnTo>
                      <a:pt x="195" y="7867"/>
                    </a:lnTo>
                    <a:lnTo>
                      <a:pt x="292" y="8184"/>
                    </a:lnTo>
                    <a:lnTo>
                      <a:pt x="390" y="8476"/>
                    </a:lnTo>
                    <a:lnTo>
                      <a:pt x="487" y="8744"/>
                    </a:lnTo>
                    <a:lnTo>
                      <a:pt x="609" y="9036"/>
                    </a:lnTo>
                    <a:lnTo>
                      <a:pt x="755" y="9304"/>
                    </a:lnTo>
                    <a:lnTo>
                      <a:pt x="901" y="9572"/>
                    </a:lnTo>
                    <a:lnTo>
                      <a:pt x="1072" y="9816"/>
                    </a:lnTo>
                    <a:lnTo>
                      <a:pt x="1437" y="10303"/>
                    </a:lnTo>
                    <a:lnTo>
                      <a:pt x="1851" y="10741"/>
                    </a:lnTo>
                    <a:lnTo>
                      <a:pt x="2290" y="11155"/>
                    </a:lnTo>
                    <a:lnTo>
                      <a:pt x="2777" y="11520"/>
                    </a:lnTo>
                    <a:lnTo>
                      <a:pt x="3020" y="11691"/>
                    </a:lnTo>
                    <a:lnTo>
                      <a:pt x="3288" y="11837"/>
                    </a:lnTo>
                    <a:lnTo>
                      <a:pt x="3556" y="11983"/>
                    </a:lnTo>
                    <a:lnTo>
                      <a:pt x="3848" y="12105"/>
                    </a:lnTo>
                    <a:lnTo>
                      <a:pt x="4141" y="12202"/>
                    </a:lnTo>
                    <a:lnTo>
                      <a:pt x="4433" y="12300"/>
                    </a:lnTo>
                    <a:lnTo>
                      <a:pt x="4725" y="12397"/>
                    </a:lnTo>
                    <a:lnTo>
                      <a:pt x="5017" y="12470"/>
                    </a:lnTo>
                    <a:lnTo>
                      <a:pt x="5334" y="12519"/>
                    </a:lnTo>
                    <a:lnTo>
                      <a:pt x="5651" y="12568"/>
                    </a:lnTo>
                    <a:lnTo>
                      <a:pt x="5967" y="12592"/>
                    </a:lnTo>
                    <a:lnTo>
                      <a:pt x="6284" y="12592"/>
                    </a:lnTo>
                    <a:lnTo>
                      <a:pt x="6284" y="12592"/>
                    </a:lnTo>
                    <a:lnTo>
                      <a:pt x="6625" y="12592"/>
                    </a:lnTo>
                    <a:lnTo>
                      <a:pt x="6941" y="12568"/>
                    </a:lnTo>
                    <a:lnTo>
                      <a:pt x="7258" y="12519"/>
                    </a:lnTo>
                    <a:lnTo>
                      <a:pt x="7550" y="12470"/>
                    </a:lnTo>
                    <a:lnTo>
                      <a:pt x="7867" y="12397"/>
                    </a:lnTo>
                    <a:lnTo>
                      <a:pt x="8159" y="12300"/>
                    </a:lnTo>
                    <a:lnTo>
                      <a:pt x="8451" y="12202"/>
                    </a:lnTo>
                    <a:lnTo>
                      <a:pt x="8744" y="12105"/>
                    </a:lnTo>
                    <a:lnTo>
                      <a:pt x="9012" y="11983"/>
                    </a:lnTo>
                    <a:lnTo>
                      <a:pt x="9279" y="11837"/>
                    </a:lnTo>
                    <a:lnTo>
                      <a:pt x="9547" y="11691"/>
                    </a:lnTo>
                    <a:lnTo>
                      <a:pt x="9815" y="11520"/>
                    </a:lnTo>
                    <a:lnTo>
                      <a:pt x="10302" y="11155"/>
                    </a:lnTo>
                    <a:lnTo>
                      <a:pt x="10741" y="10741"/>
                    </a:lnTo>
                    <a:lnTo>
                      <a:pt x="11155" y="10303"/>
                    </a:lnTo>
                    <a:lnTo>
                      <a:pt x="11520" y="9816"/>
                    </a:lnTo>
                    <a:lnTo>
                      <a:pt x="11666" y="9572"/>
                    </a:lnTo>
                    <a:lnTo>
                      <a:pt x="11812" y="9304"/>
                    </a:lnTo>
                    <a:lnTo>
                      <a:pt x="11958" y="9036"/>
                    </a:lnTo>
                    <a:lnTo>
                      <a:pt x="12080" y="8744"/>
                    </a:lnTo>
                    <a:lnTo>
                      <a:pt x="12202" y="8476"/>
                    </a:lnTo>
                    <a:lnTo>
                      <a:pt x="12299" y="8184"/>
                    </a:lnTo>
                    <a:lnTo>
                      <a:pt x="12397" y="7867"/>
                    </a:lnTo>
                    <a:lnTo>
                      <a:pt x="12446" y="7575"/>
                    </a:lnTo>
                    <a:lnTo>
                      <a:pt x="12519" y="7258"/>
                    </a:lnTo>
                    <a:lnTo>
                      <a:pt x="12543" y="6942"/>
                    </a:lnTo>
                    <a:lnTo>
                      <a:pt x="12567" y="6625"/>
                    </a:lnTo>
                    <a:lnTo>
                      <a:pt x="12592" y="6308"/>
                    </a:lnTo>
                    <a:lnTo>
                      <a:pt x="12592" y="6308"/>
                    </a:lnTo>
                    <a:lnTo>
                      <a:pt x="12567" y="5968"/>
                    </a:lnTo>
                    <a:lnTo>
                      <a:pt x="12543" y="5651"/>
                    </a:lnTo>
                    <a:lnTo>
                      <a:pt x="12519" y="5334"/>
                    </a:lnTo>
                    <a:lnTo>
                      <a:pt x="12446" y="5042"/>
                    </a:lnTo>
                    <a:lnTo>
                      <a:pt x="12397" y="4725"/>
                    </a:lnTo>
                    <a:lnTo>
                      <a:pt x="12299" y="4433"/>
                    </a:lnTo>
                    <a:lnTo>
                      <a:pt x="12202" y="4141"/>
                    </a:lnTo>
                    <a:lnTo>
                      <a:pt x="12080" y="3849"/>
                    </a:lnTo>
                    <a:lnTo>
                      <a:pt x="11958" y="3581"/>
                    </a:lnTo>
                    <a:lnTo>
                      <a:pt x="11812" y="3313"/>
                    </a:lnTo>
                    <a:lnTo>
                      <a:pt x="11666" y="3045"/>
                    </a:lnTo>
                    <a:lnTo>
                      <a:pt x="11520" y="2777"/>
                    </a:lnTo>
                    <a:lnTo>
                      <a:pt x="11155" y="2290"/>
                    </a:lnTo>
                    <a:lnTo>
                      <a:pt x="10741" y="1852"/>
                    </a:lnTo>
                    <a:lnTo>
                      <a:pt x="10302" y="1437"/>
                    </a:lnTo>
                    <a:lnTo>
                      <a:pt x="9815" y="1072"/>
                    </a:lnTo>
                    <a:lnTo>
                      <a:pt x="9547" y="926"/>
                    </a:lnTo>
                    <a:lnTo>
                      <a:pt x="9279" y="780"/>
                    </a:lnTo>
                    <a:lnTo>
                      <a:pt x="9012" y="634"/>
                    </a:lnTo>
                    <a:lnTo>
                      <a:pt x="8744" y="512"/>
                    </a:lnTo>
                    <a:lnTo>
                      <a:pt x="8451" y="390"/>
                    </a:lnTo>
                    <a:lnTo>
                      <a:pt x="8159" y="293"/>
                    </a:lnTo>
                    <a:lnTo>
                      <a:pt x="7867" y="220"/>
                    </a:lnTo>
                    <a:lnTo>
                      <a:pt x="7550" y="147"/>
                    </a:lnTo>
                    <a:lnTo>
                      <a:pt x="7258" y="74"/>
                    </a:lnTo>
                    <a:lnTo>
                      <a:pt x="6941" y="49"/>
                    </a:lnTo>
                    <a:lnTo>
                      <a:pt x="6625" y="25"/>
                    </a:lnTo>
                    <a:lnTo>
                      <a:pt x="6284" y="1"/>
                    </a:lnTo>
                    <a:lnTo>
                      <a:pt x="6284" y="1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pathLst>
                  <a:path extrusionOk="0" fill="none" h="9670" w="9670">
                    <a:moveTo>
                      <a:pt x="4823" y="1"/>
                    </a:moveTo>
                    <a:lnTo>
                      <a:pt x="4823" y="1"/>
                    </a:lnTo>
                    <a:lnTo>
                      <a:pt x="4336" y="25"/>
                    </a:lnTo>
                    <a:lnTo>
                      <a:pt x="3849" y="98"/>
                    </a:lnTo>
                    <a:lnTo>
                      <a:pt x="3386" y="220"/>
                    </a:lnTo>
                    <a:lnTo>
                      <a:pt x="2947" y="391"/>
                    </a:lnTo>
                    <a:lnTo>
                      <a:pt x="2533" y="585"/>
                    </a:lnTo>
                    <a:lnTo>
                      <a:pt x="2144" y="829"/>
                    </a:lnTo>
                    <a:lnTo>
                      <a:pt x="1754" y="1121"/>
                    </a:lnTo>
                    <a:lnTo>
                      <a:pt x="1413" y="1438"/>
                    </a:lnTo>
                    <a:lnTo>
                      <a:pt x="1096" y="1779"/>
                    </a:lnTo>
                    <a:lnTo>
                      <a:pt x="829" y="2144"/>
                    </a:lnTo>
                    <a:lnTo>
                      <a:pt x="585" y="2534"/>
                    </a:lnTo>
                    <a:lnTo>
                      <a:pt x="390" y="2972"/>
                    </a:lnTo>
                    <a:lnTo>
                      <a:pt x="220" y="3411"/>
                    </a:lnTo>
                    <a:lnTo>
                      <a:pt x="98" y="3873"/>
                    </a:lnTo>
                    <a:lnTo>
                      <a:pt x="25" y="4336"/>
                    </a:lnTo>
                    <a:lnTo>
                      <a:pt x="1" y="4847"/>
                    </a:lnTo>
                    <a:lnTo>
                      <a:pt x="1" y="4847"/>
                    </a:lnTo>
                    <a:lnTo>
                      <a:pt x="25" y="5335"/>
                    </a:lnTo>
                    <a:lnTo>
                      <a:pt x="98" y="5822"/>
                    </a:lnTo>
                    <a:lnTo>
                      <a:pt x="220" y="6284"/>
                    </a:lnTo>
                    <a:lnTo>
                      <a:pt x="390" y="6723"/>
                    </a:lnTo>
                    <a:lnTo>
                      <a:pt x="585" y="7137"/>
                    </a:lnTo>
                    <a:lnTo>
                      <a:pt x="829" y="7527"/>
                    </a:lnTo>
                    <a:lnTo>
                      <a:pt x="1096" y="7916"/>
                    </a:lnTo>
                    <a:lnTo>
                      <a:pt x="1413" y="8257"/>
                    </a:lnTo>
                    <a:lnTo>
                      <a:pt x="1754" y="8574"/>
                    </a:lnTo>
                    <a:lnTo>
                      <a:pt x="2144" y="8842"/>
                    </a:lnTo>
                    <a:lnTo>
                      <a:pt x="2533" y="9085"/>
                    </a:lnTo>
                    <a:lnTo>
                      <a:pt x="2947" y="9280"/>
                    </a:lnTo>
                    <a:lnTo>
                      <a:pt x="3386" y="9451"/>
                    </a:lnTo>
                    <a:lnTo>
                      <a:pt x="3849" y="9572"/>
                    </a:lnTo>
                    <a:lnTo>
                      <a:pt x="4336" y="9645"/>
                    </a:lnTo>
                    <a:lnTo>
                      <a:pt x="4823" y="9670"/>
                    </a:lnTo>
                    <a:lnTo>
                      <a:pt x="4823" y="9670"/>
                    </a:lnTo>
                    <a:lnTo>
                      <a:pt x="5334" y="9645"/>
                    </a:lnTo>
                    <a:lnTo>
                      <a:pt x="5797" y="9572"/>
                    </a:lnTo>
                    <a:lnTo>
                      <a:pt x="6260" y="9451"/>
                    </a:lnTo>
                    <a:lnTo>
                      <a:pt x="6698" y="9280"/>
                    </a:lnTo>
                    <a:lnTo>
                      <a:pt x="7136" y="9085"/>
                    </a:lnTo>
                    <a:lnTo>
                      <a:pt x="7526" y="8842"/>
                    </a:lnTo>
                    <a:lnTo>
                      <a:pt x="7892" y="8574"/>
                    </a:lnTo>
                    <a:lnTo>
                      <a:pt x="8232" y="8257"/>
                    </a:lnTo>
                    <a:lnTo>
                      <a:pt x="8549" y="7916"/>
                    </a:lnTo>
                    <a:lnTo>
                      <a:pt x="8841" y="7527"/>
                    </a:lnTo>
                    <a:lnTo>
                      <a:pt x="9085" y="7137"/>
                    </a:lnTo>
                    <a:lnTo>
                      <a:pt x="9280" y="6723"/>
                    </a:lnTo>
                    <a:lnTo>
                      <a:pt x="9450" y="6284"/>
                    </a:lnTo>
                    <a:lnTo>
                      <a:pt x="9572" y="5822"/>
                    </a:lnTo>
                    <a:lnTo>
                      <a:pt x="9645" y="5335"/>
                    </a:lnTo>
                    <a:lnTo>
                      <a:pt x="9669" y="4847"/>
                    </a:lnTo>
                    <a:lnTo>
                      <a:pt x="9669" y="4847"/>
                    </a:lnTo>
                    <a:lnTo>
                      <a:pt x="9645" y="4336"/>
                    </a:lnTo>
                    <a:lnTo>
                      <a:pt x="9572" y="3873"/>
                    </a:lnTo>
                    <a:lnTo>
                      <a:pt x="9450" y="3411"/>
                    </a:lnTo>
                    <a:lnTo>
                      <a:pt x="9280" y="2972"/>
                    </a:lnTo>
                    <a:lnTo>
                      <a:pt x="9085" y="2534"/>
                    </a:lnTo>
                    <a:lnTo>
                      <a:pt x="8841" y="2144"/>
                    </a:lnTo>
                    <a:lnTo>
                      <a:pt x="8549" y="1779"/>
                    </a:lnTo>
                    <a:lnTo>
                      <a:pt x="8232" y="1438"/>
                    </a:lnTo>
                    <a:lnTo>
                      <a:pt x="7892" y="1121"/>
                    </a:lnTo>
                    <a:lnTo>
                      <a:pt x="7526" y="829"/>
                    </a:lnTo>
                    <a:lnTo>
                      <a:pt x="7136" y="585"/>
                    </a:lnTo>
                    <a:lnTo>
                      <a:pt x="6698" y="391"/>
                    </a:lnTo>
                    <a:lnTo>
                      <a:pt x="6260" y="220"/>
                    </a:lnTo>
                    <a:lnTo>
                      <a:pt x="5797" y="98"/>
                    </a:lnTo>
                    <a:lnTo>
                      <a:pt x="5334" y="25"/>
                    </a:lnTo>
                    <a:lnTo>
                      <a:pt x="4823" y="1"/>
                    </a:lnTo>
                    <a:lnTo>
                      <a:pt x="4823" y="1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pathLst>
                  <a:path extrusionOk="0" fill="none" h="3386" w="3386">
                    <a:moveTo>
                      <a:pt x="0" y="3385"/>
                    </a:moveTo>
                    <a:lnTo>
                      <a:pt x="0" y="3385"/>
                    </a:lnTo>
                    <a:lnTo>
                      <a:pt x="25" y="3020"/>
                    </a:lnTo>
                    <a:lnTo>
                      <a:pt x="74" y="2704"/>
                    </a:lnTo>
                    <a:lnTo>
                      <a:pt x="147" y="2363"/>
                    </a:lnTo>
                    <a:lnTo>
                      <a:pt x="268" y="2070"/>
                    </a:lnTo>
                    <a:lnTo>
                      <a:pt x="414" y="1754"/>
                    </a:lnTo>
                    <a:lnTo>
                      <a:pt x="585" y="1486"/>
                    </a:lnTo>
                    <a:lnTo>
                      <a:pt x="780" y="1218"/>
                    </a:lnTo>
                    <a:lnTo>
                      <a:pt x="999" y="974"/>
                    </a:lnTo>
                    <a:lnTo>
                      <a:pt x="1243" y="755"/>
                    </a:lnTo>
                    <a:lnTo>
                      <a:pt x="1510" y="560"/>
                    </a:lnTo>
                    <a:lnTo>
                      <a:pt x="1778" y="390"/>
                    </a:lnTo>
                    <a:lnTo>
                      <a:pt x="2071" y="244"/>
                    </a:lnTo>
                    <a:lnTo>
                      <a:pt x="2387" y="146"/>
                    </a:lnTo>
                    <a:lnTo>
                      <a:pt x="2704" y="49"/>
                    </a:lnTo>
                    <a:lnTo>
                      <a:pt x="3045" y="0"/>
                    </a:lnTo>
                    <a:lnTo>
                      <a:pt x="3386" y="0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Shape 19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pathLst>
                  <a:path extrusionOk="0" fill="none" h="6139" w="6162">
                    <a:moveTo>
                      <a:pt x="0" y="1024"/>
                    </a:moveTo>
                    <a:lnTo>
                      <a:pt x="4969" y="5992"/>
                    </a:lnTo>
                    <a:lnTo>
                      <a:pt x="4969" y="5992"/>
                    </a:lnTo>
                    <a:lnTo>
                      <a:pt x="5042" y="6041"/>
                    </a:lnTo>
                    <a:lnTo>
                      <a:pt x="5115" y="6090"/>
                    </a:lnTo>
                    <a:lnTo>
                      <a:pt x="5212" y="6114"/>
                    </a:lnTo>
                    <a:lnTo>
                      <a:pt x="5310" y="6138"/>
                    </a:lnTo>
                    <a:lnTo>
                      <a:pt x="5407" y="6114"/>
                    </a:lnTo>
                    <a:lnTo>
                      <a:pt x="5480" y="6090"/>
                    </a:lnTo>
                    <a:lnTo>
                      <a:pt x="5577" y="6041"/>
                    </a:lnTo>
                    <a:lnTo>
                      <a:pt x="5651" y="5992"/>
                    </a:lnTo>
                    <a:lnTo>
                      <a:pt x="6016" y="5627"/>
                    </a:lnTo>
                    <a:lnTo>
                      <a:pt x="6016" y="5627"/>
                    </a:lnTo>
                    <a:lnTo>
                      <a:pt x="6089" y="5554"/>
                    </a:lnTo>
                    <a:lnTo>
                      <a:pt x="6138" y="5456"/>
                    </a:lnTo>
                    <a:lnTo>
                      <a:pt x="6162" y="5359"/>
                    </a:lnTo>
                    <a:lnTo>
                      <a:pt x="6162" y="5286"/>
                    </a:lnTo>
                    <a:lnTo>
                      <a:pt x="6162" y="5188"/>
                    </a:lnTo>
                    <a:lnTo>
                      <a:pt x="6138" y="5091"/>
                    </a:lnTo>
                    <a:lnTo>
                      <a:pt x="6089" y="5018"/>
                    </a:lnTo>
                    <a:lnTo>
                      <a:pt x="6016" y="4921"/>
                    </a:lnTo>
                    <a:lnTo>
                      <a:pt x="1072" y="1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" name="Shape 20"/>
            <p:cNvGrpSpPr/>
            <p:nvPr/>
          </p:nvGrpSpPr>
          <p:grpSpPr>
            <a:xfrm>
              <a:off x="-114454" y="814472"/>
              <a:ext cx="3920223" cy="376691"/>
              <a:chOff x="151025" y="1029894"/>
              <a:chExt cx="3920223" cy="376691"/>
            </a:xfrm>
          </p:grpSpPr>
          <p:sp>
            <p:nvSpPr>
              <p:cNvPr id="21" name="Shape 21"/>
              <p:cNvSpPr/>
              <p:nvPr/>
            </p:nvSpPr>
            <p:spPr>
              <a:xfrm>
                <a:off x="1057375" y="1063682"/>
                <a:ext cx="339835" cy="309114"/>
              </a:xfrm>
              <a:custGeom>
                <a:pathLst>
                  <a:path extrusionOk="0" fill="none" h="14711" w="16173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" name="Shape 22"/>
              <p:cNvGrpSpPr/>
              <p:nvPr/>
            </p:nvGrpSpPr>
            <p:grpSpPr>
              <a:xfrm>
                <a:off x="151025" y="1086197"/>
                <a:ext cx="391000" cy="264085"/>
                <a:chOff x="564675" y="1700625"/>
                <a:chExt cx="465200" cy="314200"/>
              </a:xfrm>
            </p:grpSpPr>
            <p:sp>
              <p:nvSpPr>
                <p:cNvPr id="23" name="Shape 23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170" w="18608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" name="Shape 24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pathLst>
                    <a:path extrusionOk="0" fill="none" h="10887" w="18608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" name="Shape 25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25" w="179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" name="Shape 26"/>
              <p:cNvGrpSpPr/>
              <p:nvPr/>
            </p:nvGrpSpPr>
            <p:grpSpPr>
              <a:xfrm>
                <a:off x="1912558" y="1029894"/>
                <a:ext cx="359271" cy="376691"/>
                <a:chOff x="5961125" y="1623900"/>
                <a:chExt cx="427450" cy="448175"/>
              </a:xfrm>
            </p:grpSpPr>
            <p:sp>
              <p:nvSpPr>
                <p:cNvPr id="27" name="Shape 27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pathLst>
                    <a:path extrusionOk="0" fill="none" h="15077" w="15077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" name="Shape 28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pathLst>
                    <a:path extrusionOk="0" fill="none" h="11180" w="1118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" name="Shape 29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pathLst>
                    <a:path extrusionOk="0" fill="none" h="3386" w="3386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Shape 30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pathLst>
                    <a:path extrusionOk="0" fill="none" h="7283" w="7283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Shape 31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pathLst>
                    <a:path extrusionOk="0" fill="none" h="2827" w="2997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" name="Shape 32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pathLst>
                    <a:path extrusionOk="0" fill="none" h="2827" w="2973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" name="Shape 33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pathLst>
                    <a:path extrusionOk="0" fill="none" h="10206" w="10035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" name="Shape 34"/>
              <p:cNvGrpSpPr/>
              <p:nvPr/>
            </p:nvGrpSpPr>
            <p:grpSpPr>
              <a:xfrm>
                <a:off x="2787179" y="1056517"/>
                <a:ext cx="435021" cy="323445"/>
                <a:chOff x="5247525" y="3007275"/>
                <a:chExt cx="517575" cy="384825"/>
              </a:xfrm>
            </p:grpSpPr>
            <p:sp>
              <p:nvSpPr>
                <p:cNvPr id="35" name="Shape 35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pathLst>
                    <a:path extrusionOk="0" fill="none" h="13956" w="13956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" name="Shape 36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pathLst>
                    <a:path extrusionOk="0" fill="none" h="7941" w="7941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" name="Shape 37"/>
              <p:cNvGrpSpPr/>
              <p:nvPr/>
            </p:nvGrpSpPr>
            <p:grpSpPr>
              <a:xfrm>
                <a:off x="3737549" y="1053701"/>
                <a:ext cx="333699" cy="329076"/>
                <a:chOff x="3292425" y="3664250"/>
                <a:chExt cx="397025" cy="391525"/>
              </a:xfrm>
            </p:grpSpPr>
            <p:sp>
              <p:nvSpPr>
                <p:cNvPr id="38" name="Shape 38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pathLst>
                    <a:path extrusionOk="0" fill="none" h="15004" w="15004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" name="Shape 39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pathLst>
                    <a:path extrusionOk="0" fill="none" h="6138" w="52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" name="Shape 40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pathLst>
                    <a:path extrusionOk="0" fill="none" h="3873" w="7503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" name="Shape 41"/>
            <p:cNvGrpSpPr/>
            <p:nvPr/>
          </p:nvGrpSpPr>
          <p:grpSpPr>
            <a:xfrm>
              <a:off x="285114" y="1470448"/>
              <a:ext cx="3894630" cy="342398"/>
              <a:chOff x="176103" y="1851448"/>
              <a:chExt cx="3894630" cy="342398"/>
            </a:xfrm>
          </p:grpSpPr>
          <p:grpSp>
            <p:nvGrpSpPr>
              <p:cNvPr id="42" name="Shape 42"/>
              <p:cNvGrpSpPr/>
              <p:nvPr/>
            </p:nvGrpSpPr>
            <p:grpSpPr>
              <a:xfrm>
                <a:off x="2023105" y="1859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43" name="Shape 43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pathLst>
                    <a:path extrusionOk="0" fill="none" h="8793" w="3922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" name="Shape 44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pathLst>
                    <a:path extrusionOk="0" fill="none" h="15491" w="12252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" name="Shape 45"/>
              <p:cNvGrpSpPr/>
              <p:nvPr/>
            </p:nvGrpSpPr>
            <p:grpSpPr>
              <a:xfrm>
                <a:off x="1093458" y="1865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46" name="Shape 46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pathLst>
                    <a:path extrusionOk="0" fill="none" h="10668" w="16806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" name="Shape 47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pathLst>
                    <a:path extrusionOk="0" fill="none" h="1000" w="975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" name="Shape 48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pathLst>
                    <a:path extrusionOk="0" fill="none" h="3265" w="2436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" name="Shape 49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pathLst>
                    <a:path extrusionOk="0" fill="none" h="3265" w="2437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" name="Shape 50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pathLst>
                    <a:path extrusionOk="0" fill="none" h="8720" w="14858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" name="Shape 51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pathLst>
                    <a:path extrusionOk="0" fill="none" h="4629" w="9208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" name="Shape 52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pathLst>
                    <a:path extrusionOk="0" fill="none" h="2753" w="2753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" name="Shape 53"/>
              <p:cNvSpPr/>
              <p:nvPr/>
            </p:nvSpPr>
            <p:spPr>
              <a:xfrm>
                <a:off x="176103" y="1852215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4" name="Shape 54"/>
              <p:cNvGrpSpPr/>
              <p:nvPr/>
            </p:nvGrpSpPr>
            <p:grpSpPr>
              <a:xfrm>
                <a:off x="3738064" y="1856312"/>
                <a:ext cx="332669" cy="332669"/>
                <a:chOff x="6649150" y="309350"/>
                <a:chExt cx="395800" cy="395800"/>
              </a:xfrm>
            </p:grpSpPr>
            <p:sp>
              <p:nvSpPr>
                <p:cNvPr id="55" name="Shape 55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pathLst>
                    <a:path extrusionOk="0" fill="none" h="15832" w="15832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" name="Shape 56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pathLst>
                    <a:path extrusionOk="0" fill="none" h="13884" w="13884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" name="Shape 57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pathLst>
                    <a:path extrusionOk="0" fill="none" h="6772" w="2193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Shape 58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Shape 59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Shape 60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" name="Shape 61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" name="Shape 62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Shape 63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Shape 64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Shape 65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Shape 66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Shape 67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pathLst>
                    <a:path extrusionOk="0" fill="none" h="1" w="1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Shape 68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Shape 69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Shape 70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" name="Shape 71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Shape 72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Shape 73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Shape 74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Shape 75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Shape 76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Shape 77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" name="Shape 78"/>
              <p:cNvGrpSpPr/>
              <p:nvPr/>
            </p:nvGrpSpPr>
            <p:grpSpPr>
              <a:xfrm>
                <a:off x="2945587" y="1851448"/>
                <a:ext cx="215966" cy="342398"/>
                <a:chOff x="6718575" y="2318625"/>
                <a:chExt cx="256950" cy="407375"/>
              </a:xfrm>
            </p:grpSpPr>
            <p:sp>
              <p:nvSpPr>
                <p:cNvPr id="79" name="Shape 79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" name="Shape 80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Shape 81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pathLst>
                    <a:path extrusionOk="0" fill="none" h="1195" w="4092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Shape 82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Shape 83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pathLst>
                    <a:path extrusionOk="0" fill="none" h="12301" w="10278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Shape 84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Shape 85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pathLst>
                    <a:path extrusionOk="0" fill="none" h="780" w="3606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Shape 86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pathLst>
                    <a:path extrusionOk="0" fill="none" h="1" w="4092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7" name="Shape 87"/>
            <p:cNvGrpSpPr/>
            <p:nvPr/>
          </p:nvGrpSpPr>
          <p:grpSpPr>
            <a:xfrm>
              <a:off x="3832686" y="180462"/>
              <a:ext cx="4766659" cy="1632384"/>
              <a:chOff x="175086" y="180462"/>
              <a:chExt cx="4766659" cy="1632384"/>
            </a:xfrm>
          </p:grpSpPr>
          <p:grpSp>
            <p:nvGrpSpPr>
              <p:cNvPr id="88" name="Shape 88"/>
              <p:cNvGrpSpPr/>
              <p:nvPr/>
            </p:nvGrpSpPr>
            <p:grpSpPr>
              <a:xfrm>
                <a:off x="175086" y="180462"/>
                <a:ext cx="3852689" cy="430924"/>
                <a:chOff x="175086" y="180462"/>
                <a:chExt cx="3852689" cy="430924"/>
              </a:xfrm>
            </p:grpSpPr>
            <p:grpSp>
              <p:nvGrpSpPr>
                <p:cNvPr id="89" name="Shape 89"/>
                <p:cNvGrpSpPr/>
                <p:nvPr/>
              </p:nvGrpSpPr>
              <p:grpSpPr>
                <a:xfrm>
                  <a:off x="175086" y="186861"/>
                  <a:ext cx="342881" cy="418127"/>
                  <a:chOff x="596350" y="929175"/>
                  <a:chExt cx="407950" cy="497475"/>
                </a:xfrm>
              </p:grpSpPr>
              <p:sp>
                <p:nvSpPr>
                  <p:cNvPr id="90" name="Shape 90"/>
                  <p:cNvSpPr/>
                  <p:nvPr/>
                </p:nvSpPr>
                <p:spPr>
                  <a:xfrm>
                    <a:off x="596350" y="953550"/>
                    <a:ext cx="387250" cy="473100"/>
                  </a:xfrm>
                  <a:custGeom>
                    <a:pathLst>
                      <a:path extrusionOk="0" fill="none" h="18924" w="15490">
                        <a:moveTo>
                          <a:pt x="15490" y="17828"/>
                        </a:moveTo>
                        <a:lnTo>
                          <a:pt x="15490" y="17828"/>
                        </a:lnTo>
                        <a:lnTo>
                          <a:pt x="15466" y="17998"/>
                        </a:lnTo>
                        <a:lnTo>
                          <a:pt x="15417" y="18169"/>
                        </a:lnTo>
                        <a:lnTo>
                          <a:pt x="15319" y="18364"/>
                        </a:lnTo>
                        <a:lnTo>
                          <a:pt x="15198" y="18534"/>
                        </a:lnTo>
                        <a:lnTo>
                          <a:pt x="15052" y="18680"/>
                        </a:lnTo>
                        <a:lnTo>
                          <a:pt x="14881" y="18802"/>
                        </a:lnTo>
                        <a:lnTo>
                          <a:pt x="14735" y="18900"/>
                        </a:lnTo>
                        <a:lnTo>
                          <a:pt x="14564" y="18924"/>
                        </a:lnTo>
                        <a:lnTo>
                          <a:pt x="1023" y="18924"/>
                        </a:lnTo>
                        <a:lnTo>
                          <a:pt x="1023" y="18924"/>
                        </a:lnTo>
                        <a:lnTo>
                          <a:pt x="853" y="18900"/>
                        </a:lnTo>
                        <a:lnTo>
                          <a:pt x="682" y="18802"/>
                        </a:lnTo>
                        <a:lnTo>
                          <a:pt x="512" y="18680"/>
                        </a:lnTo>
                        <a:lnTo>
                          <a:pt x="341" y="18534"/>
                        </a:lnTo>
                        <a:lnTo>
                          <a:pt x="219" y="18364"/>
                        </a:lnTo>
                        <a:lnTo>
                          <a:pt x="98" y="18169"/>
                        </a:lnTo>
                        <a:lnTo>
                          <a:pt x="25" y="17998"/>
                        </a:lnTo>
                        <a:lnTo>
                          <a:pt x="0" y="17828"/>
                        </a:lnTo>
                        <a:lnTo>
                          <a:pt x="0" y="877"/>
                        </a:lnTo>
                        <a:lnTo>
                          <a:pt x="0" y="877"/>
                        </a:lnTo>
                        <a:lnTo>
                          <a:pt x="25" y="706"/>
                        </a:lnTo>
                        <a:lnTo>
                          <a:pt x="98" y="560"/>
                        </a:lnTo>
                        <a:lnTo>
                          <a:pt x="195" y="414"/>
                        </a:lnTo>
                        <a:lnTo>
                          <a:pt x="341" y="268"/>
                        </a:lnTo>
                        <a:lnTo>
                          <a:pt x="487" y="171"/>
                        </a:lnTo>
                        <a:lnTo>
                          <a:pt x="658" y="73"/>
                        </a:lnTo>
                        <a:lnTo>
                          <a:pt x="828" y="24"/>
                        </a:lnTo>
                        <a:lnTo>
                          <a:pt x="974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Shape 91"/>
                  <p:cNvSpPr/>
                  <p:nvPr/>
                </p:nvSpPr>
                <p:spPr>
                  <a:xfrm>
                    <a:off x="626775" y="929175"/>
                    <a:ext cx="377525" cy="462775"/>
                  </a:xfrm>
                  <a:custGeom>
                    <a:pathLst>
                      <a:path extrusionOk="0" fill="none" h="18511" w="15101">
                        <a:moveTo>
                          <a:pt x="15101" y="3362"/>
                        </a:moveTo>
                        <a:lnTo>
                          <a:pt x="15101" y="17731"/>
                        </a:lnTo>
                        <a:lnTo>
                          <a:pt x="15101" y="17731"/>
                        </a:lnTo>
                        <a:lnTo>
                          <a:pt x="15077" y="17877"/>
                        </a:lnTo>
                        <a:lnTo>
                          <a:pt x="15028" y="18024"/>
                        </a:lnTo>
                        <a:lnTo>
                          <a:pt x="14979" y="18145"/>
                        </a:lnTo>
                        <a:lnTo>
                          <a:pt x="14882" y="18267"/>
                        </a:lnTo>
                        <a:lnTo>
                          <a:pt x="14760" y="18365"/>
                        </a:lnTo>
                        <a:lnTo>
                          <a:pt x="14614" y="18438"/>
                        </a:lnTo>
                        <a:lnTo>
                          <a:pt x="14468" y="18486"/>
                        </a:lnTo>
                        <a:lnTo>
                          <a:pt x="14322" y="18511"/>
                        </a:lnTo>
                        <a:lnTo>
                          <a:pt x="780" y="18511"/>
                        </a:lnTo>
                        <a:lnTo>
                          <a:pt x="780" y="18511"/>
                        </a:lnTo>
                        <a:lnTo>
                          <a:pt x="634" y="18486"/>
                        </a:lnTo>
                        <a:lnTo>
                          <a:pt x="488" y="18438"/>
                        </a:lnTo>
                        <a:lnTo>
                          <a:pt x="342" y="18365"/>
                        </a:lnTo>
                        <a:lnTo>
                          <a:pt x="220" y="18267"/>
                        </a:lnTo>
                        <a:lnTo>
                          <a:pt x="123" y="18145"/>
                        </a:lnTo>
                        <a:lnTo>
                          <a:pt x="74" y="18024"/>
                        </a:lnTo>
                        <a:lnTo>
                          <a:pt x="25" y="17877"/>
                        </a:lnTo>
                        <a:lnTo>
                          <a:pt x="1" y="17731"/>
                        </a:lnTo>
                        <a:lnTo>
                          <a:pt x="1" y="780"/>
                        </a:lnTo>
                        <a:lnTo>
                          <a:pt x="1" y="780"/>
                        </a:lnTo>
                        <a:lnTo>
                          <a:pt x="25" y="610"/>
                        </a:lnTo>
                        <a:lnTo>
                          <a:pt x="74" y="464"/>
                        </a:lnTo>
                        <a:lnTo>
                          <a:pt x="123" y="342"/>
                        </a:lnTo>
                        <a:lnTo>
                          <a:pt x="220" y="220"/>
                        </a:lnTo>
                        <a:lnTo>
                          <a:pt x="342" y="123"/>
                        </a:lnTo>
                        <a:lnTo>
                          <a:pt x="488" y="50"/>
                        </a:lnTo>
                        <a:lnTo>
                          <a:pt x="634" y="1"/>
                        </a:lnTo>
                        <a:lnTo>
                          <a:pt x="780" y="1"/>
                        </a:lnTo>
                        <a:lnTo>
                          <a:pt x="1174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" name="Shape 92"/>
                  <p:cNvSpPr/>
                  <p:nvPr/>
                </p:nvSpPr>
                <p:spPr>
                  <a:xfrm>
                    <a:off x="688900" y="1256150"/>
                    <a:ext cx="133975" cy="25"/>
                  </a:xfrm>
                  <a:custGeom>
                    <a:pathLst>
                      <a:path extrusionOk="0" fill="none" h="1" w="5359">
                        <a:moveTo>
                          <a:pt x="5358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" name="Shape 93"/>
                  <p:cNvSpPr/>
                  <p:nvPr/>
                </p:nvSpPr>
                <p:spPr>
                  <a:xfrm>
                    <a:off x="688900" y="1201350"/>
                    <a:ext cx="255750" cy="25"/>
                  </a:xfrm>
                  <a:custGeom>
                    <a:pathLst>
                      <a:path extrusionOk="0" fill="none" h="1" w="1023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" name="Shape 94"/>
                  <p:cNvSpPr/>
                  <p:nvPr/>
                </p:nvSpPr>
                <p:spPr>
                  <a:xfrm>
                    <a:off x="688900" y="1145950"/>
                    <a:ext cx="255750" cy="25"/>
                  </a:xfrm>
                  <a:custGeom>
                    <a:pathLst>
                      <a:path extrusionOk="0" fill="none" h="1" w="10230">
                        <a:moveTo>
                          <a:pt x="10229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" name="Shape 95"/>
                  <p:cNvSpPr/>
                  <p:nvPr/>
                </p:nvSpPr>
                <p:spPr>
                  <a:xfrm>
                    <a:off x="688900" y="1090525"/>
                    <a:ext cx="255750" cy="25"/>
                  </a:xfrm>
                  <a:custGeom>
                    <a:pathLst>
                      <a:path extrusionOk="0" fill="none" h="1" w="1023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" name="Shape 96"/>
                  <p:cNvSpPr/>
                  <p:nvPr/>
                </p:nvSpPr>
                <p:spPr>
                  <a:xfrm>
                    <a:off x="920250" y="929175"/>
                    <a:ext cx="84050" cy="84050"/>
                  </a:xfrm>
                  <a:custGeom>
                    <a:pathLst>
                      <a:path extrusionOk="0" fill="none" h="3362" w="3362">
                        <a:moveTo>
                          <a:pt x="1" y="2582"/>
                        </a:moveTo>
                        <a:lnTo>
                          <a:pt x="1" y="1"/>
                        </a:lnTo>
                        <a:lnTo>
                          <a:pt x="3362" y="3362"/>
                        </a:lnTo>
                        <a:lnTo>
                          <a:pt x="780" y="3362"/>
                        </a:lnTo>
                        <a:lnTo>
                          <a:pt x="780" y="3362"/>
                        </a:lnTo>
                        <a:lnTo>
                          <a:pt x="610" y="3337"/>
                        </a:lnTo>
                        <a:lnTo>
                          <a:pt x="464" y="3289"/>
                        </a:lnTo>
                        <a:lnTo>
                          <a:pt x="342" y="3216"/>
                        </a:lnTo>
                        <a:lnTo>
                          <a:pt x="220" y="3118"/>
                        </a:lnTo>
                        <a:lnTo>
                          <a:pt x="123" y="3021"/>
                        </a:lnTo>
                        <a:lnTo>
                          <a:pt x="50" y="2875"/>
                        </a:lnTo>
                        <a:lnTo>
                          <a:pt x="1" y="2729"/>
                        </a:lnTo>
                        <a:lnTo>
                          <a:pt x="1" y="2582"/>
                        </a:lnTo>
                        <a:lnTo>
                          <a:pt x="1" y="2582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7" name="Shape 97"/>
                <p:cNvSpPr/>
                <p:nvPr/>
              </p:nvSpPr>
              <p:spPr>
                <a:xfrm>
                  <a:off x="1075552" y="221405"/>
                  <a:ext cx="351076" cy="349038"/>
                </a:xfrm>
                <a:custGeom>
                  <a:pathLst>
                    <a:path extrusionOk="0" fill="none" h="16611" w="16708">
                      <a:moveTo>
                        <a:pt x="414" y="8842"/>
                      </a:moveTo>
                      <a:lnTo>
                        <a:pt x="8403" y="1048"/>
                      </a:lnTo>
                      <a:lnTo>
                        <a:pt x="8403" y="1048"/>
                      </a:lnTo>
                      <a:lnTo>
                        <a:pt x="8500" y="951"/>
                      </a:lnTo>
                      <a:lnTo>
                        <a:pt x="8597" y="829"/>
                      </a:lnTo>
                      <a:lnTo>
                        <a:pt x="8865" y="658"/>
                      </a:lnTo>
                      <a:lnTo>
                        <a:pt x="9158" y="488"/>
                      </a:lnTo>
                      <a:lnTo>
                        <a:pt x="9450" y="317"/>
                      </a:lnTo>
                      <a:lnTo>
                        <a:pt x="9450" y="317"/>
                      </a:lnTo>
                      <a:lnTo>
                        <a:pt x="9839" y="171"/>
                      </a:lnTo>
                      <a:lnTo>
                        <a:pt x="10180" y="74"/>
                      </a:lnTo>
                      <a:lnTo>
                        <a:pt x="10497" y="25"/>
                      </a:lnTo>
                      <a:lnTo>
                        <a:pt x="10814" y="1"/>
                      </a:lnTo>
                      <a:lnTo>
                        <a:pt x="15344" y="1"/>
                      </a:lnTo>
                      <a:lnTo>
                        <a:pt x="15344" y="1"/>
                      </a:lnTo>
                      <a:lnTo>
                        <a:pt x="15465" y="1"/>
                      </a:lnTo>
                      <a:lnTo>
                        <a:pt x="15587" y="49"/>
                      </a:lnTo>
                      <a:lnTo>
                        <a:pt x="15855" y="122"/>
                      </a:lnTo>
                      <a:lnTo>
                        <a:pt x="16099" y="269"/>
                      </a:lnTo>
                      <a:lnTo>
                        <a:pt x="16294" y="415"/>
                      </a:lnTo>
                      <a:lnTo>
                        <a:pt x="16294" y="415"/>
                      </a:lnTo>
                      <a:lnTo>
                        <a:pt x="16391" y="537"/>
                      </a:lnTo>
                      <a:lnTo>
                        <a:pt x="16488" y="658"/>
                      </a:lnTo>
                      <a:lnTo>
                        <a:pt x="16561" y="780"/>
                      </a:lnTo>
                      <a:lnTo>
                        <a:pt x="16610" y="902"/>
                      </a:lnTo>
                      <a:lnTo>
                        <a:pt x="16659" y="1048"/>
                      </a:lnTo>
                      <a:lnTo>
                        <a:pt x="16683" y="1170"/>
                      </a:lnTo>
                      <a:lnTo>
                        <a:pt x="16708" y="1486"/>
                      </a:lnTo>
                      <a:lnTo>
                        <a:pt x="16708" y="5992"/>
                      </a:lnTo>
                      <a:lnTo>
                        <a:pt x="16708" y="5992"/>
                      </a:lnTo>
                      <a:lnTo>
                        <a:pt x="16683" y="6309"/>
                      </a:lnTo>
                      <a:lnTo>
                        <a:pt x="16635" y="6625"/>
                      </a:lnTo>
                      <a:lnTo>
                        <a:pt x="16537" y="6942"/>
                      </a:lnTo>
                      <a:lnTo>
                        <a:pt x="16391" y="7258"/>
                      </a:lnTo>
                      <a:lnTo>
                        <a:pt x="16391" y="7258"/>
                      </a:lnTo>
                      <a:lnTo>
                        <a:pt x="16342" y="7453"/>
                      </a:lnTo>
                      <a:lnTo>
                        <a:pt x="16294" y="7624"/>
                      </a:lnTo>
                      <a:lnTo>
                        <a:pt x="16196" y="7770"/>
                      </a:lnTo>
                      <a:lnTo>
                        <a:pt x="16123" y="7916"/>
                      </a:lnTo>
                      <a:lnTo>
                        <a:pt x="15928" y="8160"/>
                      </a:lnTo>
                      <a:lnTo>
                        <a:pt x="15758" y="8403"/>
                      </a:lnTo>
                      <a:lnTo>
                        <a:pt x="7891" y="16197"/>
                      </a:lnTo>
                      <a:lnTo>
                        <a:pt x="7891" y="16197"/>
                      </a:lnTo>
                      <a:lnTo>
                        <a:pt x="7794" y="16294"/>
                      </a:lnTo>
                      <a:lnTo>
                        <a:pt x="7696" y="16392"/>
                      </a:lnTo>
                      <a:lnTo>
                        <a:pt x="7574" y="16465"/>
                      </a:lnTo>
                      <a:lnTo>
                        <a:pt x="7453" y="16513"/>
                      </a:lnTo>
                      <a:lnTo>
                        <a:pt x="7185" y="16586"/>
                      </a:lnTo>
                      <a:lnTo>
                        <a:pt x="6941" y="16611"/>
                      </a:lnTo>
                      <a:lnTo>
                        <a:pt x="6941" y="16611"/>
                      </a:lnTo>
                      <a:lnTo>
                        <a:pt x="6649" y="16586"/>
                      </a:lnTo>
                      <a:lnTo>
                        <a:pt x="6503" y="16562"/>
                      </a:lnTo>
                      <a:lnTo>
                        <a:pt x="6381" y="16513"/>
                      </a:lnTo>
                      <a:lnTo>
                        <a:pt x="6235" y="16465"/>
                      </a:lnTo>
                      <a:lnTo>
                        <a:pt x="6113" y="16392"/>
                      </a:lnTo>
                      <a:lnTo>
                        <a:pt x="5991" y="16294"/>
                      </a:lnTo>
                      <a:lnTo>
                        <a:pt x="5894" y="16197"/>
                      </a:lnTo>
                      <a:lnTo>
                        <a:pt x="414" y="10839"/>
                      </a:lnTo>
                      <a:lnTo>
                        <a:pt x="414" y="10839"/>
                      </a:lnTo>
                      <a:lnTo>
                        <a:pt x="268" y="10595"/>
                      </a:lnTo>
                      <a:lnTo>
                        <a:pt x="122" y="10352"/>
                      </a:lnTo>
                      <a:lnTo>
                        <a:pt x="24" y="10108"/>
                      </a:lnTo>
                      <a:lnTo>
                        <a:pt x="0" y="10011"/>
                      </a:lnTo>
                      <a:lnTo>
                        <a:pt x="0" y="9889"/>
                      </a:lnTo>
                      <a:lnTo>
                        <a:pt x="0" y="9889"/>
                      </a:lnTo>
                      <a:lnTo>
                        <a:pt x="0" y="9718"/>
                      </a:lnTo>
                      <a:lnTo>
                        <a:pt x="24" y="9597"/>
                      </a:lnTo>
                      <a:lnTo>
                        <a:pt x="122" y="9329"/>
                      </a:lnTo>
                      <a:lnTo>
                        <a:pt x="268" y="9061"/>
                      </a:lnTo>
                      <a:lnTo>
                        <a:pt x="414" y="8842"/>
                      </a:lnTo>
                      <a:lnTo>
                        <a:pt x="414" y="8842"/>
                      </a:lnTo>
                      <a:close/>
                      <a:moveTo>
                        <a:pt x="12519" y="4190"/>
                      </a:moveTo>
                      <a:lnTo>
                        <a:pt x="12519" y="4190"/>
                      </a:lnTo>
                      <a:lnTo>
                        <a:pt x="12689" y="4336"/>
                      </a:lnTo>
                      <a:lnTo>
                        <a:pt x="12859" y="4433"/>
                      </a:lnTo>
                      <a:lnTo>
                        <a:pt x="13030" y="4482"/>
                      </a:lnTo>
                      <a:lnTo>
                        <a:pt x="13249" y="4482"/>
                      </a:lnTo>
                      <a:lnTo>
                        <a:pt x="13249" y="4482"/>
                      </a:lnTo>
                      <a:lnTo>
                        <a:pt x="13444" y="4482"/>
                      </a:lnTo>
                      <a:lnTo>
                        <a:pt x="13615" y="4433"/>
                      </a:lnTo>
                      <a:lnTo>
                        <a:pt x="13761" y="4336"/>
                      </a:lnTo>
                      <a:lnTo>
                        <a:pt x="13882" y="4190"/>
                      </a:lnTo>
                      <a:lnTo>
                        <a:pt x="13882" y="4190"/>
                      </a:lnTo>
                      <a:lnTo>
                        <a:pt x="14029" y="4044"/>
                      </a:lnTo>
                      <a:lnTo>
                        <a:pt x="14102" y="3873"/>
                      </a:lnTo>
                      <a:lnTo>
                        <a:pt x="14150" y="3727"/>
                      </a:lnTo>
                      <a:lnTo>
                        <a:pt x="14175" y="3557"/>
                      </a:lnTo>
                      <a:lnTo>
                        <a:pt x="14175" y="3557"/>
                      </a:lnTo>
                      <a:lnTo>
                        <a:pt x="14150" y="3362"/>
                      </a:lnTo>
                      <a:lnTo>
                        <a:pt x="14102" y="3167"/>
                      </a:lnTo>
                      <a:lnTo>
                        <a:pt x="14029" y="2996"/>
                      </a:lnTo>
                      <a:lnTo>
                        <a:pt x="13882" y="2850"/>
                      </a:lnTo>
                      <a:lnTo>
                        <a:pt x="13882" y="2850"/>
                      </a:lnTo>
                      <a:lnTo>
                        <a:pt x="13761" y="2728"/>
                      </a:lnTo>
                      <a:lnTo>
                        <a:pt x="13615" y="2655"/>
                      </a:lnTo>
                      <a:lnTo>
                        <a:pt x="13444" y="2582"/>
                      </a:lnTo>
                      <a:lnTo>
                        <a:pt x="13249" y="2558"/>
                      </a:lnTo>
                      <a:lnTo>
                        <a:pt x="13249" y="2558"/>
                      </a:lnTo>
                      <a:lnTo>
                        <a:pt x="13030" y="2582"/>
                      </a:lnTo>
                      <a:lnTo>
                        <a:pt x="12859" y="2655"/>
                      </a:lnTo>
                      <a:lnTo>
                        <a:pt x="12689" y="2728"/>
                      </a:lnTo>
                      <a:lnTo>
                        <a:pt x="12519" y="2850"/>
                      </a:lnTo>
                      <a:lnTo>
                        <a:pt x="12519" y="2850"/>
                      </a:lnTo>
                      <a:lnTo>
                        <a:pt x="12445" y="2996"/>
                      </a:lnTo>
                      <a:lnTo>
                        <a:pt x="12372" y="3167"/>
                      </a:lnTo>
                      <a:lnTo>
                        <a:pt x="12324" y="3362"/>
                      </a:lnTo>
                      <a:lnTo>
                        <a:pt x="12324" y="3557"/>
                      </a:lnTo>
                      <a:lnTo>
                        <a:pt x="12324" y="3557"/>
                      </a:lnTo>
                      <a:lnTo>
                        <a:pt x="12324" y="3727"/>
                      </a:lnTo>
                      <a:lnTo>
                        <a:pt x="12372" y="3873"/>
                      </a:lnTo>
                      <a:lnTo>
                        <a:pt x="12445" y="4044"/>
                      </a:lnTo>
                      <a:lnTo>
                        <a:pt x="12519" y="4190"/>
                      </a:lnTo>
                      <a:lnTo>
                        <a:pt x="12519" y="419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Shape 98"/>
                <p:cNvSpPr/>
                <p:nvPr/>
              </p:nvSpPr>
              <p:spPr>
                <a:xfrm>
                  <a:off x="1984212" y="227541"/>
                  <a:ext cx="336767" cy="336767"/>
                </a:xfrm>
                <a:custGeom>
                  <a:pathLst>
                    <a:path extrusionOk="0" fill="none" h="16027" w="16027">
                      <a:moveTo>
                        <a:pt x="14029" y="4019"/>
                      </a:moveTo>
                      <a:lnTo>
                        <a:pt x="14029" y="4019"/>
                      </a:lnTo>
                      <a:lnTo>
                        <a:pt x="14200" y="3849"/>
                      </a:lnTo>
                      <a:lnTo>
                        <a:pt x="14395" y="3752"/>
                      </a:lnTo>
                      <a:lnTo>
                        <a:pt x="14614" y="3678"/>
                      </a:lnTo>
                      <a:lnTo>
                        <a:pt x="14809" y="3630"/>
                      </a:lnTo>
                      <a:lnTo>
                        <a:pt x="15028" y="3581"/>
                      </a:lnTo>
                      <a:lnTo>
                        <a:pt x="15247" y="3484"/>
                      </a:lnTo>
                      <a:lnTo>
                        <a:pt x="15442" y="3362"/>
                      </a:lnTo>
                      <a:lnTo>
                        <a:pt x="15661" y="3191"/>
                      </a:lnTo>
                      <a:lnTo>
                        <a:pt x="15661" y="3191"/>
                      </a:lnTo>
                      <a:lnTo>
                        <a:pt x="15832" y="2997"/>
                      </a:lnTo>
                      <a:lnTo>
                        <a:pt x="15929" y="2777"/>
                      </a:lnTo>
                      <a:lnTo>
                        <a:pt x="16002" y="2534"/>
                      </a:lnTo>
                      <a:lnTo>
                        <a:pt x="16026" y="2266"/>
                      </a:lnTo>
                      <a:lnTo>
                        <a:pt x="16026" y="2266"/>
                      </a:lnTo>
                      <a:lnTo>
                        <a:pt x="16002" y="2047"/>
                      </a:lnTo>
                      <a:lnTo>
                        <a:pt x="15978" y="1827"/>
                      </a:lnTo>
                      <a:lnTo>
                        <a:pt x="15905" y="1633"/>
                      </a:lnTo>
                      <a:lnTo>
                        <a:pt x="15807" y="1413"/>
                      </a:lnTo>
                      <a:lnTo>
                        <a:pt x="15710" y="1243"/>
                      </a:lnTo>
                      <a:lnTo>
                        <a:pt x="15588" y="1048"/>
                      </a:lnTo>
                      <a:lnTo>
                        <a:pt x="15466" y="878"/>
                      </a:lnTo>
                      <a:lnTo>
                        <a:pt x="15320" y="707"/>
                      </a:lnTo>
                      <a:lnTo>
                        <a:pt x="15320" y="707"/>
                      </a:lnTo>
                      <a:lnTo>
                        <a:pt x="15150" y="561"/>
                      </a:lnTo>
                      <a:lnTo>
                        <a:pt x="14979" y="439"/>
                      </a:lnTo>
                      <a:lnTo>
                        <a:pt x="14784" y="317"/>
                      </a:lnTo>
                      <a:lnTo>
                        <a:pt x="14590" y="196"/>
                      </a:lnTo>
                      <a:lnTo>
                        <a:pt x="14395" y="123"/>
                      </a:lnTo>
                      <a:lnTo>
                        <a:pt x="14175" y="50"/>
                      </a:lnTo>
                      <a:lnTo>
                        <a:pt x="13981" y="25"/>
                      </a:lnTo>
                      <a:lnTo>
                        <a:pt x="13761" y="1"/>
                      </a:lnTo>
                      <a:lnTo>
                        <a:pt x="13761" y="1"/>
                      </a:lnTo>
                      <a:lnTo>
                        <a:pt x="13494" y="25"/>
                      </a:lnTo>
                      <a:lnTo>
                        <a:pt x="13250" y="98"/>
                      </a:lnTo>
                      <a:lnTo>
                        <a:pt x="13031" y="196"/>
                      </a:lnTo>
                      <a:lnTo>
                        <a:pt x="12836" y="366"/>
                      </a:lnTo>
                      <a:lnTo>
                        <a:pt x="12836" y="366"/>
                      </a:lnTo>
                      <a:lnTo>
                        <a:pt x="12665" y="561"/>
                      </a:lnTo>
                      <a:lnTo>
                        <a:pt x="12544" y="780"/>
                      </a:lnTo>
                      <a:lnTo>
                        <a:pt x="12471" y="975"/>
                      </a:lnTo>
                      <a:lnTo>
                        <a:pt x="12422" y="1194"/>
                      </a:lnTo>
                      <a:lnTo>
                        <a:pt x="12349" y="1413"/>
                      </a:lnTo>
                      <a:lnTo>
                        <a:pt x="12276" y="1608"/>
                      </a:lnTo>
                      <a:lnTo>
                        <a:pt x="12178" y="1827"/>
                      </a:lnTo>
                      <a:lnTo>
                        <a:pt x="12008" y="1998"/>
                      </a:lnTo>
                      <a:lnTo>
                        <a:pt x="12008" y="1998"/>
                      </a:lnTo>
                      <a:lnTo>
                        <a:pt x="11740" y="2266"/>
                      </a:lnTo>
                      <a:lnTo>
                        <a:pt x="11496" y="2436"/>
                      </a:lnTo>
                      <a:lnTo>
                        <a:pt x="11277" y="2534"/>
                      </a:lnTo>
                      <a:lnTo>
                        <a:pt x="11082" y="2582"/>
                      </a:lnTo>
                      <a:lnTo>
                        <a:pt x="10888" y="2582"/>
                      </a:lnTo>
                      <a:lnTo>
                        <a:pt x="10717" y="2534"/>
                      </a:lnTo>
                      <a:lnTo>
                        <a:pt x="10547" y="2412"/>
                      </a:lnTo>
                      <a:lnTo>
                        <a:pt x="10376" y="2290"/>
                      </a:lnTo>
                      <a:lnTo>
                        <a:pt x="10206" y="2095"/>
                      </a:lnTo>
                      <a:lnTo>
                        <a:pt x="10035" y="1901"/>
                      </a:lnTo>
                      <a:lnTo>
                        <a:pt x="9670" y="1413"/>
                      </a:lnTo>
                      <a:lnTo>
                        <a:pt x="9231" y="878"/>
                      </a:lnTo>
                      <a:lnTo>
                        <a:pt x="8988" y="585"/>
                      </a:lnTo>
                      <a:lnTo>
                        <a:pt x="8720" y="293"/>
                      </a:lnTo>
                      <a:lnTo>
                        <a:pt x="8720" y="293"/>
                      </a:lnTo>
                      <a:lnTo>
                        <a:pt x="8574" y="171"/>
                      </a:lnTo>
                      <a:lnTo>
                        <a:pt x="8379" y="74"/>
                      </a:lnTo>
                      <a:lnTo>
                        <a:pt x="8209" y="25"/>
                      </a:lnTo>
                      <a:lnTo>
                        <a:pt x="8014" y="1"/>
                      </a:lnTo>
                      <a:lnTo>
                        <a:pt x="8014" y="1"/>
                      </a:lnTo>
                      <a:lnTo>
                        <a:pt x="7916" y="25"/>
                      </a:lnTo>
                      <a:lnTo>
                        <a:pt x="7770" y="98"/>
                      </a:lnTo>
                      <a:lnTo>
                        <a:pt x="7307" y="366"/>
                      </a:lnTo>
                      <a:lnTo>
                        <a:pt x="7039" y="537"/>
                      </a:lnTo>
                      <a:lnTo>
                        <a:pt x="6747" y="756"/>
                      </a:lnTo>
                      <a:lnTo>
                        <a:pt x="6431" y="975"/>
                      </a:lnTo>
                      <a:lnTo>
                        <a:pt x="6138" y="1243"/>
                      </a:lnTo>
                      <a:lnTo>
                        <a:pt x="5870" y="1511"/>
                      </a:lnTo>
                      <a:lnTo>
                        <a:pt x="5627" y="1803"/>
                      </a:lnTo>
                      <a:lnTo>
                        <a:pt x="5432" y="2095"/>
                      </a:lnTo>
                      <a:lnTo>
                        <a:pt x="5359" y="2242"/>
                      </a:lnTo>
                      <a:lnTo>
                        <a:pt x="5310" y="2412"/>
                      </a:lnTo>
                      <a:lnTo>
                        <a:pt x="5262" y="2558"/>
                      </a:lnTo>
                      <a:lnTo>
                        <a:pt x="5237" y="2704"/>
                      </a:lnTo>
                      <a:lnTo>
                        <a:pt x="5237" y="2850"/>
                      </a:lnTo>
                      <a:lnTo>
                        <a:pt x="5262" y="3021"/>
                      </a:lnTo>
                      <a:lnTo>
                        <a:pt x="5310" y="3167"/>
                      </a:lnTo>
                      <a:lnTo>
                        <a:pt x="5383" y="3313"/>
                      </a:lnTo>
                      <a:lnTo>
                        <a:pt x="5481" y="3459"/>
                      </a:lnTo>
                      <a:lnTo>
                        <a:pt x="5603" y="3605"/>
                      </a:lnTo>
                      <a:lnTo>
                        <a:pt x="5603" y="3605"/>
                      </a:lnTo>
                      <a:lnTo>
                        <a:pt x="5797" y="3752"/>
                      </a:lnTo>
                      <a:lnTo>
                        <a:pt x="5992" y="3849"/>
                      </a:lnTo>
                      <a:lnTo>
                        <a:pt x="6187" y="3946"/>
                      </a:lnTo>
                      <a:lnTo>
                        <a:pt x="6406" y="3995"/>
                      </a:lnTo>
                      <a:lnTo>
                        <a:pt x="6625" y="4044"/>
                      </a:lnTo>
                      <a:lnTo>
                        <a:pt x="6845" y="4141"/>
                      </a:lnTo>
                      <a:lnTo>
                        <a:pt x="7039" y="4239"/>
                      </a:lnTo>
                      <a:lnTo>
                        <a:pt x="7234" y="4409"/>
                      </a:lnTo>
                      <a:lnTo>
                        <a:pt x="7234" y="4409"/>
                      </a:lnTo>
                      <a:lnTo>
                        <a:pt x="7405" y="4604"/>
                      </a:lnTo>
                      <a:lnTo>
                        <a:pt x="7502" y="4823"/>
                      </a:lnTo>
                      <a:lnTo>
                        <a:pt x="7575" y="5067"/>
                      </a:lnTo>
                      <a:lnTo>
                        <a:pt x="7600" y="5359"/>
                      </a:lnTo>
                      <a:lnTo>
                        <a:pt x="7600" y="5359"/>
                      </a:lnTo>
                      <a:lnTo>
                        <a:pt x="7575" y="5554"/>
                      </a:lnTo>
                      <a:lnTo>
                        <a:pt x="7551" y="5773"/>
                      </a:lnTo>
                      <a:lnTo>
                        <a:pt x="7478" y="5968"/>
                      </a:lnTo>
                      <a:lnTo>
                        <a:pt x="7405" y="6163"/>
                      </a:lnTo>
                      <a:lnTo>
                        <a:pt x="7307" y="6357"/>
                      </a:lnTo>
                      <a:lnTo>
                        <a:pt x="7186" y="6552"/>
                      </a:lnTo>
                      <a:lnTo>
                        <a:pt x="7039" y="6723"/>
                      </a:lnTo>
                      <a:lnTo>
                        <a:pt x="6893" y="6893"/>
                      </a:lnTo>
                      <a:lnTo>
                        <a:pt x="6893" y="6893"/>
                      </a:lnTo>
                      <a:lnTo>
                        <a:pt x="6723" y="7039"/>
                      </a:lnTo>
                      <a:lnTo>
                        <a:pt x="6552" y="7186"/>
                      </a:lnTo>
                      <a:lnTo>
                        <a:pt x="6382" y="7283"/>
                      </a:lnTo>
                      <a:lnTo>
                        <a:pt x="6187" y="7405"/>
                      </a:lnTo>
                      <a:lnTo>
                        <a:pt x="5992" y="7478"/>
                      </a:lnTo>
                      <a:lnTo>
                        <a:pt x="5773" y="7551"/>
                      </a:lnTo>
                      <a:lnTo>
                        <a:pt x="5554" y="7575"/>
                      </a:lnTo>
                      <a:lnTo>
                        <a:pt x="5359" y="7600"/>
                      </a:lnTo>
                      <a:lnTo>
                        <a:pt x="5359" y="7600"/>
                      </a:lnTo>
                      <a:lnTo>
                        <a:pt x="5091" y="7575"/>
                      </a:lnTo>
                      <a:lnTo>
                        <a:pt x="4848" y="7502"/>
                      </a:lnTo>
                      <a:lnTo>
                        <a:pt x="4604" y="7405"/>
                      </a:lnTo>
                      <a:lnTo>
                        <a:pt x="4409" y="7234"/>
                      </a:lnTo>
                      <a:lnTo>
                        <a:pt x="4409" y="7234"/>
                      </a:lnTo>
                      <a:lnTo>
                        <a:pt x="4239" y="7039"/>
                      </a:lnTo>
                      <a:lnTo>
                        <a:pt x="4117" y="6820"/>
                      </a:lnTo>
                      <a:lnTo>
                        <a:pt x="4044" y="6601"/>
                      </a:lnTo>
                      <a:lnTo>
                        <a:pt x="3971" y="6382"/>
                      </a:lnTo>
                      <a:lnTo>
                        <a:pt x="3922" y="6187"/>
                      </a:lnTo>
                      <a:lnTo>
                        <a:pt x="3849" y="5992"/>
                      </a:lnTo>
                      <a:lnTo>
                        <a:pt x="3752" y="5797"/>
                      </a:lnTo>
                      <a:lnTo>
                        <a:pt x="3605" y="5602"/>
                      </a:lnTo>
                      <a:lnTo>
                        <a:pt x="3605" y="5602"/>
                      </a:lnTo>
                      <a:lnTo>
                        <a:pt x="3459" y="5481"/>
                      </a:lnTo>
                      <a:lnTo>
                        <a:pt x="3313" y="5383"/>
                      </a:lnTo>
                      <a:lnTo>
                        <a:pt x="3167" y="5310"/>
                      </a:lnTo>
                      <a:lnTo>
                        <a:pt x="3021" y="5262"/>
                      </a:lnTo>
                      <a:lnTo>
                        <a:pt x="2850" y="5237"/>
                      </a:lnTo>
                      <a:lnTo>
                        <a:pt x="2704" y="5237"/>
                      </a:lnTo>
                      <a:lnTo>
                        <a:pt x="2558" y="5262"/>
                      </a:lnTo>
                      <a:lnTo>
                        <a:pt x="2412" y="5310"/>
                      </a:lnTo>
                      <a:lnTo>
                        <a:pt x="2242" y="5359"/>
                      </a:lnTo>
                      <a:lnTo>
                        <a:pt x="2095" y="5432"/>
                      </a:lnTo>
                      <a:lnTo>
                        <a:pt x="1803" y="5627"/>
                      </a:lnTo>
                      <a:lnTo>
                        <a:pt x="1511" y="5870"/>
                      </a:lnTo>
                      <a:lnTo>
                        <a:pt x="1243" y="6138"/>
                      </a:lnTo>
                      <a:lnTo>
                        <a:pt x="975" y="6431"/>
                      </a:lnTo>
                      <a:lnTo>
                        <a:pt x="756" y="6747"/>
                      </a:lnTo>
                      <a:lnTo>
                        <a:pt x="537" y="7039"/>
                      </a:lnTo>
                      <a:lnTo>
                        <a:pt x="366" y="7307"/>
                      </a:lnTo>
                      <a:lnTo>
                        <a:pt x="98" y="7770"/>
                      </a:lnTo>
                      <a:lnTo>
                        <a:pt x="25" y="7916"/>
                      </a:lnTo>
                      <a:lnTo>
                        <a:pt x="1" y="8014"/>
                      </a:lnTo>
                      <a:lnTo>
                        <a:pt x="1" y="8014"/>
                      </a:lnTo>
                      <a:lnTo>
                        <a:pt x="25" y="8208"/>
                      </a:lnTo>
                      <a:lnTo>
                        <a:pt x="74" y="8379"/>
                      </a:lnTo>
                      <a:lnTo>
                        <a:pt x="171" y="8574"/>
                      </a:lnTo>
                      <a:lnTo>
                        <a:pt x="293" y="8720"/>
                      </a:lnTo>
                      <a:lnTo>
                        <a:pt x="293" y="8720"/>
                      </a:lnTo>
                      <a:lnTo>
                        <a:pt x="585" y="8988"/>
                      </a:lnTo>
                      <a:lnTo>
                        <a:pt x="878" y="9231"/>
                      </a:lnTo>
                      <a:lnTo>
                        <a:pt x="1413" y="9670"/>
                      </a:lnTo>
                      <a:lnTo>
                        <a:pt x="1901" y="10035"/>
                      </a:lnTo>
                      <a:lnTo>
                        <a:pt x="2095" y="10206"/>
                      </a:lnTo>
                      <a:lnTo>
                        <a:pt x="2290" y="10376"/>
                      </a:lnTo>
                      <a:lnTo>
                        <a:pt x="2412" y="10547"/>
                      </a:lnTo>
                      <a:lnTo>
                        <a:pt x="2534" y="10717"/>
                      </a:lnTo>
                      <a:lnTo>
                        <a:pt x="2583" y="10888"/>
                      </a:lnTo>
                      <a:lnTo>
                        <a:pt x="2583" y="11082"/>
                      </a:lnTo>
                      <a:lnTo>
                        <a:pt x="2534" y="11277"/>
                      </a:lnTo>
                      <a:lnTo>
                        <a:pt x="2436" y="11496"/>
                      </a:lnTo>
                      <a:lnTo>
                        <a:pt x="2266" y="11740"/>
                      </a:lnTo>
                      <a:lnTo>
                        <a:pt x="1998" y="12008"/>
                      </a:lnTo>
                      <a:lnTo>
                        <a:pt x="1998" y="12008"/>
                      </a:lnTo>
                      <a:lnTo>
                        <a:pt x="1828" y="12178"/>
                      </a:lnTo>
                      <a:lnTo>
                        <a:pt x="1633" y="12276"/>
                      </a:lnTo>
                      <a:lnTo>
                        <a:pt x="1413" y="12349"/>
                      </a:lnTo>
                      <a:lnTo>
                        <a:pt x="1219" y="12398"/>
                      </a:lnTo>
                      <a:lnTo>
                        <a:pt x="999" y="12446"/>
                      </a:lnTo>
                      <a:lnTo>
                        <a:pt x="780" y="12544"/>
                      </a:lnTo>
                      <a:lnTo>
                        <a:pt x="585" y="12665"/>
                      </a:lnTo>
                      <a:lnTo>
                        <a:pt x="366" y="12836"/>
                      </a:lnTo>
                      <a:lnTo>
                        <a:pt x="366" y="12836"/>
                      </a:lnTo>
                      <a:lnTo>
                        <a:pt x="196" y="13031"/>
                      </a:lnTo>
                      <a:lnTo>
                        <a:pt x="98" y="13250"/>
                      </a:lnTo>
                      <a:lnTo>
                        <a:pt x="25" y="13493"/>
                      </a:lnTo>
                      <a:lnTo>
                        <a:pt x="1" y="13761"/>
                      </a:lnTo>
                      <a:lnTo>
                        <a:pt x="1" y="13761"/>
                      </a:lnTo>
                      <a:lnTo>
                        <a:pt x="25" y="13981"/>
                      </a:lnTo>
                      <a:lnTo>
                        <a:pt x="50" y="14200"/>
                      </a:lnTo>
                      <a:lnTo>
                        <a:pt x="123" y="14395"/>
                      </a:lnTo>
                      <a:lnTo>
                        <a:pt x="220" y="14614"/>
                      </a:lnTo>
                      <a:lnTo>
                        <a:pt x="318" y="14784"/>
                      </a:lnTo>
                      <a:lnTo>
                        <a:pt x="439" y="14979"/>
                      </a:lnTo>
                      <a:lnTo>
                        <a:pt x="561" y="15150"/>
                      </a:lnTo>
                      <a:lnTo>
                        <a:pt x="707" y="15320"/>
                      </a:lnTo>
                      <a:lnTo>
                        <a:pt x="707" y="15320"/>
                      </a:lnTo>
                      <a:lnTo>
                        <a:pt x="878" y="15466"/>
                      </a:lnTo>
                      <a:lnTo>
                        <a:pt x="1048" y="15588"/>
                      </a:lnTo>
                      <a:lnTo>
                        <a:pt x="1243" y="15710"/>
                      </a:lnTo>
                      <a:lnTo>
                        <a:pt x="1438" y="15832"/>
                      </a:lnTo>
                      <a:lnTo>
                        <a:pt x="1633" y="15905"/>
                      </a:lnTo>
                      <a:lnTo>
                        <a:pt x="1852" y="15978"/>
                      </a:lnTo>
                      <a:lnTo>
                        <a:pt x="2047" y="16002"/>
                      </a:lnTo>
                      <a:lnTo>
                        <a:pt x="2266" y="16026"/>
                      </a:lnTo>
                      <a:lnTo>
                        <a:pt x="2266" y="16026"/>
                      </a:lnTo>
                      <a:lnTo>
                        <a:pt x="2534" y="16002"/>
                      </a:lnTo>
                      <a:lnTo>
                        <a:pt x="2777" y="15929"/>
                      </a:lnTo>
                      <a:lnTo>
                        <a:pt x="2997" y="15832"/>
                      </a:lnTo>
                      <a:lnTo>
                        <a:pt x="3191" y="15661"/>
                      </a:lnTo>
                      <a:lnTo>
                        <a:pt x="3191" y="15661"/>
                      </a:lnTo>
                      <a:lnTo>
                        <a:pt x="3362" y="15466"/>
                      </a:lnTo>
                      <a:lnTo>
                        <a:pt x="3484" y="15247"/>
                      </a:lnTo>
                      <a:lnTo>
                        <a:pt x="3557" y="15052"/>
                      </a:lnTo>
                      <a:lnTo>
                        <a:pt x="3605" y="14833"/>
                      </a:lnTo>
                      <a:lnTo>
                        <a:pt x="3679" y="14614"/>
                      </a:lnTo>
                      <a:lnTo>
                        <a:pt x="3752" y="14419"/>
                      </a:lnTo>
                      <a:lnTo>
                        <a:pt x="3849" y="14200"/>
                      </a:lnTo>
                      <a:lnTo>
                        <a:pt x="4019" y="14029"/>
                      </a:lnTo>
                      <a:lnTo>
                        <a:pt x="4019" y="14029"/>
                      </a:lnTo>
                      <a:lnTo>
                        <a:pt x="4287" y="13786"/>
                      </a:lnTo>
                      <a:lnTo>
                        <a:pt x="4531" y="13591"/>
                      </a:lnTo>
                      <a:lnTo>
                        <a:pt x="4750" y="13493"/>
                      </a:lnTo>
                      <a:lnTo>
                        <a:pt x="4945" y="13445"/>
                      </a:lnTo>
                      <a:lnTo>
                        <a:pt x="5140" y="13445"/>
                      </a:lnTo>
                      <a:lnTo>
                        <a:pt x="5310" y="13493"/>
                      </a:lnTo>
                      <a:lnTo>
                        <a:pt x="5481" y="13615"/>
                      </a:lnTo>
                      <a:lnTo>
                        <a:pt x="5651" y="13737"/>
                      </a:lnTo>
                      <a:lnTo>
                        <a:pt x="5822" y="13932"/>
                      </a:lnTo>
                      <a:lnTo>
                        <a:pt x="5992" y="14127"/>
                      </a:lnTo>
                      <a:lnTo>
                        <a:pt x="6358" y="14614"/>
                      </a:lnTo>
                      <a:lnTo>
                        <a:pt x="6796" y="15150"/>
                      </a:lnTo>
                      <a:lnTo>
                        <a:pt x="7039" y="15442"/>
                      </a:lnTo>
                      <a:lnTo>
                        <a:pt x="7307" y="15734"/>
                      </a:lnTo>
                      <a:lnTo>
                        <a:pt x="7307" y="15734"/>
                      </a:lnTo>
                      <a:lnTo>
                        <a:pt x="7454" y="15856"/>
                      </a:lnTo>
                      <a:lnTo>
                        <a:pt x="7648" y="15953"/>
                      </a:lnTo>
                      <a:lnTo>
                        <a:pt x="7819" y="16002"/>
                      </a:lnTo>
                      <a:lnTo>
                        <a:pt x="8014" y="16026"/>
                      </a:lnTo>
                      <a:lnTo>
                        <a:pt x="8014" y="16026"/>
                      </a:lnTo>
                      <a:lnTo>
                        <a:pt x="8111" y="16002"/>
                      </a:lnTo>
                      <a:lnTo>
                        <a:pt x="8257" y="15929"/>
                      </a:lnTo>
                      <a:lnTo>
                        <a:pt x="8720" y="15661"/>
                      </a:lnTo>
                      <a:lnTo>
                        <a:pt x="8988" y="15491"/>
                      </a:lnTo>
                      <a:lnTo>
                        <a:pt x="9280" y="15271"/>
                      </a:lnTo>
                      <a:lnTo>
                        <a:pt x="9597" y="15052"/>
                      </a:lnTo>
                      <a:lnTo>
                        <a:pt x="9889" y="14784"/>
                      </a:lnTo>
                      <a:lnTo>
                        <a:pt x="10157" y="14516"/>
                      </a:lnTo>
                      <a:lnTo>
                        <a:pt x="10400" y="14224"/>
                      </a:lnTo>
                      <a:lnTo>
                        <a:pt x="10595" y="13932"/>
                      </a:lnTo>
                      <a:lnTo>
                        <a:pt x="10668" y="13786"/>
                      </a:lnTo>
                      <a:lnTo>
                        <a:pt x="10717" y="13615"/>
                      </a:lnTo>
                      <a:lnTo>
                        <a:pt x="10766" y="13469"/>
                      </a:lnTo>
                      <a:lnTo>
                        <a:pt x="10790" y="13323"/>
                      </a:lnTo>
                      <a:lnTo>
                        <a:pt x="10790" y="13177"/>
                      </a:lnTo>
                      <a:lnTo>
                        <a:pt x="10766" y="13006"/>
                      </a:lnTo>
                      <a:lnTo>
                        <a:pt x="10717" y="12860"/>
                      </a:lnTo>
                      <a:lnTo>
                        <a:pt x="10644" y="12714"/>
                      </a:lnTo>
                      <a:lnTo>
                        <a:pt x="10547" y="12568"/>
                      </a:lnTo>
                      <a:lnTo>
                        <a:pt x="10425" y="12422"/>
                      </a:lnTo>
                      <a:lnTo>
                        <a:pt x="10425" y="12422"/>
                      </a:lnTo>
                      <a:lnTo>
                        <a:pt x="10230" y="12276"/>
                      </a:lnTo>
                      <a:lnTo>
                        <a:pt x="10035" y="12178"/>
                      </a:lnTo>
                      <a:lnTo>
                        <a:pt x="9840" y="12105"/>
                      </a:lnTo>
                      <a:lnTo>
                        <a:pt x="9621" y="12032"/>
                      </a:lnTo>
                      <a:lnTo>
                        <a:pt x="9402" y="11983"/>
                      </a:lnTo>
                      <a:lnTo>
                        <a:pt x="9183" y="11886"/>
                      </a:lnTo>
                      <a:lnTo>
                        <a:pt x="8988" y="11789"/>
                      </a:lnTo>
                      <a:lnTo>
                        <a:pt x="8793" y="11618"/>
                      </a:lnTo>
                      <a:lnTo>
                        <a:pt x="8793" y="11618"/>
                      </a:lnTo>
                      <a:lnTo>
                        <a:pt x="8623" y="11423"/>
                      </a:lnTo>
                      <a:lnTo>
                        <a:pt x="8525" y="11204"/>
                      </a:lnTo>
                      <a:lnTo>
                        <a:pt x="8452" y="10961"/>
                      </a:lnTo>
                      <a:lnTo>
                        <a:pt x="8428" y="10668"/>
                      </a:lnTo>
                      <a:lnTo>
                        <a:pt x="8428" y="10668"/>
                      </a:lnTo>
                      <a:lnTo>
                        <a:pt x="8452" y="10473"/>
                      </a:lnTo>
                      <a:lnTo>
                        <a:pt x="8476" y="10254"/>
                      </a:lnTo>
                      <a:lnTo>
                        <a:pt x="8549" y="10059"/>
                      </a:lnTo>
                      <a:lnTo>
                        <a:pt x="8623" y="9865"/>
                      </a:lnTo>
                      <a:lnTo>
                        <a:pt x="8720" y="9670"/>
                      </a:lnTo>
                      <a:lnTo>
                        <a:pt x="8842" y="9475"/>
                      </a:lnTo>
                      <a:lnTo>
                        <a:pt x="8988" y="9304"/>
                      </a:lnTo>
                      <a:lnTo>
                        <a:pt x="9134" y="9134"/>
                      </a:lnTo>
                      <a:lnTo>
                        <a:pt x="9134" y="9134"/>
                      </a:lnTo>
                      <a:lnTo>
                        <a:pt x="9304" y="8988"/>
                      </a:lnTo>
                      <a:lnTo>
                        <a:pt x="9475" y="8866"/>
                      </a:lnTo>
                      <a:lnTo>
                        <a:pt x="9645" y="8744"/>
                      </a:lnTo>
                      <a:lnTo>
                        <a:pt x="9840" y="8622"/>
                      </a:lnTo>
                      <a:lnTo>
                        <a:pt x="10035" y="8549"/>
                      </a:lnTo>
                      <a:lnTo>
                        <a:pt x="10254" y="8476"/>
                      </a:lnTo>
                      <a:lnTo>
                        <a:pt x="10474" y="8452"/>
                      </a:lnTo>
                      <a:lnTo>
                        <a:pt x="10668" y="8428"/>
                      </a:lnTo>
                      <a:lnTo>
                        <a:pt x="10668" y="8428"/>
                      </a:lnTo>
                      <a:lnTo>
                        <a:pt x="10936" y="8452"/>
                      </a:lnTo>
                      <a:lnTo>
                        <a:pt x="11180" y="8525"/>
                      </a:lnTo>
                      <a:lnTo>
                        <a:pt x="11423" y="8622"/>
                      </a:lnTo>
                      <a:lnTo>
                        <a:pt x="11618" y="8793"/>
                      </a:lnTo>
                      <a:lnTo>
                        <a:pt x="11618" y="8793"/>
                      </a:lnTo>
                      <a:lnTo>
                        <a:pt x="11789" y="8988"/>
                      </a:lnTo>
                      <a:lnTo>
                        <a:pt x="11910" y="9207"/>
                      </a:lnTo>
                      <a:lnTo>
                        <a:pt x="11984" y="9426"/>
                      </a:lnTo>
                      <a:lnTo>
                        <a:pt x="12057" y="9645"/>
                      </a:lnTo>
                      <a:lnTo>
                        <a:pt x="12105" y="9840"/>
                      </a:lnTo>
                      <a:lnTo>
                        <a:pt x="12178" y="10035"/>
                      </a:lnTo>
                      <a:lnTo>
                        <a:pt x="12276" y="10230"/>
                      </a:lnTo>
                      <a:lnTo>
                        <a:pt x="12422" y="10425"/>
                      </a:lnTo>
                      <a:lnTo>
                        <a:pt x="12422" y="10425"/>
                      </a:lnTo>
                      <a:lnTo>
                        <a:pt x="12568" y="10547"/>
                      </a:lnTo>
                      <a:lnTo>
                        <a:pt x="12714" y="10644"/>
                      </a:lnTo>
                      <a:lnTo>
                        <a:pt x="12860" y="10717"/>
                      </a:lnTo>
                      <a:lnTo>
                        <a:pt x="13006" y="10766"/>
                      </a:lnTo>
                      <a:lnTo>
                        <a:pt x="13177" y="10790"/>
                      </a:lnTo>
                      <a:lnTo>
                        <a:pt x="13323" y="10790"/>
                      </a:lnTo>
                      <a:lnTo>
                        <a:pt x="13469" y="10766"/>
                      </a:lnTo>
                      <a:lnTo>
                        <a:pt x="13615" y="10717"/>
                      </a:lnTo>
                      <a:lnTo>
                        <a:pt x="13786" y="10668"/>
                      </a:lnTo>
                      <a:lnTo>
                        <a:pt x="13932" y="10595"/>
                      </a:lnTo>
                      <a:lnTo>
                        <a:pt x="14224" y="10400"/>
                      </a:lnTo>
                      <a:lnTo>
                        <a:pt x="14516" y="10157"/>
                      </a:lnTo>
                      <a:lnTo>
                        <a:pt x="14784" y="9889"/>
                      </a:lnTo>
                      <a:lnTo>
                        <a:pt x="15052" y="9597"/>
                      </a:lnTo>
                      <a:lnTo>
                        <a:pt x="15271" y="9280"/>
                      </a:lnTo>
                      <a:lnTo>
                        <a:pt x="15491" y="8988"/>
                      </a:lnTo>
                      <a:lnTo>
                        <a:pt x="15661" y="8720"/>
                      </a:lnTo>
                      <a:lnTo>
                        <a:pt x="15929" y="8257"/>
                      </a:lnTo>
                      <a:lnTo>
                        <a:pt x="16002" y="8111"/>
                      </a:lnTo>
                      <a:lnTo>
                        <a:pt x="16026" y="8014"/>
                      </a:lnTo>
                      <a:lnTo>
                        <a:pt x="16026" y="8014"/>
                      </a:lnTo>
                      <a:lnTo>
                        <a:pt x="16002" y="7819"/>
                      </a:lnTo>
                      <a:lnTo>
                        <a:pt x="15953" y="7648"/>
                      </a:lnTo>
                      <a:lnTo>
                        <a:pt x="15856" y="7453"/>
                      </a:lnTo>
                      <a:lnTo>
                        <a:pt x="15734" y="7307"/>
                      </a:lnTo>
                      <a:lnTo>
                        <a:pt x="15734" y="7307"/>
                      </a:lnTo>
                      <a:lnTo>
                        <a:pt x="15442" y="7039"/>
                      </a:lnTo>
                      <a:lnTo>
                        <a:pt x="15150" y="6796"/>
                      </a:lnTo>
                      <a:lnTo>
                        <a:pt x="14614" y="6357"/>
                      </a:lnTo>
                      <a:lnTo>
                        <a:pt x="14127" y="5992"/>
                      </a:lnTo>
                      <a:lnTo>
                        <a:pt x="13932" y="5822"/>
                      </a:lnTo>
                      <a:lnTo>
                        <a:pt x="13737" y="5651"/>
                      </a:lnTo>
                      <a:lnTo>
                        <a:pt x="13615" y="5481"/>
                      </a:lnTo>
                      <a:lnTo>
                        <a:pt x="13494" y="5310"/>
                      </a:lnTo>
                      <a:lnTo>
                        <a:pt x="13445" y="5140"/>
                      </a:lnTo>
                      <a:lnTo>
                        <a:pt x="13445" y="4945"/>
                      </a:lnTo>
                      <a:lnTo>
                        <a:pt x="13494" y="4750"/>
                      </a:lnTo>
                      <a:lnTo>
                        <a:pt x="13591" y="4531"/>
                      </a:lnTo>
                      <a:lnTo>
                        <a:pt x="13761" y="4287"/>
                      </a:lnTo>
                      <a:lnTo>
                        <a:pt x="14029" y="4019"/>
                      </a:lnTo>
                      <a:lnTo>
                        <a:pt x="14029" y="4019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" name="Shape 99"/>
                <p:cNvSpPr/>
                <p:nvPr/>
              </p:nvSpPr>
              <p:spPr>
                <a:xfrm>
                  <a:off x="3779029" y="180462"/>
                  <a:ext cx="248745" cy="430924"/>
                </a:xfrm>
                <a:custGeom>
                  <a:pathLst>
                    <a:path extrusionOk="0" fill="none" h="20508" w="11838">
                      <a:moveTo>
                        <a:pt x="10547" y="1"/>
                      </a:moveTo>
                      <a:lnTo>
                        <a:pt x="1292" y="1"/>
                      </a:lnTo>
                      <a:lnTo>
                        <a:pt x="1292" y="1"/>
                      </a:lnTo>
                      <a:lnTo>
                        <a:pt x="1024" y="25"/>
                      </a:lnTo>
                      <a:lnTo>
                        <a:pt x="780" y="98"/>
                      </a:lnTo>
                      <a:lnTo>
                        <a:pt x="561" y="220"/>
                      </a:lnTo>
                      <a:lnTo>
                        <a:pt x="366" y="366"/>
                      </a:lnTo>
                      <a:lnTo>
                        <a:pt x="220" y="561"/>
                      </a:lnTo>
                      <a:lnTo>
                        <a:pt x="98" y="780"/>
                      </a:lnTo>
                      <a:lnTo>
                        <a:pt x="25" y="1024"/>
                      </a:lnTo>
                      <a:lnTo>
                        <a:pt x="1" y="1292"/>
                      </a:lnTo>
                      <a:lnTo>
                        <a:pt x="1" y="19217"/>
                      </a:lnTo>
                      <a:lnTo>
                        <a:pt x="1" y="19217"/>
                      </a:lnTo>
                      <a:lnTo>
                        <a:pt x="25" y="19485"/>
                      </a:lnTo>
                      <a:lnTo>
                        <a:pt x="98" y="19728"/>
                      </a:lnTo>
                      <a:lnTo>
                        <a:pt x="220" y="19948"/>
                      </a:lnTo>
                      <a:lnTo>
                        <a:pt x="366" y="20142"/>
                      </a:lnTo>
                      <a:lnTo>
                        <a:pt x="561" y="20289"/>
                      </a:lnTo>
                      <a:lnTo>
                        <a:pt x="780" y="20410"/>
                      </a:lnTo>
                      <a:lnTo>
                        <a:pt x="1024" y="20483"/>
                      </a:lnTo>
                      <a:lnTo>
                        <a:pt x="1292" y="20508"/>
                      </a:lnTo>
                      <a:lnTo>
                        <a:pt x="10547" y="20508"/>
                      </a:lnTo>
                      <a:lnTo>
                        <a:pt x="10547" y="20508"/>
                      </a:lnTo>
                      <a:lnTo>
                        <a:pt x="10814" y="20483"/>
                      </a:lnTo>
                      <a:lnTo>
                        <a:pt x="11058" y="20410"/>
                      </a:lnTo>
                      <a:lnTo>
                        <a:pt x="11277" y="20289"/>
                      </a:lnTo>
                      <a:lnTo>
                        <a:pt x="11472" y="20142"/>
                      </a:lnTo>
                      <a:lnTo>
                        <a:pt x="11618" y="19948"/>
                      </a:lnTo>
                      <a:lnTo>
                        <a:pt x="11740" y="19728"/>
                      </a:lnTo>
                      <a:lnTo>
                        <a:pt x="11813" y="19485"/>
                      </a:lnTo>
                      <a:lnTo>
                        <a:pt x="11837" y="19217"/>
                      </a:lnTo>
                      <a:lnTo>
                        <a:pt x="11837" y="1292"/>
                      </a:lnTo>
                      <a:lnTo>
                        <a:pt x="11837" y="1292"/>
                      </a:lnTo>
                      <a:lnTo>
                        <a:pt x="11813" y="1024"/>
                      </a:lnTo>
                      <a:lnTo>
                        <a:pt x="11740" y="780"/>
                      </a:lnTo>
                      <a:lnTo>
                        <a:pt x="11618" y="561"/>
                      </a:lnTo>
                      <a:lnTo>
                        <a:pt x="11472" y="366"/>
                      </a:lnTo>
                      <a:lnTo>
                        <a:pt x="11277" y="220"/>
                      </a:lnTo>
                      <a:lnTo>
                        <a:pt x="11058" y="98"/>
                      </a:lnTo>
                      <a:lnTo>
                        <a:pt x="10814" y="25"/>
                      </a:lnTo>
                      <a:lnTo>
                        <a:pt x="10547" y="1"/>
                      </a:lnTo>
                      <a:lnTo>
                        <a:pt x="10547" y="1"/>
                      </a:lnTo>
                      <a:close/>
                      <a:moveTo>
                        <a:pt x="5554" y="975"/>
                      </a:moveTo>
                      <a:lnTo>
                        <a:pt x="6284" y="975"/>
                      </a:lnTo>
                      <a:lnTo>
                        <a:pt x="6284" y="975"/>
                      </a:lnTo>
                      <a:lnTo>
                        <a:pt x="6406" y="999"/>
                      </a:lnTo>
                      <a:lnTo>
                        <a:pt x="6479" y="1073"/>
                      </a:lnTo>
                      <a:lnTo>
                        <a:pt x="6552" y="1146"/>
                      </a:lnTo>
                      <a:lnTo>
                        <a:pt x="6577" y="1267"/>
                      </a:lnTo>
                      <a:lnTo>
                        <a:pt x="6577" y="1267"/>
                      </a:lnTo>
                      <a:lnTo>
                        <a:pt x="6552" y="1365"/>
                      </a:lnTo>
                      <a:lnTo>
                        <a:pt x="6479" y="1462"/>
                      </a:lnTo>
                      <a:lnTo>
                        <a:pt x="6406" y="1511"/>
                      </a:lnTo>
                      <a:lnTo>
                        <a:pt x="6284" y="1535"/>
                      </a:lnTo>
                      <a:lnTo>
                        <a:pt x="5554" y="1535"/>
                      </a:lnTo>
                      <a:lnTo>
                        <a:pt x="5554" y="1535"/>
                      </a:lnTo>
                      <a:lnTo>
                        <a:pt x="5432" y="1511"/>
                      </a:lnTo>
                      <a:lnTo>
                        <a:pt x="5359" y="1462"/>
                      </a:lnTo>
                      <a:lnTo>
                        <a:pt x="5286" y="1365"/>
                      </a:lnTo>
                      <a:lnTo>
                        <a:pt x="5262" y="1267"/>
                      </a:lnTo>
                      <a:lnTo>
                        <a:pt x="5262" y="1267"/>
                      </a:lnTo>
                      <a:lnTo>
                        <a:pt x="5286" y="1146"/>
                      </a:lnTo>
                      <a:lnTo>
                        <a:pt x="5359" y="1073"/>
                      </a:lnTo>
                      <a:lnTo>
                        <a:pt x="5432" y="999"/>
                      </a:lnTo>
                      <a:lnTo>
                        <a:pt x="5554" y="975"/>
                      </a:lnTo>
                      <a:lnTo>
                        <a:pt x="5554" y="975"/>
                      </a:lnTo>
                      <a:close/>
                      <a:moveTo>
                        <a:pt x="5919" y="19436"/>
                      </a:moveTo>
                      <a:lnTo>
                        <a:pt x="5919" y="19436"/>
                      </a:lnTo>
                      <a:lnTo>
                        <a:pt x="5749" y="19412"/>
                      </a:lnTo>
                      <a:lnTo>
                        <a:pt x="5578" y="19363"/>
                      </a:lnTo>
                      <a:lnTo>
                        <a:pt x="5432" y="19290"/>
                      </a:lnTo>
                      <a:lnTo>
                        <a:pt x="5310" y="19193"/>
                      </a:lnTo>
                      <a:lnTo>
                        <a:pt x="5213" y="19071"/>
                      </a:lnTo>
                      <a:lnTo>
                        <a:pt x="5140" y="18925"/>
                      </a:lnTo>
                      <a:lnTo>
                        <a:pt x="5091" y="18754"/>
                      </a:lnTo>
                      <a:lnTo>
                        <a:pt x="5067" y="18584"/>
                      </a:lnTo>
                      <a:lnTo>
                        <a:pt x="5067" y="18584"/>
                      </a:lnTo>
                      <a:lnTo>
                        <a:pt x="5091" y="18413"/>
                      </a:lnTo>
                      <a:lnTo>
                        <a:pt x="5140" y="18243"/>
                      </a:lnTo>
                      <a:lnTo>
                        <a:pt x="5213" y="18097"/>
                      </a:lnTo>
                      <a:lnTo>
                        <a:pt x="5310" y="17975"/>
                      </a:lnTo>
                      <a:lnTo>
                        <a:pt x="5432" y="17877"/>
                      </a:lnTo>
                      <a:lnTo>
                        <a:pt x="5578" y="17804"/>
                      </a:lnTo>
                      <a:lnTo>
                        <a:pt x="5749" y="17756"/>
                      </a:lnTo>
                      <a:lnTo>
                        <a:pt x="5919" y="17731"/>
                      </a:lnTo>
                      <a:lnTo>
                        <a:pt x="5919" y="17731"/>
                      </a:lnTo>
                      <a:lnTo>
                        <a:pt x="6090" y="17756"/>
                      </a:lnTo>
                      <a:lnTo>
                        <a:pt x="6260" y="17804"/>
                      </a:lnTo>
                      <a:lnTo>
                        <a:pt x="6406" y="17877"/>
                      </a:lnTo>
                      <a:lnTo>
                        <a:pt x="6528" y="17975"/>
                      </a:lnTo>
                      <a:lnTo>
                        <a:pt x="6625" y="18097"/>
                      </a:lnTo>
                      <a:lnTo>
                        <a:pt x="6699" y="18243"/>
                      </a:lnTo>
                      <a:lnTo>
                        <a:pt x="6747" y="18413"/>
                      </a:lnTo>
                      <a:lnTo>
                        <a:pt x="6772" y="18584"/>
                      </a:lnTo>
                      <a:lnTo>
                        <a:pt x="6772" y="18584"/>
                      </a:lnTo>
                      <a:lnTo>
                        <a:pt x="6747" y="18754"/>
                      </a:lnTo>
                      <a:lnTo>
                        <a:pt x="6699" y="18925"/>
                      </a:lnTo>
                      <a:lnTo>
                        <a:pt x="6625" y="19071"/>
                      </a:lnTo>
                      <a:lnTo>
                        <a:pt x="6528" y="19193"/>
                      </a:lnTo>
                      <a:lnTo>
                        <a:pt x="6406" y="19290"/>
                      </a:lnTo>
                      <a:lnTo>
                        <a:pt x="6260" y="19363"/>
                      </a:lnTo>
                      <a:lnTo>
                        <a:pt x="6090" y="19412"/>
                      </a:lnTo>
                      <a:lnTo>
                        <a:pt x="5919" y="19436"/>
                      </a:lnTo>
                      <a:lnTo>
                        <a:pt x="5919" y="19436"/>
                      </a:lnTo>
                      <a:close/>
                      <a:moveTo>
                        <a:pt x="10547" y="16660"/>
                      </a:moveTo>
                      <a:lnTo>
                        <a:pt x="1292" y="16660"/>
                      </a:lnTo>
                      <a:lnTo>
                        <a:pt x="1292" y="2558"/>
                      </a:lnTo>
                      <a:lnTo>
                        <a:pt x="10547" y="2558"/>
                      </a:lnTo>
                      <a:lnTo>
                        <a:pt x="10547" y="1666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0" name="Shape 100"/>
                <p:cNvGrpSpPr/>
                <p:nvPr/>
              </p:nvGrpSpPr>
              <p:grpSpPr>
                <a:xfrm>
                  <a:off x="2878563" y="220890"/>
                  <a:ext cx="342881" cy="350068"/>
                  <a:chOff x="3951850" y="2985350"/>
                  <a:chExt cx="407950" cy="416500"/>
                </a:xfrm>
              </p:grpSpPr>
              <p:sp>
                <p:nvSpPr>
                  <p:cNvPr id="101" name="Shape 101"/>
                  <p:cNvSpPr/>
                  <p:nvPr/>
                </p:nvSpPr>
                <p:spPr>
                  <a:xfrm>
                    <a:off x="3951850" y="2985350"/>
                    <a:ext cx="314800" cy="314825"/>
                  </a:xfrm>
                  <a:custGeom>
                    <a:pathLst>
                      <a:path extrusionOk="0" fill="none" h="12593" w="12592">
                        <a:moveTo>
                          <a:pt x="6284" y="1"/>
                        </a:moveTo>
                        <a:lnTo>
                          <a:pt x="6284" y="1"/>
                        </a:lnTo>
                        <a:lnTo>
                          <a:pt x="5967" y="25"/>
                        </a:lnTo>
                        <a:lnTo>
                          <a:pt x="5651" y="49"/>
                        </a:lnTo>
                        <a:lnTo>
                          <a:pt x="5334" y="74"/>
                        </a:lnTo>
                        <a:lnTo>
                          <a:pt x="5017" y="147"/>
                        </a:lnTo>
                        <a:lnTo>
                          <a:pt x="4725" y="220"/>
                        </a:lnTo>
                        <a:lnTo>
                          <a:pt x="4433" y="293"/>
                        </a:lnTo>
                        <a:lnTo>
                          <a:pt x="4141" y="390"/>
                        </a:lnTo>
                        <a:lnTo>
                          <a:pt x="3848" y="512"/>
                        </a:lnTo>
                        <a:lnTo>
                          <a:pt x="3556" y="634"/>
                        </a:lnTo>
                        <a:lnTo>
                          <a:pt x="3288" y="780"/>
                        </a:lnTo>
                        <a:lnTo>
                          <a:pt x="3020" y="926"/>
                        </a:lnTo>
                        <a:lnTo>
                          <a:pt x="2777" y="1072"/>
                        </a:lnTo>
                        <a:lnTo>
                          <a:pt x="2290" y="1437"/>
                        </a:lnTo>
                        <a:lnTo>
                          <a:pt x="1851" y="1852"/>
                        </a:lnTo>
                        <a:lnTo>
                          <a:pt x="1437" y="2290"/>
                        </a:lnTo>
                        <a:lnTo>
                          <a:pt x="1072" y="2777"/>
                        </a:lnTo>
                        <a:lnTo>
                          <a:pt x="901" y="3045"/>
                        </a:lnTo>
                        <a:lnTo>
                          <a:pt x="755" y="3313"/>
                        </a:lnTo>
                        <a:lnTo>
                          <a:pt x="609" y="3581"/>
                        </a:lnTo>
                        <a:lnTo>
                          <a:pt x="487" y="3849"/>
                        </a:lnTo>
                        <a:lnTo>
                          <a:pt x="390" y="4141"/>
                        </a:lnTo>
                        <a:lnTo>
                          <a:pt x="292" y="4433"/>
                        </a:lnTo>
                        <a:lnTo>
                          <a:pt x="195" y="4725"/>
                        </a:lnTo>
                        <a:lnTo>
                          <a:pt x="122" y="5042"/>
                        </a:lnTo>
                        <a:lnTo>
                          <a:pt x="73" y="5334"/>
                        </a:lnTo>
                        <a:lnTo>
                          <a:pt x="25" y="5651"/>
                        </a:lnTo>
                        <a:lnTo>
                          <a:pt x="0" y="5968"/>
                        </a:lnTo>
                        <a:lnTo>
                          <a:pt x="0" y="6308"/>
                        </a:lnTo>
                        <a:lnTo>
                          <a:pt x="0" y="6308"/>
                        </a:lnTo>
                        <a:lnTo>
                          <a:pt x="0" y="6625"/>
                        </a:lnTo>
                        <a:lnTo>
                          <a:pt x="25" y="6942"/>
                        </a:lnTo>
                        <a:lnTo>
                          <a:pt x="73" y="7258"/>
                        </a:lnTo>
                        <a:lnTo>
                          <a:pt x="122" y="7575"/>
                        </a:lnTo>
                        <a:lnTo>
                          <a:pt x="195" y="7867"/>
                        </a:lnTo>
                        <a:lnTo>
                          <a:pt x="292" y="8184"/>
                        </a:lnTo>
                        <a:lnTo>
                          <a:pt x="390" y="8476"/>
                        </a:lnTo>
                        <a:lnTo>
                          <a:pt x="487" y="8744"/>
                        </a:lnTo>
                        <a:lnTo>
                          <a:pt x="609" y="9036"/>
                        </a:lnTo>
                        <a:lnTo>
                          <a:pt x="755" y="9304"/>
                        </a:lnTo>
                        <a:lnTo>
                          <a:pt x="901" y="9572"/>
                        </a:lnTo>
                        <a:lnTo>
                          <a:pt x="1072" y="9816"/>
                        </a:lnTo>
                        <a:lnTo>
                          <a:pt x="1437" y="10303"/>
                        </a:lnTo>
                        <a:lnTo>
                          <a:pt x="1851" y="10741"/>
                        </a:lnTo>
                        <a:lnTo>
                          <a:pt x="2290" y="11155"/>
                        </a:lnTo>
                        <a:lnTo>
                          <a:pt x="2777" y="11520"/>
                        </a:lnTo>
                        <a:lnTo>
                          <a:pt x="3020" y="11691"/>
                        </a:lnTo>
                        <a:lnTo>
                          <a:pt x="3288" y="11837"/>
                        </a:lnTo>
                        <a:lnTo>
                          <a:pt x="3556" y="11983"/>
                        </a:lnTo>
                        <a:lnTo>
                          <a:pt x="3848" y="12105"/>
                        </a:lnTo>
                        <a:lnTo>
                          <a:pt x="4141" y="12202"/>
                        </a:lnTo>
                        <a:lnTo>
                          <a:pt x="4433" y="12300"/>
                        </a:lnTo>
                        <a:lnTo>
                          <a:pt x="4725" y="12397"/>
                        </a:lnTo>
                        <a:lnTo>
                          <a:pt x="5017" y="12470"/>
                        </a:lnTo>
                        <a:lnTo>
                          <a:pt x="5334" y="12519"/>
                        </a:lnTo>
                        <a:lnTo>
                          <a:pt x="5651" y="12568"/>
                        </a:lnTo>
                        <a:lnTo>
                          <a:pt x="5967" y="12592"/>
                        </a:lnTo>
                        <a:lnTo>
                          <a:pt x="6284" y="12592"/>
                        </a:lnTo>
                        <a:lnTo>
                          <a:pt x="6284" y="12592"/>
                        </a:lnTo>
                        <a:lnTo>
                          <a:pt x="6625" y="12592"/>
                        </a:lnTo>
                        <a:lnTo>
                          <a:pt x="6941" y="12568"/>
                        </a:lnTo>
                        <a:lnTo>
                          <a:pt x="7258" y="12519"/>
                        </a:lnTo>
                        <a:lnTo>
                          <a:pt x="7550" y="12470"/>
                        </a:lnTo>
                        <a:lnTo>
                          <a:pt x="7867" y="12397"/>
                        </a:lnTo>
                        <a:lnTo>
                          <a:pt x="8159" y="12300"/>
                        </a:lnTo>
                        <a:lnTo>
                          <a:pt x="8451" y="12202"/>
                        </a:lnTo>
                        <a:lnTo>
                          <a:pt x="8744" y="12105"/>
                        </a:lnTo>
                        <a:lnTo>
                          <a:pt x="9012" y="11983"/>
                        </a:lnTo>
                        <a:lnTo>
                          <a:pt x="9279" y="11837"/>
                        </a:lnTo>
                        <a:lnTo>
                          <a:pt x="9547" y="11691"/>
                        </a:lnTo>
                        <a:lnTo>
                          <a:pt x="9815" y="11520"/>
                        </a:lnTo>
                        <a:lnTo>
                          <a:pt x="10302" y="11155"/>
                        </a:lnTo>
                        <a:lnTo>
                          <a:pt x="10741" y="10741"/>
                        </a:lnTo>
                        <a:lnTo>
                          <a:pt x="11155" y="10303"/>
                        </a:lnTo>
                        <a:lnTo>
                          <a:pt x="11520" y="9816"/>
                        </a:lnTo>
                        <a:lnTo>
                          <a:pt x="11666" y="9572"/>
                        </a:lnTo>
                        <a:lnTo>
                          <a:pt x="11812" y="9304"/>
                        </a:lnTo>
                        <a:lnTo>
                          <a:pt x="11958" y="9036"/>
                        </a:lnTo>
                        <a:lnTo>
                          <a:pt x="12080" y="8744"/>
                        </a:lnTo>
                        <a:lnTo>
                          <a:pt x="12202" y="8476"/>
                        </a:lnTo>
                        <a:lnTo>
                          <a:pt x="12299" y="8184"/>
                        </a:lnTo>
                        <a:lnTo>
                          <a:pt x="12397" y="7867"/>
                        </a:lnTo>
                        <a:lnTo>
                          <a:pt x="12446" y="7575"/>
                        </a:lnTo>
                        <a:lnTo>
                          <a:pt x="12519" y="7258"/>
                        </a:lnTo>
                        <a:lnTo>
                          <a:pt x="12543" y="6942"/>
                        </a:lnTo>
                        <a:lnTo>
                          <a:pt x="12567" y="6625"/>
                        </a:lnTo>
                        <a:lnTo>
                          <a:pt x="12592" y="6308"/>
                        </a:lnTo>
                        <a:lnTo>
                          <a:pt x="12592" y="6308"/>
                        </a:lnTo>
                        <a:lnTo>
                          <a:pt x="12567" y="5968"/>
                        </a:lnTo>
                        <a:lnTo>
                          <a:pt x="12543" y="5651"/>
                        </a:lnTo>
                        <a:lnTo>
                          <a:pt x="12519" y="5334"/>
                        </a:lnTo>
                        <a:lnTo>
                          <a:pt x="12446" y="5042"/>
                        </a:lnTo>
                        <a:lnTo>
                          <a:pt x="12397" y="4725"/>
                        </a:lnTo>
                        <a:lnTo>
                          <a:pt x="12299" y="4433"/>
                        </a:lnTo>
                        <a:lnTo>
                          <a:pt x="12202" y="4141"/>
                        </a:lnTo>
                        <a:lnTo>
                          <a:pt x="12080" y="3849"/>
                        </a:lnTo>
                        <a:lnTo>
                          <a:pt x="11958" y="3581"/>
                        </a:lnTo>
                        <a:lnTo>
                          <a:pt x="11812" y="3313"/>
                        </a:lnTo>
                        <a:lnTo>
                          <a:pt x="11666" y="3045"/>
                        </a:lnTo>
                        <a:lnTo>
                          <a:pt x="11520" y="2777"/>
                        </a:lnTo>
                        <a:lnTo>
                          <a:pt x="11155" y="2290"/>
                        </a:lnTo>
                        <a:lnTo>
                          <a:pt x="10741" y="1852"/>
                        </a:lnTo>
                        <a:lnTo>
                          <a:pt x="10302" y="1437"/>
                        </a:lnTo>
                        <a:lnTo>
                          <a:pt x="9815" y="1072"/>
                        </a:lnTo>
                        <a:lnTo>
                          <a:pt x="9547" y="926"/>
                        </a:lnTo>
                        <a:lnTo>
                          <a:pt x="9279" y="780"/>
                        </a:lnTo>
                        <a:lnTo>
                          <a:pt x="9012" y="634"/>
                        </a:lnTo>
                        <a:lnTo>
                          <a:pt x="8744" y="512"/>
                        </a:lnTo>
                        <a:lnTo>
                          <a:pt x="8451" y="390"/>
                        </a:lnTo>
                        <a:lnTo>
                          <a:pt x="8159" y="293"/>
                        </a:lnTo>
                        <a:lnTo>
                          <a:pt x="7867" y="220"/>
                        </a:lnTo>
                        <a:lnTo>
                          <a:pt x="7550" y="147"/>
                        </a:lnTo>
                        <a:lnTo>
                          <a:pt x="7258" y="74"/>
                        </a:lnTo>
                        <a:lnTo>
                          <a:pt x="6941" y="49"/>
                        </a:lnTo>
                        <a:lnTo>
                          <a:pt x="6625" y="25"/>
                        </a:lnTo>
                        <a:lnTo>
                          <a:pt x="6284" y="1"/>
                        </a:lnTo>
                        <a:lnTo>
                          <a:pt x="6284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" name="Shape 102"/>
                  <p:cNvSpPr/>
                  <p:nvPr/>
                </p:nvSpPr>
                <p:spPr>
                  <a:xfrm>
                    <a:off x="3988375" y="3021875"/>
                    <a:ext cx="241750" cy="241750"/>
                  </a:xfrm>
                  <a:custGeom>
                    <a:pathLst>
                      <a:path extrusionOk="0" fill="none" h="9670" w="9670">
                        <a:moveTo>
                          <a:pt x="4823" y="1"/>
                        </a:moveTo>
                        <a:lnTo>
                          <a:pt x="4823" y="1"/>
                        </a:lnTo>
                        <a:lnTo>
                          <a:pt x="4336" y="25"/>
                        </a:lnTo>
                        <a:lnTo>
                          <a:pt x="3849" y="98"/>
                        </a:lnTo>
                        <a:lnTo>
                          <a:pt x="3386" y="220"/>
                        </a:lnTo>
                        <a:lnTo>
                          <a:pt x="2947" y="391"/>
                        </a:lnTo>
                        <a:lnTo>
                          <a:pt x="2533" y="585"/>
                        </a:lnTo>
                        <a:lnTo>
                          <a:pt x="2144" y="829"/>
                        </a:lnTo>
                        <a:lnTo>
                          <a:pt x="1754" y="1121"/>
                        </a:lnTo>
                        <a:lnTo>
                          <a:pt x="1413" y="1438"/>
                        </a:lnTo>
                        <a:lnTo>
                          <a:pt x="1096" y="1779"/>
                        </a:lnTo>
                        <a:lnTo>
                          <a:pt x="829" y="2144"/>
                        </a:lnTo>
                        <a:lnTo>
                          <a:pt x="585" y="2534"/>
                        </a:lnTo>
                        <a:lnTo>
                          <a:pt x="390" y="2972"/>
                        </a:lnTo>
                        <a:lnTo>
                          <a:pt x="220" y="3411"/>
                        </a:lnTo>
                        <a:lnTo>
                          <a:pt x="98" y="3873"/>
                        </a:lnTo>
                        <a:lnTo>
                          <a:pt x="25" y="4336"/>
                        </a:lnTo>
                        <a:lnTo>
                          <a:pt x="1" y="4847"/>
                        </a:lnTo>
                        <a:lnTo>
                          <a:pt x="1" y="4847"/>
                        </a:lnTo>
                        <a:lnTo>
                          <a:pt x="25" y="5335"/>
                        </a:lnTo>
                        <a:lnTo>
                          <a:pt x="98" y="5822"/>
                        </a:lnTo>
                        <a:lnTo>
                          <a:pt x="220" y="6284"/>
                        </a:lnTo>
                        <a:lnTo>
                          <a:pt x="390" y="6723"/>
                        </a:lnTo>
                        <a:lnTo>
                          <a:pt x="585" y="7137"/>
                        </a:lnTo>
                        <a:lnTo>
                          <a:pt x="829" y="7527"/>
                        </a:lnTo>
                        <a:lnTo>
                          <a:pt x="1096" y="7916"/>
                        </a:lnTo>
                        <a:lnTo>
                          <a:pt x="1413" y="8257"/>
                        </a:lnTo>
                        <a:lnTo>
                          <a:pt x="1754" y="8574"/>
                        </a:lnTo>
                        <a:lnTo>
                          <a:pt x="2144" y="8842"/>
                        </a:lnTo>
                        <a:lnTo>
                          <a:pt x="2533" y="9085"/>
                        </a:lnTo>
                        <a:lnTo>
                          <a:pt x="2947" y="9280"/>
                        </a:lnTo>
                        <a:lnTo>
                          <a:pt x="3386" y="9451"/>
                        </a:lnTo>
                        <a:lnTo>
                          <a:pt x="3849" y="9572"/>
                        </a:lnTo>
                        <a:lnTo>
                          <a:pt x="4336" y="9645"/>
                        </a:lnTo>
                        <a:lnTo>
                          <a:pt x="4823" y="9670"/>
                        </a:lnTo>
                        <a:lnTo>
                          <a:pt x="4823" y="9670"/>
                        </a:lnTo>
                        <a:lnTo>
                          <a:pt x="5334" y="9645"/>
                        </a:lnTo>
                        <a:lnTo>
                          <a:pt x="5797" y="9572"/>
                        </a:lnTo>
                        <a:lnTo>
                          <a:pt x="6260" y="9451"/>
                        </a:lnTo>
                        <a:lnTo>
                          <a:pt x="6698" y="9280"/>
                        </a:lnTo>
                        <a:lnTo>
                          <a:pt x="7136" y="9085"/>
                        </a:lnTo>
                        <a:lnTo>
                          <a:pt x="7526" y="8842"/>
                        </a:lnTo>
                        <a:lnTo>
                          <a:pt x="7892" y="8574"/>
                        </a:lnTo>
                        <a:lnTo>
                          <a:pt x="8232" y="8257"/>
                        </a:lnTo>
                        <a:lnTo>
                          <a:pt x="8549" y="7916"/>
                        </a:lnTo>
                        <a:lnTo>
                          <a:pt x="8841" y="7527"/>
                        </a:lnTo>
                        <a:lnTo>
                          <a:pt x="9085" y="7137"/>
                        </a:lnTo>
                        <a:lnTo>
                          <a:pt x="9280" y="6723"/>
                        </a:lnTo>
                        <a:lnTo>
                          <a:pt x="9450" y="6284"/>
                        </a:lnTo>
                        <a:lnTo>
                          <a:pt x="9572" y="5822"/>
                        </a:lnTo>
                        <a:lnTo>
                          <a:pt x="9645" y="5335"/>
                        </a:lnTo>
                        <a:lnTo>
                          <a:pt x="9669" y="4847"/>
                        </a:lnTo>
                        <a:lnTo>
                          <a:pt x="9669" y="4847"/>
                        </a:lnTo>
                        <a:lnTo>
                          <a:pt x="9645" y="4336"/>
                        </a:lnTo>
                        <a:lnTo>
                          <a:pt x="9572" y="3873"/>
                        </a:lnTo>
                        <a:lnTo>
                          <a:pt x="9450" y="3411"/>
                        </a:lnTo>
                        <a:lnTo>
                          <a:pt x="9280" y="2972"/>
                        </a:lnTo>
                        <a:lnTo>
                          <a:pt x="9085" y="2534"/>
                        </a:lnTo>
                        <a:lnTo>
                          <a:pt x="8841" y="2144"/>
                        </a:lnTo>
                        <a:lnTo>
                          <a:pt x="8549" y="1779"/>
                        </a:lnTo>
                        <a:lnTo>
                          <a:pt x="8232" y="1438"/>
                        </a:lnTo>
                        <a:lnTo>
                          <a:pt x="7892" y="1121"/>
                        </a:lnTo>
                        <a:lnTo>
                          <a:pt x="7526" y="829"/>
                        </a:lnTo>
                        <a:lnTo>
                          <a:pt x="7136" y="585"/>
                        </a:lnTo>
                        <a:lnTo>
                          <a:pt x="6698" y="391"/>
                        </a:lnTo>
                        <a:lnTo>
                          <a:pt x="6260" y="220"/>
                        </a:lnTo>
                        <a:lnTo>
                          <a:pt x="5797" y="98"/>
                        </a:lnTo>
                        <a:lnTo>
                          <a:pt x="5334" y="25"/>
                        </a:lnTo>
                        <a:lnTo>
                          <a:pt x="4823" y="1"/>
                        </a:lnTo>
                        <a:lnTo>
                          <a:pt x="4823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" name="Shape 103"/>
                  <p:cNvSpPr/>
                  <p:nvPr/>
                </p:nvSpPr>
                <p:spPr>
                  <a:xfrm>
                    <a:off x="4024300" y="3058425"/>
                    <a:ext cx="84650" cy="84650"/>
                  </a:xfrm>
                  <a:custGeom>
                    <a:pathLst>
                      <a:path extrusionOk="0" fill="none" h="3386" w="3386">
                        <a:moveTo>
                          <a:pt x="0" y="3385"/>
                        </a:moveTo>
                        <a:lnTo>
                          <a:pt x="0" y="3385"/>
                        </a:lnTo>
                        <a:lnTo>
                          <a:pt x="25" y="3020"/>
                        </a:lnTo>
                        <a:lnTo>
                          <a:pt x="74" y="2704"/>
                        </a:lnTo>
                        <a:lnTo>
                          <a:pt x="147" y="2363"/>
                        </a:lnTo>
                        <a:lnTo>
                          <a:pt x="268" y="2070"/>
                        </a:lnTo>
                        <a:lnTo>
                          <a:pt x="414" y="1754"/>
                        </a:lnTo>
                        <a:lnTo>
                          <a:pt x="585" y="1486"/>
                        </a:lnTo>
                        <a:lnTo>
                          <a:pt x="780" y="1218"/>
                        </a:lnTo>
                        <a:lnTo>
                          <a:pt x="999" y="974"/>
                        </a:lnTo>
                        <a:lnTo>
                          <a:pt x="1243" y="755"/>
                        </a:lnTo>
                        <a:lnTo>
                          <a:pt x="1510" y="560"/>
                        </a:lnTo>
                        <a:lnTo>
                          <a:pt x="1778" y="390"/>
                        </a:lnTo>
                        <a:lnTo>
                          <a:pt x="2071" y="244"/>
                        </a:lnTo>
                        <a:lnTo>
                          <a:pt x="2387" y="146"/>
                        </a:lnTo>
                        <a:lnTo>
                          <a:pt x="2704" y="49"/>
                        </a:lnTo>
                        <a:lnTo>
                          <a:pt x="3045" y="0"/>
                        </a:lnTo>
                        <a:lnTo>
                          <a:pt x="3386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" name="Shape 104"/>
                  <p:cNvSpPr/>
                  <p:nvPr/>
                </p:nvSpPr>
                <p:spPr>
                  <a:xfrm>
                    <a:off x="4205750" y="3248375"/>
                    <a:ext cx="154050" cy="153475"/>
                  </a:xfrm>
                  <a:custGeom>
                    <a:pathLst>
                      <a:path extrusionOk="0" fill="none" h="6139" w="6162">
                        <a:moveTo>
                          <a:pt x="0" y="1024"/>
                        </a:moveTo>
                        <a:lnTo>
                          <a:pt x="4969" y="5992"/>
                        </a:lnTo>
                        <a:lnTo>
                          <a:pt x="4969" y="5992"/>
                        </a:lnTo>
                        <a:lnTo>
                          <a:pt x="5042" y="6041"/>
                        </a:lnTo>
                        <a:lnTo>
                          <a:pt x="5115" y="6090"/>
                        </a:lnTo>
                        <a:lnTo>
                          <a:pt x="5212" y="6114"/>
                        </a:lnTo>
                        <a:lnTo>
                          <a:pt x="5310" y="6138"/>
                        </a:lnTo>
                        <a:lnTo>
                          <a:pt x="5407" y="6114"/>
                        </a:lnTo>
                        <a:lnTo>
                          <a:pt x="5480" y="6090"/>
                        </a:lnTo>
                        <a:lnTo>
                          <a:pt x="5577" y="6041"/>
                        </a:lnTo>
                        <a:lnTo>
                          <a:pt x="5651" y="5992"/>
                        </a:lnTo>
                        <a:lnTo>
                          <a:pt x="6016" y="5627"/>
                        </a:lnTo>
                        <a:lnTo>
                          <a:pt x="6016" y="5627"/>
                        </a:lnTo>
                        <a:lnTo>
                          <a:pt x="6089" y="5554"/>
                        </a:lnTo>
                        <a:lnTo>
                          <a:pt x="6138" y="5456"/>
                        </a:lnTo>
                        <a:lnTo>
                          <a:pt x="6162" y="5359"/>
                        </a:lnTo>
                        <a:lnTo>
                          <a:pt x="6162" y="5286"/>
                        </a:lnTo>
                        <a:lnTo>
                          <a:pt x="6162" y="5188"/>
                        </a:lnTo>
                        <a:lnTo>
                          <a:pt x="6138" y="5091"/>
                        </a:lnTo>
                        <a:lnTo>
                          <a:pt x="6089" y="5018"/>
                        </a:lnTo>
                        <a:lnTo>
                          <a:pt x="6016" y="4921"/>
                        </a:lnTo>
                        <a:lnTo>
                          <a:pt x="1072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05" name="Shape 105"/>
              <p:cNvGrpSpPr/>
              <p:nvPr/>
            </p:nvGrpSpPr>
            <p:grpSpPr>
              <a:xfrm>
                <a:off x="647545" y="814472"/>
                <a:ext cx="3920223" cy="376691"/>
                <a:chOff x="151025" y="1029894"/>
                <a:chExt cx="3920223" cy="376691"/>
              </a:xfrm>
            </p:grpSpPr>
            <p:sp>
              <p:nvSpPr>
                <p:cNvPr id="106" name="Shape 106"/>
                <p:cNvSpPr/>
                <p:nvPr/>
              </p:nvSpPr>
              <p:spPr>
                <a:xfrm>
                  <a:off x="1057375" y="1063682"/>
                  <a:ext cx="339835" cy="309114"/>
                </a:xfrm>
                <a:custGeom>
                  <a:pathLst>
                    <a:path extrusionOk="0" fill="none" h="14711" w="16173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7" name="Shape 107"/>
                <p:cNvGrpSpPr/>
                <p:nvPr/>
              </p:nvGrpSpPr>
              <p:grpSpPr>
                <a:xfrm>
                  <a:off x="151025" y="1086197"/>
                  <a:ext cx="391000" cy="264085"/>
                  <a:chOff x="564675" y="1700625"/>
                  <a:chExt cx="465200" cy="314200"/>
                </a:xfrm>
              </p:grpSpPr>
              <p:sp>
                <p:nvSpPr>
                  <p:cNvPr id="108" name="Shape 108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pathLst>
                      <a:path extrusionOk="0" fill="none" h="1170" w="18608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9" name="Shape 109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pathLst>
                      <a:path extrusionOk="0" fill="none" h="10887" w="18608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0" name="Shape 110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pathLst>
                      <a:path extrusionOk="0" fill="none" h="25" w="1797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1" name="Shape 111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112" name="Shape 112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pathLst>
                      <a:path extrusionOk="0" fill="none" h="15077" w="15077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Shape 113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pathLst>
                      <a:path extrusionOk="0" fill="none" h="11180" w="1118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Shape 114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pathLst>
                      <a:path extrusionOk="0" fill="none" h="3386" w="3386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" name="Shape 115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pathLst>
                      <a:path extrusionOk="0" fill="none" h="7283" w="7283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6" name="Shape 116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pathLst>
                      <a:path extrusionOk="0" fill="none" h="2827" w="2997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7" name="Shape 117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pathLst>
                      <a:path extrusionOk="0" fill="none" h="2827" w="2973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" name="Shape 118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pathLst>
                      <a:path extrusionOk="0" fill="none" h="10206" w="10035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9" name="Shape 119"/>
                <p:cNvGrpSpPr/>
                <p:nvPr/>
              </p:nvGrpSpPr>
              <p:grpSpPr>
                <a:xfrm>
                  <a:off x="2787179" y="1056517"/>
                  <a:ext cx="435021" cy="323445"/>
                  <a:chOff x="5247525" y="3007275"/>
                  <a:chExt cx="517575" cy="384825"/>
                </a:xfrm>
              </p:grpSpPr>
              <p:sp>
                <p:nvSpPr>
                  <p:cNvPr id="120" name="Shape 120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pathLst>
                      <a:path extrusionOk="0" fill="none" h="13956" w="13956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Shape 121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pathLst>
                      <a:path extrusionOk="0" fill="none" h="7941" w="7941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22" name="Shape 122"/>
                <p:cNvGrpSpPr/>
                <p:nvPr/>
              </p:nvGrpSpPr>
              <p:grpSpPr>
                <a:xfrm>
                  <a:off x="3737549" y="1053701"/>
                  <a:ext cx="333699" cy="329076"/>
                  <a:chOff x="3292425" y="3664250"/>
                  <a:chExt cx="397025" cy="391525"/>
                </a:xfrm>
              </p:grpSpPr>
              <p:sp>
                <p:nvSpPr>
                  <p:cNvPr id="123" name="Shape 123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pathLst>
                      <a:path extrusionOk="0" fill="none" h="15004" w="15004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Shape 124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pathLst>
                      <a:path extrusionOk="0" fill="none" h="6138" w="52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" name="Shape 125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pathLst>
                      <a:path extrusionOk="0" fill="none" h="3873" w="7503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26" name="Shape 126"/>
              <p:cNvGrpSpPr/>
              <p:nvPr/>
            </p:nvGrpSpPr>
            <p:grpSpPr>
              <a:xfrm>
                <a:off x="1047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127" name="Shape 127"/>
                <p:cNvGrpSpPr/>
                <p:nvPr/>
              </p:nvGrpSpPr>
              <p:grpSpPr>
                <a:xfrm>
                  <a:off x="2023105" y="1859895"/>
                  <a:ext cx="345970" cy="325504"/>
                  <a:chOff x="5972700" y="2330200"/>
                  <a:chExt cx="411625" cy="387275"/>
                </a:xfrm>
              </p:grpSpPr>
              <p:sp>
                <p:nvSpPr>
                  <p:cNvPr id="128" name="Shape 128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pathLst>
                      <a:path extrusionOk="0" fill="none" h="8793" w="3922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" name="Shape 129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pathLst>
                      <a:path extrusionOk="0" fill="none" h="15491" w="12252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0" name="Shape 130"/>
                <p:cNvGrpSpPr/>
                <p:nvPr/>
              </p:nvGrpSpPr>
              <p:grpSpPr>
                <a:xfrm>
                  <a:off x="1093458" y="1865778"/>
                  <a:ext cx="353136" cy="313737"/>
                  <a:chOff x="5292575" y="3681900"/>
                  <a:chExt cx="420150" cy="373275"/>
                </a:xfrm>
              </p:grpSpPr>
              <p:sp>
                <p:nvSpPr>
                  <p:cNvPr id="131" name="Shape 131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pathLst>
                      <a:path extrusionOk="0" fill="none" h="10668" w="16806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Shape 132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pathLst>
                      <a:path extrusionOk="0" fill="none" h="1000" w="975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Shape 133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pathLst>
                      <a:path extrusionOk="0" fill="none" h="3265" w="2436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Shape 134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pathLst>
                      <a:path extrusionOk="0" fill="none" h="3265" w="2437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5" name="Shape 135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pathLst>
                      <a:path extrusionOk="0" fill="none" h="8720" w="14858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6" name="Shape 136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pathLst>
                      <a:path extrusionOk="0" fill="none" h="4629" w="9208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" name="Shape 137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pathLst>
                      <a:path extrusionOk="0" fill="none" h="2753" w="2753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38" name="Shape 138"/>
                <p:cNvSpPr/>
                <p:nvPr/>
              </p:nvSpPr>
              <p:spPr>
                <a:xfrm>
                  <a:off x="176103" y="1852215"/>
                  <a:ext cx="340843" cy="340864"/>
                </a:xfrm>
                <a:custGeom>
                  <a:pathLst>
                    <a:path extrusionOk="0" fill="none" h="16222" w="16221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9" name="Shape 139"/>
                <p:cNvGrpSpPr/>
                <p:nvPr/>
              </p:nvGrpSpPr>
              <p:grpSpPr>
                <a:xfrm>
                  <a:off x="3738064" y="1856312"/>
                  <a:ext cx="332669" cy="332669"/>
                  <a:chOff x="6649150" y="309350"/>
                  <a:chExt cx="395800" cy="395800"/>
                </a:xfrm>
              </p:grpSpPr>
              <p:sp>
                <p:nvSpPr>
                  <p:cNvPr id="140" name="Shape 140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pathLst>
                      <a:path extrusionOk="0" fill="none" h="15832" w="15832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" name="Shape 141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pathLst>
                      <a:path extrusionOk="0" fill="none" h="13884" w="13884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" name="Shape 142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pathLst>
                      <a:path extrusionOk="0" fill="none" h="6772" w="2193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" name="Shape 143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pathLst>
                      <a:path extrusionOk="0" fill="none" h="1170" w="1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" name="Shape 144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" name="Shape 145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" name="Shape 146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" name="Shape 147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" name="Shape 148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pathLst>
                      <a:path extrusionOk="0" fill="none" h="1" w="117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" name="Shape 149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" name="Shape 150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" name="Shape 151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" name="Shape 152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" name="Shape 153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pathLst>
                      <a:path extrusionOk="0" fill="none" h="1170" w="1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" name="Shape 154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" name="Shape 155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" name="Shape 156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" name="Shape 157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" name="Shape 158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pathLst>
                      <a:path extrusionOk="0" fill="none" h="1" w="117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" name="Shape 159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" name="Shape 160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" name="Shape 161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" name="Shape 162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3" name="Shape 163"/>
                <p:cNvGrpSpPr/>
                <p:nvPr/>
              </p:nvGrpSpPr>
              <p:grpSpPr>
                <a:xfrm>
                  <a:off x="2945587" y="1851448"/>
                  <a:ext cx="215966" cy="342398"/>
                  <a:chOff x="6718575" y="2318625"/>
                  <a:chExt cx="256950" cy="407375"/>
                </a:xfrm>
              </p:grpSpPr>
              <p:sp>
                <p:nvSpPr>
                  <p:cNvPr id="164" name="Shape 164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pathLst>
                      <a:path extrusionOk="0" fill="none" h="902" w="4092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5" name="Shape 165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pathLst>
                      <a:path extrusionOk="0" fill="none" h="902" w="4092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6" name="Shape 166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pathLst>
                      <a:path extrusionOk="0" fill="none" h="1195" w="4092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" name="Shape 167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pathLst>
                      <a:path extrusionOk="0" fill="none" h="6675" w="1414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" name="Shape 168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pathLst>
                      <a:path extrusionOk="0" fill="none" h="12301" w="10278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" name="Shape 169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pathLst>
                      <a:path extrusionOk="0" fill="none" h="6675" w="1414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" name="Shape 170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pathLst>
                      <a:path extrusionOk="0" fill="none" h="780" w="3606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" name="Shape 171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pathLst>
                      <a:path extrusionOk="0" fill="none" h="1" w="4092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72" name="Shape 172"/>
            <p:cNvGrpSpPr/>
            <p:nvPr/>
          </p:nvGrpSpPr>
          <p:grpSpPr>
            <a:xfrm>
              <a:off x="8252286" y="186861"/>
              <a:ext cx="342881" cy="418127"/>
              <a:chOff x="596350" y="929175"/>
              <a:chExt cx="407950" cy="497475"/>
            </a:xfrm>
          </p:grpSpPr>
          <p:sp>
            <p:nvSpPr>
              <p:cNvPr id="173" name="Shape 173"/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pathLst>
                  <a:path extrusionOk="0" fill="none" h="18924" w="1549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pathLst>
                  <a:path extrusionOk="0" fill="none" h="18511" w="15101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pathLst>
                  <a:path extrusionOk="0" fill="none" h="1" w="5359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pathLst>
                  <a:path extrusionOk="0" fill="none" h="1" w="1023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pathLst>
                  <a:path extrusionOk="0" fill="none" h="1" w="1023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pathLst>
                  <a:path extrusionOk="0" fill="none" h="1" w="1023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pathLst>
                  <a:path extrusionOk="0" fill="none" h="3362" w="3362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" name="Shape 180"/>
            <p:cNvSpPr/>
            <p:nvPr/>
          </p:nvSpPr>
          <p:spPr>
            <a:xfrm>
              <a:off x="9152752" y="221405"/>
              <a:ext cx="351076" cy="349038"/>
            </a:xfrm>
            <a:custGeom>
              <a:pathLst>
                <a:path extrusionOk="0" fill="none" h="16611" w="16708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81" name="Shape 181"/>
            <p:cNvGrpSpPr/>
            <p:nvPr/>
          </p:nvGrpSpPr>
          <p:grpSpPr>
            <a:xfrm>
              <a:off x="8724745" y="870775"/>
              <a:ext cx="391000" cy="264085"/>
              <a:chOff x="564675" y="1700625"/>
              <a:chExt cx="465200" cy="314200"/>
            </a:xfrm>
          </p:grpSpPr>
          <p:sp>
            <p:nvSpPr>
              <p:cNvPr id="182" name="Shape 18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pathLst>
                  <a:path extrusionOk="0" fill="none" h="1170" w="18608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pathLst>
                  <a:path extrusionOk="0" fill="none" h="10887" w="18608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pathLst>
                  <a:path extrusionOk="0" fill="none" h="25" w="17975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5" name="Shape 185"/>
            <p:cNvSpPr/>
            <p:nvPr/>
          </p:nvSpPr>
          <p:spPr>
            <a:xfrm>
              <a:off x="9124314" y="1471215"/>
              <a:ext cx="340843" cy="340864"/>
            </a:xfrm>
            <a:custGeom>
              <a:pathLst>
                <a:path extrusionOk="0" fill="none" h="16222" w="16221">
                  <a:moveTo>
                    <a:pt x="0" y="8111"/>
                  </a:moveTo>
                  <a:lnTo>
                    <a:pt x="0" y="8111"/>
                  </a:lnTo>
                  <a:lnTo>
                    <a:pt x="0" y="7697"/>
                  </a:lnTo>
                  <a:lnTo>
                    <a:pt x="49" y="7283"/>
                  </a:lnTo>
                  <a:lnTo>
                    <a:pt x="98" y="6869"/>
                  </a:lnTo>
                  <a:lnTo>
                    <a:pt x="171" y="6479"/>
                  </a:lnTo>
                  <a:lnTo>
                    <a:pt x="244" y="6090"/>
                  </a:lnTo>
                  <a:lnTo>
                    <a:pt x="366" y="5700"/>
                  </a:lnTo>
                  <a:lnTo>
                    <a:pt x="487" y="5335"/>
                  </a:lnTo>
                  <a:lnTo>
                    <a:pt x="634" y="4945"/>
                  </a:lnTo>
                  <a:lnTo>
                    <a:pt x="804" y="4604"/>
                  </a:lnTo>
                  <a:lnTo>
                    <a:pt x="975" y="4239"/>
                  </a:lnTo>
                  <a:lnTo>
                    <a:pt x="1169" y="3898"/>
                  </a:lnTo>
                  <a:lnTo>
                    <a:pt x="1389" y="3581"/>
                  </a:lnTo>
                  <a:lnTo>
                    <a:pt x="1608" y="3264"/>
                  </a:lnTo>
                  <a:lnTo>
                    <a:pt x="1851" y="2948"/>
                  </a:lnTo>
                  <a:lnTo>
                    <a:pt x="2119" y="2656"/>
                  </a:lnTo>
                  <a:lnTo>
                    <a:pt x="2387" y="2388"/>
                  </a:lnTo>
                  <a:lnTo>
                    <a:pt x="2655" y="2120"/>
                  </a:lnTo>
                  <a:lnTo>
                    <a:pt x="2947" y="1852"/>
                  </a:lnTo>
                  <a:lnTo>
                    <a:pt x="3264" y="1608"/>
                  </a:lnTo>
                  <a:lnTo>
                    <a:pt x="3581" y="1389"/>
                  </a:lnTo>
                  <a:lnTo>
                    <a:pt x="3897" y="1170"/>
                  </a:lnTo>
                  <a:lnTo>
                    <a:pt x="4238" y="975"/>
                  </a:lnTo>
                  <a:lnTo>
                    <a:pt x="4603" y="805"/>
                  </a:lnTo>
                  <a:lnTo>
                    <a:pt x="4944" y="634"/>
                  </a:lnTo>
                  <a:lnTo>
                    <a:pt x="5334" y="488"/>
                  </a:lnTo>
                  <a:lnTo>
                    <a:pt x="5699" y="366"/>
                  </a:lnTo>
                  <a:lnTo>
                    <a:pt x="6089" y="244"/>
                  </a:lnTo>
                  <a:lnTo>
                    <a:pt x="6479" y="171"/>
                  </a:lnTo>
                  <a:lnTo>
                    <a:pt x="6868" y="98"/>
                  </a:lnTo>
                  <a:lnTo>
                    <a:pt x="7282" y="50"/>
                  </a:lnTo>
                  <a:lnTo>
                    <a:pt x="7696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8525" y="1"/>
                  </a:lnTo>
                  <a:lnTo>
                    <a:pt x="8939" y="50"/>
                  </a:lnTo>
                  <a:lnTo>
                    <a:pt x="9353" y="98"/>
                  </a:lnTo>
                  <a:lnTo>
                    <a:pt x="9742" y="171"/>
                  </a:lnTo>
                  <a:lnTo>
                    <a:pt x="10132" y="244"/>
                  </a:lnTo>
                  <a:lnTo>
                    <a:pt x="10522" y="366"/>
                  </a:lnTo>
                  <a:lnTo>
                    <a:pt x="10911" y="488"/>
                  </a:lnTo>
                  <a:lnTo>
                    <a:pt x="11277" y="634"/>
                  </a:lnTo>
                  <a:lnTo>
                    <a:pt x="11618" y="805"/>
                  </a:lnTo>
                  <a:lnTo>
                    <a:pt x="11983" y="975"/>
                  </a:lnTo>
                  <a:lnTo>
                    <a:pt x="12324" y="1170"/>
                  </a:lnTo>
                  <a:lnTo>
                    <a:pt x="12641" y="1389"/>
                  </a:lnTo>
                  <a:lnTo>
                    <a:pt x="12957" y="1608"/>
                  </a:lnTo>
                  <a:lnTo>
                    <a:pt x="13274" y="1852"/>
                  </a:lnTo>
                  <a:lnTo>
                    <a:pt x="13566" y="2120"/>
                  </a:lnTo>
                  <a:lnTo>
                    <a:pt x="13834" y="2388"/>
                  </a:lnTo>
                  <a:lnTo>
                    <a:pt x="14126" y="2656"/>
                  </a:lnTo>
                  <a:lnTo>
                    <a:pt x="14370" y="2948"/>
                  </a:lnTo>
                  <a:lnTo>
                    <a:pt x="14613" y="3264"/>
                  </a:lnTo>
                  <a:lnTo>
                    <a:pt x="14832" y="3581"/>
                  </a:lnTo>
                  <a:lnTo>
                    <a:pt x="15052" y="3898"/>
                  </a:lnTo>
                  <a:lnTo>
                    <a:pt x="15247" y="4239"/>
                  </a:lnTo>
                  <a:lnTo>
                    <a:pt x="15417" y="4604"/>
                  </a:lnTo>
                  <a:lnTo>
                    <a:pt x="15587" y="4945"/>
                  </a:lnTo>
                  <a:lnTo>
                    <a:pt x="15734" y="5335"/>
                  </a:lnTo>
                  <a:lnTo>
                    <a:pt x="15855" y="5700"/>
                  </a:lnTo>
                  <a:lnTo>
                    <a:pt x="15977" y="6090"/>
                  </a:lnTo>
                  <a:lnTo>
                    <a:pt x="16050" y="6479"/>
                  </a:lnTo>
                  <a:lnTo>
                    <a:pt x="16123" y="6869"/>
                  </a:lnTo>
                  <a:lnTo>
                    <a:pt x="16172" y="7283"/>
                  </a:lnTo>
                  <a:lnTo>
                    <a:pt x="16221" y="7697"/>
                  </a:lnTo>
                  <a:lnTo>
                    <a:pt x="16221" y="8111"/>
                  </a:lnTo>
                  <a:lnTo>
                    <a:pt x="16221" y="8111"/>
                  </a:lnTo>
                  <a:lnTo>
                    <a:pt x="16221" y="8525"/>
                  </a:lnTo>
                  <a:lnTo>
                    <a:pt x="16172" y="8939"/>
                  </a:lnTo>
                  <a:lnTo>
                    <a:pt x="16123" y="9353"/>
                  </a:lnTo>
                  <a:lnTo>
                    <a:pt x="16050" y="9743"/>
                  </a:lnTo>
                  <a:lnTo>
                    <a:pt x="15977" y="10133"/>
                  </a:lnTo>
                  <a:lnTo>
                    <a:pt x="15855" y="10522"/>
                  </a:lnTo>
                  <a:lnTo>
                    <a:pt x="15734" y="10888"/>
                  </a:lnTo>
                  <a:lnTo>
                    <a:pt x="15587" y="11277"/>
                  </a:lnTo>
                  <a:lnTo>
                    <a:pt x="15417" y="11618"/>
                  </a:lnTo>
                  <a:lnTo>
                    <a:pt x="15247" y="11984"/>
                  </a:lnTo>
                  <a:lnTo>
                    <a:pt x="15052" y="12324"/>
                  </a:lnTo>
                  <a:lnTo>
                    <a:pt x="14832" y="12641"/>
                  </a:lnTo>
                  <a:lnTo>
                    <a:pt x="14613" y="12958"/>
                  </a:lnTo>
                  <a:lnTo>
                    <a:pt x="14370" y="13274"/>
                  </a:lnTo>
                  <a:lnTo>
                    <a:pt x="14126" y="13567"/>
                  </a:lnTo>
                  <a:lnTo>
                    <a:pt x="13834" y="13835"/>
                  </a:lnTo>
                  <a:lnTo>
                    <a:pt x="13566" y="14102"/>
                  </a:lnTo>
                  <a:lnTo>
                    <a:pt x="13274" y="14370"/>
                  </a:lnTo>
                  <a:lnTo>
                    <a:pt x="12957" y="14614"/>
                  </a:lnTo>
                  <a:lnTo>
                    <a:pt x="12641" y="14833"/>
                  </a:lnTo>
                  <a:lnTo>
                    <a:pt x="12324" y="15052"/>
                  </a:lnTo>
                  <a:lnTo>
                    <a:pt x="11983" y="15247"/>
                  </a:lnTo>
                  <a:lnTo>
                    <a:pt x="11618" y="15418"/>
                  </a:lnTo>
                  <a:lnTo>
                    <a:pt x="11277" y="15588"/>
                  </a:lnTo>
                  <a:lnTo>
                    <a:pt x="10911" y="15734"/>
                  </a:lnTo>
                  <a:lnTo>
                    <a:pt x="10522" y="15856"/>
                  </a:lnTo>
                  <a:lnTo>
                    <a:pt x="10132" y="15978"/>
                  </a:lnTo>
                  <a:lnTo>
                    <a:pt x="9742" y="16051"/>
                  </a:lnTo>
                  <a:lnTo>
                    <a:pt x="9353" y="16124"/>
                  </a:lnTo>
                  <a:lnTo>
                    <a:pt x="8939" y="16173"/>
                  </a:lnTo>
                  <a:lnTo>
                    <a:pt x="8525" y="16221"/>
                  </a:lnTo>
                  <a:lnTo>
                    <a:pt x="8111" y="16221"/>
                  </a:lnTo>
                  <a:lnTo>
                    <a:pt x="8111" y="16221"/>
                  </a:lnTo>
                  <a:lnTo>
                    <a:pt x="7696" y="16221"/>
                  </a:lnTo>
                  <a:lnTo>
                    <a:pt x="7282" y="16173"/>
                  </a:lnTo>
                  <a:lnTo>
                    <a:pt x="6868" y="16124"/>
                  </a:lnTo>
                  <a:lnTo>
                    <a:pt x="6479" y="16051"/>
                  </a:lnTo>
                  <a:lnTo>
                    <a:pt x="6089" y="15978"/>
                  </a:lnTo>
                  <a:lnTo>
                    <a:pt x="5699" y="15856"/>
                  </a:lnTo>
                  <a:lnTo>
                    <a:pt x="5334" y="15734"/>
                  </a:lnTo>
                  <a:lnTo>
                    <a:pt x="4944" y="15588"/>
                  </a:lnTo>
                  <a:lnTo>
                    <a:pt x="4603" y="15418"/>
                  </a:lnTo>
                  <a:lnTo>
                    <a:pt x="4238" y="15247"/>
                  </a:lnTo>
                  <a:lnTo>
                    <a:pt x="3897" y="15052"/>
                  </a:lnTo>
                  <a:lnTo>
                    <a:pt x="3581" y="14833"/>
                  </a:lnTo>
                  <a:lnTo>
                    <a:pt x="3264" y="14614"/>
                  </a:lnTo>
                  <a:lnTo>
                    <a:pt x="2947" y="14370"/>
                  </a:lnTo>
                  <a:lnTo>
                    <a:pt x="2655" y="14102"/>
                  </a:lnTo>
                  <a:lnTo>
                    <a:pt x="2387" y="13835"/>
                  </a:lnTo>
                  <a:lnTo>
                    <a:pt x="2119" y="13567"/>
                  </a:lnTo>
                  <a:lnTo>
                    <a:pt x="1851" y="13274"/>
                  </a:lnTo>
                  <a:lnTo>
                    <a:pt x="1608" y="12958"/>
                  </a:lnTo>
                  <a:lnTo>
                    <a:pt x="1389" y="12641"/>
                  </a:lnTo>
                  <a:lnTo>
                    <a:pt x="1169" y="12324"/>
                  </a:lnTo>
                  <a:lnTo>
                    <a:pt x="975" y="11984"/>
                  </a:lnTo>
                  <a:lnTo>
                    <a:pt x="804" y="11618"/>
                  </a:lnTo>
                  <a:lnTo>
                    <a:pt x="634" y="11277"/>
                  </a:lnTo>
                  <a:lnTo>
                    <a:pt x="487" y="10888"/>
                  </a:lnTo>
                  <a:lnTo>
                    <a:pt x="366" y="10522"/>
                  </a:lnTo>
                  <a:lnTo>
                    <a:pt x="244" y="10133"/>
                  </a:lnTo>
                  <a:lnTo>
                    <a:pt x="171" y="9743"/>
                  </a:lnTo>
                  <a:lnTo>
                    <a:pt x="98" y="9353"/>
                  </a:lnTo>
                  <a:lnTo>
                    <a:pt x="49" y="8939"/>
                  </a:lnTo>
                  <a:lnTo>
                    <a:pt x="0" y="8525"/>
                  </a:lnTo>
                  <a:lnTo>
                    <a:pt x="0" y="8111"/>
                  </a:lnTo>
                  <a:lnTo>
                    <a:pt x="0" y="8111"/>
                  </a:lnTo>
                  <a:close/>
                  <a:moveTo>
                    <a:pt x="7234" y="11180"/>
                  </a:moveTo>
                  <a:lnTo>
                    <a:pt x="7234" y="11180"/>
                  </a:lnTo>
                  <a:lnTo>
                    <a:pt x="7282" y="11180"/>
                  </a:lnTo>
                  <a:lnTo>
                    <a:pt x="7282" y="11180"/>
                  </a:lnTo>
                  <a:lnTo>
                    <a:pt x="7453" y="11155"/>
                  </a:lnTo>
                  <a:lnTo>
                    <a:pt x="7623" y="11082"/>
                  </a:lnTo>
                  <a:lnTo>
                    <a:pt x="7794" y="10985"/>
                  </a:lnTo>
                  <a:lnTo>
                    <a:pt x="7916" y="10863"/>
                  </a:lnTo>
                  <a:lnTo>
                    <a:pt x="12007" y="6747"/>
                  </a:lnTo>
                  <a:lnTo>
                    <a:pt x="12007" y="6747"/>
                  </a:lnTo>
                  <a:lnTo>
                    <a:pt x="12105" y="6625"/>
                  </a:lnTo>
                  <a:lnTo>
                    <a:pt x="12153" y="6504"/>
                  </a:lnTo>
                  <a:lnTo>
                    <a:pt x="12202" y="6358"/>
                  </a:lnTo>
                  <a:lnTo>
                    <a:pt x="12202" y="6211"/>
                  </a:lnTo>
                  <a:lnTo>
                    <a:pt x="12202" y="6211"/>
                  </a:lnTo>
                  <a:lnTo>
                    <a:pt x="12178" y="6017"/>
                  </a:lnTo>
                  <a:lnTo>
                    <a:pt x="12129" y="5822"/>
                  </a:lnTo>
                  <a:lnTo>
                    <a:pt x="12032" y="5676"/>
                  </a:lnTo>
                  <a:lnTo>
                    <a:pt x="11886" y="5529"/>
                  </a:lnTo>
                  <a:lnTo>
                    <a:pt x="11886" y="5529"/>
                  </a:lnTo>
                  <a:lnTo>
                    <a:pt x="11764" y="5432"/>
                  </a:lnTo>
                  <a:lnTo>
                    <a:pt x="11618" y="5383"/>
                  </a:lnTo>
                  <a:lnTo>
                    <a:pt x="11472" y="5335"/>
                  </a:lnTo>
                  <a:lnTo>
                    <a:pt x="11325" y="5335"/>
                  </a:lnTo>
                  <a:lnTo>
                    <a:pt x="11325" y="5335"/>
                  </a:lnTo>
                  <a:lnTo>
                    <a:pt x="11131" y="5359"/>
                  </a:lnTo>
                  <a:lnTo>
                    <a:pt x="10960" y="5408"/>
                  </a:lnTo>
                  <a:lnTo>
                    <a:pt x="10790" y="5505"/>
                  </a:lnTo>
                  <a:lnTo>
                    <a:pt x="10643" y="5651"/>
                  </a:lnTo>
                  <a:lnTo>
                    <a:pt x="7161" y="8988"/>
                  </a:lnTo>
                  <a:lnTo>
                    <a:pt x="5797" y="7648"/>
                  </a:lnTo>
                  <a:lnTo>
                    <a:pt x="5797" y="7648"/>
                  </a:lnTo>
                  <a:lnTo>
                    <a:pt x="5675" y="7527"/>
                  </a:lnTo>
                  <a:lnTo>
                    <a:pt x="5505" y="7454"/>
                  </a:lnTo>
                  <a:lnTo>
                    <a:pt x="5358" y="7405"/>
                  </a:lnTo>
                  <a:lnTo>
                    <a:pt x="5188" y="7380"/>
                  </a:lnTo>
                  <a:lnTo>
                    <a:pt x="5188" y="7380"/>
                  </a:lnTo>
                  <a:lnTo>
                    <a:pt x="5017" y="7405"/>
                  </a:lnTo>
                  <a:lnTo>
                    <a:pt x="4847" y="7454"/>
                  </a:lnTo>
                  <a:lnTo>
                    <a:pt x="4701" y="7527"/>
                  </a:lnTo>
                  <a:lnTo>
                    <a:pt x="4555" y="7648"/>
                  </a:lnTo>
                  <a:lnTo>
                    <a:pt x="4555" y="7648"/>
                  </a:lnTo>
                  <a:lnTo>
                    <a:pt x="4457" y="7770"/>
                  </a:lnTo>
                  <a:lnTo>
                    <a:pt x="4360" y="7916"/>
                  </a:lnTo>
                  <a:lnTo>
                    <a:pt x="4311" y="8087"/>
                  </a:lnTo>
                  <a:lnTo>
                    <a:pt x="4311" y="8257"/>
                  </a:lnTo>
                  <a:lnTo>
                    <a:pt x="4311" y="8257"/>
                  </a:lnTo>
                  <a:lnTo>
                    <a:pt x="4311" y="8428"/>
                  </a:lnTo>
                  <a:lnTo>
                    <a:pt x="4360" y="8598"/>
                  </a:lnTo>
                  <a:lnTo>
                    <a:pt x="4457" y="8744"/>
                  </a:lnTo>
                  <a:lnTo>
                    <a:pt x="4555" y="8890"/>
                  </a:lnTo>
                  <a:lnTo>
                    <a:pt x="6601" y="10936"/>
                  </a:lnTo>
                  <a:lnTo>
                    <a:pt x="6601" y="10936"/>
                  </a:lnTo>
                  <a:lnTo>
                    <a:pt x="6747" y="11034"/>
                  </a:lnTo>
                  <a:lnTo>
                    <a:pt x="6893" y="11131"/>
                  </a:lnTo>
                  <a:lnTo>
                    <a:pt x="7063" y="11180"/>
                  </a:lnTo>
                  <a:lnTo>
                    <a:pt x="7234" y="11180"/>
                  </a:lnTo>
                  <a:lnTo>
                    <a:pt x="7234" y="11180"/>
                  </a:lnTo>
                  <a:close/>
                </a:path>
              </a:pathLst>
            </a:custGeom>
            <a:noFill/>
            <a:ln cap="rnd" cmpd="sng" w="1217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Shape 152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">
    <p:bg>
      <p:bgPr>
        <a:solidFill>
          <a:srgbClr val="6FA8DC"/>
        </a:solidFill>
      </p:bgPr>
    </p:bg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Shape 152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Shape 187"/>
          <p:cNvGrpSpPr/>
          <p:nvPr/>
        </p:nvGrpSpPr>
        <p:grpSpPr>
          <a:xfrm>
            <a:off x="-190654" y="180462"/>
            <a:ext cx="9618283" cy="1632384"/>
            <a:chOff x="-114454" y="180462"/>
            <a:chExt cx="9618283" cy="1632384"/>
          </a:xfrm>
        </p:grpSpPr>
        <p:sp>
          <p:nvSpPr>
            <p:cNvPr id="188" name="Shape 188"/>
            <p:cNvSpPr/>
            <p:nvPr/>
          </p:nvSpPr>
          <p:spPr>
            <a:xfrm>
              <a:off x="313552" y="221405"/>
              <a:ext cx="351076" cy="349038"/>
            </a:xfrm>
            <a:custGeom>
              <a:pathLst>
                <a:path extrusionOk="0" fill="none" h="16611" w="16708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CFE2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222212" y="227541"/>
              <a:ext cx="336767" cy="336767"/>
            </a:xfrm>
            <a:custGeom>
              <a:pathLst>
                <a:path extrusionOk="0" fill="none" h="16027" w="16027">
                  <a:moveTo>
                    <a:pt x="14029" y="4019"/>
                  </a:moveTo>
                  <a:lnTo>
                    <a:pt x="14029" y="4019"/>
                  </a:lnTo>
                  <a:lnTo>
                    <a:pt x="14200" y="3849"/>
                  </a:lnTo>
                  <a:lnTo>
                    <a:pt x="14395" y="3752"/>
                  </a:lnTo>
                  <a:lnTo>
                    <a:pt x="14614" y="3678"/>
                  </a:lnTo>
                  <a:lnTo>
                    <a:pt x="14809" y="3630"/>
                  </a:lnTo>
                  <a:lnTo>
                    <a:pt x="15028" y="3581"/>
                  </a:lnTo>
                  <a:lnTo>
                    <a:pt x="15247" y="3484"/>
                  </a:lnTo>
                  <a:lnTo>
                    <a:pt x="15442" y="3362"/>
                  </a:lnTo>
                  <a:lnTo>
                    <a:pt x="15661" y="3191"/>
                  </a:lnTo>
                  <a:lnTo>
                    <a:pt x="15661" y="3191"/>
                  </a:lnTo>
                  <a:lnTo>
                    <a:pt x="15832" y="2997"/>
                  </a:lnTo>
                  <a:lnTo>
                    <a:pt x="15929" y="2777"/>
                  </a:lnTo>
                  <a:lnTo>
                    <a:pt x="16002" y="2534"/>
                  </a:lnTo>
                  <a:lnTo>
                    <a:pt x="16026" y="2266"/>
                  </a:lnTo>
                  <a:lnTo>
                    <a:pt x="16026" y="2266"/>
                  </a:lnTo>
                  <a:lnTo>
                    <a:pt x="16002" y="2047"/>
                  </a:lnTo>
                  <a:lnTo>
                    <a:pt x="15978" y="1827"/>
                  </a:lnTo>
                  <a:lnTo>
                    <a:pt x="15905" y="1633"/>
                  </a:lnTo>
                  <a:lnTo>
                    <a:pt x="15807" y="1413"/>
                  </a:lnTo>
                  <a:lnTo>
                    <a:pt x="15710" y="1243"/>
                  </a:lnTo>
                  <a:lnTo>
                    <a:pt x="15588" y="1048"/>
                  </a:lnTo>
                  <a:lnTo>
                    <a:pt x="15466" y="878"/>
                  </a:lnTo>
                  <a:lnTo>
                    <a:pt x="15320" y="707"/>
                  </a:lnTo>
                  <a:lnTo>
                    <a:pt x="15320" y="707"/>
                  </a:lnTo>
                  <a:lnTo>
                    <a:pt x="15150" y="561"/>
                  </a:lnTo>
                  <a:lnTo>
                    <a:pt x="14979" y="439"/>
                  </a:lnTo>
                  <a:lnTo>
                    <a:pt x="14784" y="317"/>
                  </a:lnTo>
                  <a:lnTo>
                    <a:pt x="14590" y="196"/>
                  </a:lnTo>
                  <a:lnTo>
                    <a:pt x="14395" y="123"/>
                  </a:lnTo>
                  <a:lnTo>
                    <a:pt x="14175" y="50"/>
                  </a:lnTo>
                  <a:lnTo>
                    <a:pt x="13981" y="25"/>
                  </a:lnTo>
                  <a:lnTo>
                    <a:pt x="13761" y="1"/>
                  </a:lnTo>
                  <a:lnTo>
                    <a:pt x="13761" y="1"/>
                  </a:lnTo>
                  <a:lnTo>
                    <a:pt x="13494" y="25"/>
                  </a:lnTo>
                  <a:lnTo>
                    <a:pt x="13250" y="98"/>
                  </a:lnTo>
                  <a:lnTo>
                    <a:pt x="13031" y="196"/>
                  </a:lnTo>
                  <a:lnTo>
                    <a:pt x="12836" y="366"/>
                  </a:lnTo>
                  <a:lnTo>
                    <a:pt x="12836" y="366"/>
                  </a:lnTo>
                  <a:lnTo>
                    <a:pt x="12665" y="561"/>
                  </a:lnTo>
                  <a:lnTo>
                    <a:pt x="12544" y="780"/>
                  </a:lnTo>
                  <a:lnTo>
                    <a:pt x="12471" y="975"/>
                  </a:lnTo>
                  <a:lnTo>
                    <a:pt x="12422" y="1194"/>
                  </a:lnTo>
                  <a:lnTo>
                    <a:pt x="12349" y="1413"/>
                  </a:lnTo>
                  <a:lnTo>
                    <a:pt x="12276" y="1608"/>
                  </a:lnTo>
                  <a:lnTo>
                    <a:pt x="12178" y="1827"/>
                  </a:lnTo>
                  <a:lnTo>
                    <a:pt x="12008" y="1998"/>
                  </a:lnTo>
                  <a:lnTo>
                    <a:pt x="12008" y="1998"/>
                  </a:lnTo>
                  <a:lnTo>
                    <a:pt x="11740" y="2266"/>
                  </a:lnTo>
                  <a:lnTo>
                    <a:pt x="11496" y="2436"/>
                  </a:lnTo>
                  <a:lnTo>
                    <a:pt x="11277" y="2534"/>
                  </a:lnTo>
                  <a:lnTo>
                    <a:pt x="11082" y="2582"/>
                  </a:lnTo>
                  <a:lnTo>
                    <a:pt x="10888" y="2582"/>
                  </a:lnTo>
                  <a:lnTo>
                    <a:pt x="10717" y="2534"/>
                  </a:lnTo>
                  <a:lnTo>
                    <a:pt x="10547" y="2412"/>
                  </a:lnTo>
                  <a:lnTo>
                    <a:pt x="10376" y="2290"/>
                  </a:lnTo>
                  <a:lnTo>
                    <a:pt x="10206" y="2095"/>
                  </a:lnTo>
                  <a:lnTo>
                    <a:pt x="10035" y="1901"/>
                  </a:lnTo>
                  <a:lnTo>
                    <a:pt x="9670" y="1413"/>
                  </a:lnTo>
                  <a:lnTo>
                    <a:pt x="9231" y="878"/>
                  </a:lnTo>
                  <a:lnTo>
                    <a:pt x="8988" y="585"/>
                  </a:lnTo>
                  <a:lnTo>
                    <a:pt x="8720" y="293"/>
                  </a:lnTo>
                  <a:lnTo>
                    <a:pt x="8720" y="293"/>
                  </a:lnTo>
                  <a:lnTo>
                    <a:pt x="8574" y="171"/>
                  </a:lnTo>
                  <a:lnTo>
                    <a:pt x="8379" y="74"/>
                  </a:lnTo>
                  <a:lnTo>
                    <a:pt x="8209" y="25"/>
                  </a:lnTo>
                  <a:lnTo>
                    <a:pt x="8014" y="1"/>
                  </a:lnTo>
                  <a:lnTo>
                    <a:pt x="8014" y="1"/>
                  </a:lnTo>
                  <a:lnTo>
                    <a:pt x="7916" y="25"/>
                  </a:lnTo>
                  <a:lnTo>
                    <a:pt x="7770" y="98"/>
                  </a:lnTo>
                  <a:lnTo>
                    <a:pt x="7307" y="366"/>
                  </a:lnTo>
                  <a:lnTo>
                    <a:pt x="7039" y="537"/>
                  </a:lnTo>
                  <a:lnTo>
                    <a:pt x="6747" y="756"/>
                  </a:lnTo>
                  <a:lnTo>
                    <a:pt x="6431" y="975"/>
                  </a:lnTo>
                  <a:lnTo>
                    <a:pt x="6138" y="1243"/>
                  </a:lnTo>
                  <a:lnTo>
                    <a:pt x="5870" y="1511"/>
                  </a:lnTo>
                  <a:lnTo>
                    <a:pt x="5627" y="1803"/>
                  </a:lnTo>
                  <a:lnTo>
                    <a:pt x="5432" y="2095"/>
                  </a:lnTo>
                  <a:lnTo>
                    <a:pt x="5359" y="2242"/>
                  </a:lnTo>
                  <a:lnTo>
                    <a:pt x="5310" y="2412"/>
                  </a:lnTo>
                  <a:lnTo>
                    <a:pt x="5262" y="2558"/>
                  </a:lnTo>
                  <a:lnTo>
                    <a:pt x="5237" y="2704"/>
                  </a:lnTo>
                  <a:lnTo>
                    <a:pt x="5237" y="2850"/>
                  </a:lnTo>
                  <a:lnTo>
                    <a:pt x="5262" y="3021"/>
                  </a:lnTo>
                  <a:lnTo>
                    <a:pt x="5310" y="3167"/>
                  </a:lnTo>
                  <a:lnTo>
                    <a:pt x="5383" y="3313"/>
                  </a:lnTo>
                  <a:lnTo>
                    <a:pt x="5481" y="3459"/>
                  </a:lnTo>
                  <a:lnTo>
                    <a:pt x="5603" y="3605"/>
                  </a:lnTo>
                  <a:lnTo>
                    <a:pt x="5603" y="3605"/>
                  </a:lnTo>
                  <a:lnTo>
                    <a:pt x="5797" y="3752"/>
                  </a:lnTo>
                  <a:lnTo>
                    <a:pt x="5992" y="3849"/>
                  </a:lnTo>
                  <a:lnTo>
                    <a:pt x="6187" y="3946"/>
                  </a:lnTo>
                  <a:lnTo>
                    <a:pt x="6406" y="3995"/>
                  </a:lnTo>
                  <a:lnTo>
                    <a:pt x="6625" y="4044"/>
                  </a:lnTo>
                  <a:lnTo>
                    <a:pt x="6845" y="4141"/>
                  </a:lnTo>
                  <a:lnTo>
                    <a:pt x="7039" y="4239"/>
                  </a:lnTo>
                  <a:lnTo>
                    <a:pt x="7234" y="4409"/>
                  </a:lnTo>
                  <a:lnTo>
                    <a:pt x="7234" y="4409"/>
                  </a:lnTo>
                  <a:lnTo>
                    <a:pt x="7405" y="4604"/>
                  </a:lnTo>
                  <a:lnTo>
                    <a:pt x="7502" y="4823"/>
                  </a:lnTo>
                  <a:lnTo>
                    <a:pt x="7575" y="5067"/>
                  </a:lnTo>
                  <a:lnTo>
                    <a:pt x="7600" y="5359"/>
                  </a:lnTo>
                  <a:lnTo>
                    <a:pt x="7600" y="5359"/>
                  </a:lnTo>
                  <a:lnTo>
                    <a:pt x="7575" y="5554"/>
                  </a:lnTo>
                  <a:lnTo>
                    <a:pt x="7551" y="5773"/>
                  </a:lnTo>
                  <a:lnTo>
                    <a:pt x="7478" y="5968"/>
                  </a:lnTo>
                  <a:lnTo>
                    <a:pt x="7405" y="6163"/>
                  </a:lnTo>
                  <a:lnTo>
                    <a:pt x="7307" y="6357"/>
                  </a:lnTo>
                  <a:lnTo>
                    <a:pt x="7186" y="6552"/>
                  </a:lnTo>
                  <a:lnTo>
                    <a:pt x="7039" y="6723"/>
                  </a:lnTo>
                  <a:lnTo>
                    <a:pt x="6893" y="6893"/>
                  </a:lnTo>
                  <a:lnTo>
                    <a:pt x="6893" y="6893"/>
                  </a:lnTo>
                  <a:lnTo>
                    <a:pt x="6723" y="7039"/>
                  </a:lnTo>
                  <a:lnTo>
                    <a:pt x="6552" y="7186"/>
                  </a:lnTo>
                  <a:lnTo>
                    <a:pt x="6382" y="7283"/>
                  </a:lnTo>
                  <a:lnTo>
                    <a:pt x="6187" y="7405"/>
                  </a:lnTo>
                  <a:lnTo>
                    <a:pt x="5992" y="7478"/>
                  </a:lnTo>
                  <a:lnTo>
                    <a:pt x="5773" y="7551"/>
                  </a:lnTo>
                  <a:lnTo>
                    <a:pt x="5554" y="7575"/>
                  </a:lnTo>
                  <a:lnTo>
                    <a:pt x="5359" y="7600"/>
                  </a:lnTo>
                  <a:lnTo>
                    <a:pt x="5359" y="7600"/>
                  </a:lnTo>
                  <a:lnTo>
                    <a:pt x="5091" y="7575"/>
                  </a:lnTo>
                  <a:lnTo>
                    <a:pt x="4848" y="7502"/>
                  </a:lnTo>
                  <a:lnTo>
                    <a:pt x="4604" y="7405"/>
                  </a:lnTo>
                  <a:lnTo>
                    <a:pt x="4409" y="7234"/>
                  </a:lnTo>
                  <a:lnTo>
                    <a:pt x="4409" y="7234"/>
                  </a:lnTo>
                  <a:lnTo>
                    <a:pt x="4239" y="7039"/>
                  </a:lnTo>
                  <a:lnTo>
                    <a:pt x="4117" y="6820"/>
                  </a:lnTo>
                  <a:lnTo>
                    <a:pt x="4044" y="6601"/>
                  </a:lnTo>
                  <a:lnTo>
                    <a:pt x="3971" y="6382"/>
                  </a:lnTo>
                  <a:lnTo>
                    <a:pt x="3922" y="6187"/>
                  </a:lnTo>
                  <a:lnTo>
                    <a:pt x="3849" y="5992"/>
                  </a:lnTo>
                  <a:lnTo>
                    <a:pt x="3752" y="5797"/>
                  </a:lnTo>
                  <a:lnTo>
                    <a:pt x="3605" y="5602"/>
                  </a:lnTo>
                  <a:lnTo>
                    <a:pt x="3605" y="5602"/>
                  </a:lnTo>
                  <a:lnTo>
                    <a:pt x="3459" y="5481"/>
                  </a:lnTo>
                  <a:lnTo>
                    <a:pt x="3313" y="5383"/>
                  </a:lnTo>
                  <a:lnTo>
                    <a:pt x="3167" y="5310"/>
                  </a:lnTo>
                  <a:lnTo>
                    <a:pt x="3021" y="5262"/>
                  </a:lnTo>
                  <a:lnTo>
                    <a:pt x="2850" y="5237"/>
                  </a:lnTo>
                  <a:lnTo>
                    <a:pt x="2704" y="5237"/>
                  </a:lnTo>
                  <a:lnTo>
                    <a:pt x="2558" y="5262"/>
                  </a:lnTo>
                  <a:lnTo>
                    <a:pt x="2412" y="5310"/>
                  </a:lnTo>
                  <a:lnTo>
                    <a:pt x="2242" y="5359"/>
                  </a:lnTo>
                  <a:lnTo>
                    <a:pt x="2095" y="5432"/>
                  </a:lnTo>
                  <a:lnTo>
                    <a:pt x="1803" y="5627"/>
                  </a:lnTo>
                  <a:lnTo>
                    <a:pt x="1511" y="5870"/>
                  </a:lnTo>
                  <a:lnTo>
                    <a:pt x="1243" y="6138"/>
                  </a:lnTo>
                  <a:lnTo>
                    <a:pt x="975" y="6431"/>
                  </a:lnTo>
                  <a:lnTo>
                    <a:pt x="756" y="6747"/>
                  </a:lnTo>
                  <a:lnTo>
                    <a:pt x="537" y="7039"/>
                  </a:lnTo>
                  <a:lnTo>
                    <a:pt x="366" y="7307"/>
                  </a:lnTo>
                  <a:lnTo>
                    <a:pt x="98" y="7770"/>
                  </a:lnTo>
                  <a:lnTo>
                    <a:pt x="25" y="7916"/>
                  </a:lnTo>
                  <a:lnTo>
                    <a:pt x="1" y="8014"/>
                  </a:lnTo>
                  <a:lnTo>
                    <a:pt x="1" y="8014"/>
                  </a:lnTo>
                  <a:lnTo>
                    <a:pt x="25" y="8208"/>
                  </a:lnTo>
                  <a:lnTo>
                    <a:pt x="74" y="8379"/>
                  </a:lnTo>
                  <a:lnTo>
                    <a:pt x="171" y="8574"/>
                  </a:lnTo>
                  <a:lnTo>
                    <a:pt x="293" y="8720"/>
                  </a:lnTo>
                  <a:lnTo>
                    <a:pt x="293" y="8720"/>
                  </a:lnTo>
                  <a:lnTo>
                    <a:pt x="585" y="8988"/>
                  </a:lnTo>
                  <a:lnTo>
                    <a:pt x="878" y="9231"/>
                  </a:lnTo>
                  <a:lnTo>
                    <a:pt x="1413" y="9670"/>
                  </a:lnTo>
                  <a:lnTo>
                    <a:pt x="1901" y="10035"/>
                  </a:lnTo>
                  <a:lnTo>
                    <a:pt x="2095" y="10206"/>
                  </a:lnTo>
                  <a:lnTo>
                    <a:pt x="2290" y="10376"/>
                  </a:lnTo>
                  <a:lnTo>
                    <a:pt x="2412" y="10547"/>
                  </a:lnTo>
                  <a:lnTo>
                    <a:pt x="2534" y="10717"/>
                  </a:lnTo>
                  <a:lnTo>
                    <a:pt x="2583" y="10888"/>
                  </a:lnTo>
                  <a:lnTo>
                    <a:pt x="2583" y="11082"/>
                  </a:lnTo>
                  <a:lnTo>
                    <a:pt x="2534" y="11277"/>
                  </a:lnTo>
                  <a:lnTo>
                    <a:pt x="2436" y="11496"/>
                  </a:lnTo>
                  <a:lnTo>
                    <a:pt x="2266" y="11740"/>
                  </a:lnTo>
                  <a:lnTo>
                    <a:pt x="1998" y="12008"/>
                  </a:lnTo>
                  <a:lnTo>
                    <a:pt x="1998" y="12008"/>
                  </a:lnTo>
                  <a:lnTo>
                    <a:pt x="1828" y="12178"/>
                  </a:lnTo>
                  <a:lnTo>
                    <a:pt x="1633" y="12276"/>
                  </a:lnTo>
                  <a:lnTo>
                    <a:pt x="1413" y="12349"/>
                  </a:lnTo>
                  <a:lnTo>
                    <a:pt x="1219" y="12398"/>
                  </a:lnTo>
                  <a:lnTo>
                    <a:pt x="999" y="12446"/>
                  </a:lnTo>
                  <a:lnTo>
                    <a:pt x="780" y="12544"/>
                  </a:lnTo>
                  <a:lnTo>
                    <a:pt x="585" y="12665"/>
                  </a:lnTo>
                  <a:lnTo>
                    <a:pt x="366" y="12836"/>
                  </a:lnTo>
                  <a:lnTo>
                    <a:pt x="366" y="12836"/>
                  </a:lnTo>
                  <a:lnTo>
                    <a:pt x="196" y="13031"/>
                  </a:lnTo>
                  <a:lnTo>
                    <a:pt x="98" y="13250"/>
                  </a:lnTo>
                  <a:lnTo>
                    <a:pt x="25" y="13493"/>
                  </a:lnTo>
                  <a:lnTo>
                    <a:pt x="1" y="13761"/>
                  </a:lnTo>
                  <a:lnTo>
                    <a:pt x="1" y="13761"/>
                  </a:lnTo>
                  <a:lnTo>
                    <a:pt x="25" y="13981"/>
                  </a:lnTo>
                  <a:lnTo>
                    <a:pt x="50" y="14200"/>
                  </a:lnTo>
                  <a:lnTo>
                    <a:pt x="123" y="14395"/>
                  </a:lnTo>
                  <a:lnTo>
                    <a:pt x="220" y="14614"/>
                  </a:lnTo>
                  <a:lnTo>
                    <a:pt x="318" y="14784"/>
                  </a:lnTo>
                  <a:lnTo>
                    <a:pt x="439" y="14979"/>
                  </a:lnTo>
                  <a:lnTo>
                    <a:pt x="561" y="15150"/>
                  </a:lnTo>
                  <a:lnTo>
                    <a:pt x="707" y="15320"/>
                  </a:lnTo>
                  <a:lnTo>
                    <a:pt x="707" y="15320"/>
                  </a:lnTo>
                  <a:lnTo>
                    <a:pt x="878" y="15466"/>
                  </a:lnTo>
                  <a:lnTo>
                    <a:pt x="1048" y="15588"/>
                  </a:lnTo>
                  <a:lnTo>
                    <a:pt x="1243" y="15710"/>
                  </a:lnTo>
                  <a:lnTo>
                    <a:pt x="1438" y="15832"/>
                  </a:lnTo>
                  <a:lnTo>
                    <a:pt x="1633" y="15905"/>
                  </a:lnTo>
                  <a:lnTo>
                    <a:pt x="1852" y="15978"/>
                  </a:lnTo>
                  <a:lnTo>
                    <a:pt x="2047" y="16002"/>
                  </a:lnTo>
                  <a:lnTo>
                    <a:pt x="2266" y="16026"/>
                  </a:lnTo>
                  <a:lnTo>
                    <a:pt x="2266" y="16026"/>
                  </a:lnTo>
                  <a:lnTo>
                    <a:pt x="2534" y="16002"/>
                  </a:lnTo>
                  <a:lnTo>
                    <a:pt x="2777" y="15929"/>
                  </a:lnTo>
                  <a:lnTo>
                    <a:pt x="2997" y="15832"/>
                  </a:lnTo>
                  <a:lnTo>
                    <a:pt x="3191" y="15661"/>
                  </a:lnTo>
                  <a:lnTo>
                    <a:pt x="3191" y="15661"/>
                  </a:lnTo>
                  <a:lnTo>
                    <a:pt x="3362" y="15466"/>
                  </a:lnTo>
                  <a:lnTo>
                    <a:pt x="3484" y="15247"/>
                  </a:lnTo>
                  <a:lnTo>
                    <a:pt x="3557" y="15052"/>
                  </a:lnTo>
                  <a:lnTo>
                    <a:pt x="3605" y="14833"/>
                  </a:lnTo>
                  <a:lnTo>
                    <a:pt x="3679" y="14614"/>
                  </a:lnTo>
                  <a:lnTo>
                    <a:pt x="3752" y="14419"/>
                  </a:lnTo>
                  <a:lnTo>
                    <a:pt x="3849" y="14200"/>
                  </a:lnTo>
                  <a:lnTo>
                    <a:pt x="4019" y="14029"/>
                  </a:lnTo>
                  <a:lnTo>
                    <a:pt x="4019" y="14029"/>
                  </a:lnTo>
                  <a:lnTo>
                    <a:pt x="4287" y="13786"/>
                  </a:lnTo>
                  <a:lnTo>
                    <a:pt x="4531" y="13591"/>
                  </a:lnTo>
                  <a:lnTo>
                    <a:pt x="4750" y="13493"/>
                  </a:lnTo>
                  <a:lnTo>
                    <a:pt x="4945" y="13445"/>
                  </a:lnTo>
                  <a:lnTo>
                    <a:pt x="5140" y="13445"/>
                  </a:lnTo>
                  <a:lnTo>
                    <a:pt x="5310" y="13493"/>
                  </a:lnTo>
                  <a:lnTo>
                    <a:pt x="5481" y="13615"/>
                  </a:lnTo>
                  <a:lnTo>
                    <a:pt x="5651" y="13737"/>
                  </a:lnTo>
                  <a:lnTo>
                    <a:pt x="5822" y="13932"/>
                  </a:lnTo>
                  <a:lnTo>
                    <a:pt x="5992" y="14127"/>
                  </a:lnTo>
                  <a:lnTo>
                    <a:pt x="6358" y="14614"/>
                  </a:lnTo>
                  <a:lnTo>
                    <a:pt x="6796" y="15150"/>
                  </a:lnTo>
                  <a:lnTo>
                    <a:pt x="7039" y="15442"/>
                  </a:lnTo>
                  <a:lnTo>
                    <a:pt x="7307" y="15734"/>
                  </a:lnTo>
                  <a:lnTo>
                    <a:pt x="7307" y="15734"/>
                  </a:lnTo>
                  <a:lnTo>
                    <a:pt x="7454" y="15856"/>
                  </a:lnTo>
                  <a:lnTo>
                    <a:pt x="7648" y="15953"/>
                  </a:lnTo>
                  <a:lnTo>
                    <a:pt x="7819" y="16002"/>
                  </a:lnTo>
                  <a:lnTo>
                    <a:pt x="8014" y="16026"/>
                  </a:lnTo>
                  <a:lnTo>
                    <a:pt x="8014" y="16026"/>
                  </a:lnTo>
                  <a:lnTo>
                    <a:pt x="8111" y="16002"/>
                  </a:lnTo>
                  <a:lnTo>
                    <a:pt x="8257" y="15929"/>
                  </a:lnTo>
                  <a:lnTo>
                    <a:pt x="8720" y="15661"/>
                  </a:lnTo>
                  <a:lnTo>
                    <a:pt x="8988" y="15491"/>
                  </a:lnTo>
                  <a:lnTo>
                    <a:pt x="9280" y="15271"/>
                  </a:lnTo>
                  <a:lnTo>
                    <a:pt x="9597" y="15052"/>
                  </a:lnTo>
                  <a:lnTo>
                    <a:pt x="9889" y="14784"/>
                  </a:lnTo>
                  <a:lnTo>
                    <a:pt x="10157" y="14516"/>
                  </a:lnTo>
                  <a:lnTo>
                    <a:pt x="10400" y="14224"/>
                  </a:lnTo>
                  <a:lnTo>
                    <a:pt x="10595" y="13932"/>
                  </a:lnTo>
                  <a:lnTo>
                    <a:pt x="10668" y="13786"/>
                  </a:lnTo>
                  <a:lnTo>
                    <a:pt x="10717" y="13615"/>
                  </a:lnTo>
                  <a:lnTo>
                    <a:pt x="10766" y="13469"/>
                  </a:lnTo>
                  <a:lnTo>
                    <a:pt x="10790" y="13323"/>
                  </a:lnTo>
                  <a:lnTo>
                    <a:pt x="10790" y="13177"/>
                  </a:lnTo>
                  <a:lnTo>
                    <a:pt x="10766" y="13006"/>
                  </a:lnTo>
                  <a:lnTo>
                    <a:pt x="10717" y="12860"/>
                  </a:lnTo>
                  <a:lnTo>
                    <a:pt x="10644" y="12714"/>
                  </a:lnTo>
                  <a:lnTo>
                    <a:pt x="10547" y="12568"/>
                  </a:lnTo>
                  <a:lnTo>
                    <a:pt x="10425" y="12422"/>
                  </a:lnTo>
                  <a:lnTo>
                    <a:pt x="10425" y="12422"/>
                  </a:lnTo>
                  <a:lnTo>
                    <a:pt x="10230" y="12276"/>
                  </a:lnTo>
                  <a:lnTo>
                    <a:pt x="10035" y="12178"/>
                  </a:lnTo>
                  <a:lnTo>
                    <a:pt x="9840" y="12105"/>
                  </a:lnTo>
                  <a:lnTo>
                    <a:pt x="9621" y="12032"/>
                  </a:lnTo>
                  <a:lnTo>
                    <a:pt x="9402" y="11983"/>
                  </a:lnTo>
                  <a:lnTo>
                    <a:pt x="9183" y="11886"/>
                  </a:lnTo>
                  <a:lnTo>
                    <a:pt x="8988" y="11789"/>
                  </a:lnTo>
                  <a:lnTo>
                    <a:pt x="8793" y="11618"/>
                  </a:lnTo>
                  <a:lnTo>
                    <a:pt x="8793" y="11618"/>
                  </a:lnTo>
                  <a:lnTo>
                    <a:pt x="8623" y="11423"/>
                  </a:lnTo>
                  <a:lnTo>
                    <a:pt x="8525" y="11204"/>
                  </a:lnTo>
                  <a:lnTo>
                    <a:pt x="8452" y="10961"/>
                  </a:lnTo>
                  <a:lnTo>
                    <a:pt x="8428" y="10668"/>
                  </a:lnTo>
                  <a:lnTo>
                    <a:pt x="8428" y="10668"/>
                  </a:lnTo>
                  <a:lnTo>
                    <a:pt x="8452" y="10473"/>
                  </a:lnTo>
                  <a:lnTo>
                    <a:pt x="8476" y="10254"/>
                  </a:lnTo>
                  <a:lnTo>
                    <a:pt x="8549" y="10059"/>
                  </a:lnTo>
                  <a:lnTo>
                    <a:pt x="8623" y="9865"/>
                  </a:lnTo>
                  <a:lnTo>
                    <a:pt x="8720" y="9670"/>
                  </a:lnTo>
                  <a:lnTo>
                    <a:pt x="8842" y="9475"/>
                  </a:lnTo>
                  <a:lnTo>
                    <a:pt x="8988" y="9304"/>
                  </a:lnTo>
                  <a:lnTo>
                    <a:pt x="9134" y="9134"/>
                  </a:lnTo>
                  <a:lnTo>
                    <a:pt x="9134" y="9134"/>
                  </a:lnTo>
                  <a:lnTo>
                    <a:pt x="9304" y="8988"/>
                  </a:lnTo>
                  <a:lnTo>
                    <a:pt x="9475" y="8866"/>
                  </a:lnTo>
                  <a:lnTo>
                    <a:pt x="9645" y="8744"/>
                  </a:lnTo>
                  <a:lnTo>
                    <a:pt x="9840" y="8622"/>
                  </a:lnTo>
                  <a:lnTo>
                    <a:pt x="10035" y="8549"/>
                  </a:lnTo>
                  <a:lnTo>
                    <a:pt x="10254" y="8476"/>
                  </a:lnTo>
                  <a:lnTo>
                    <a:pt x="10474" y="8452"/>
                  </a:lnTo>
                  <a:lnTo>
                    <a:pt x="10668" y="8428"/>
                  </a:lnTo>
                  <a:lnTo>
                    <a:pt x="10668" y="8428"/>
                  </a:lnTo>
                  <a:lnTo>
                    <a:pt x="10936" y="8452"/>
                  </a:lnTo>
                  <a:lnTo>
                    <a:pt x="11180" y="8525"/>
                  </a:lnTo>
                  <a:lnTo>
                    <a:pt x="11423" y="8622"/>
                  </a:lnTo>
                  <a:lnTo>
                    <a:pt x="11618" y="8793"/>
                  </a:lnTo>
                  <a:lnTo>
                    <a:pt x="11618" y="8793"/>
                  </a:lnTo>
                  <a:lnTo>
                    <a:pt x="11789" y="8988"/>
                  </a:lnTo>
                  <a:lnTo>
                    <a:pt x="11910" y="9207"/>
                  </a:lnTo>
                  <a:lnTo>
                    <a:pt x="11984" y="9426"/>
                  </a:lnTo>
                  <a:lnTo>
                    <a:pt x="12057" y="9645"/>
                  </a:lnTo>
                  <a:lnTo>
                    <a:pt x="12105" y="9840"/>
                  </a:lnTo>
                  <a:lnTo>
                    <a:pt x="12178" y="10035"/>
                  </a:lnTo>
                  <a:lnTo>
                    <a:pt x="12276" y="10230"/>
                  </a:lnTo>
                  <a:lnTo>
                    <a:pt x="12422" y="10425"/>
                  </a:lnTo>
                  <a:lnTo>
                    <a:pt x="12422" y="10425"/>
                  </a:lnTo>
                  <a:lnTo>
                    <a:pt x="12568" y="10547"/>
                  </a:lnTo>
                  <a:lnTo>
                    <a:pt x="12714" y="10644"/>
                  </a:lnTo>
                  <a:lnTo>
                    <a:pt x="12860" y="10717"/>
                  </a:lnTo>
                  <a:lnTo>
                    <a:pt x="13006" y="10766"/>
                  </a:lnTo>
                  <a:lnTo>
                    <a:pt x="13177" y="10790"/>
                  </a:lnTo>
                  <a:lnTo>
                    <a:pt x="13323" y="10790"/>
                  </a:lnTo>
                  <a:lnTo>
                    <a:pt x="13469" y="10766"/>
                  </a:lnTo>
                  <a:lnTo>
                    <a:pt x="13615" y="10717"/>
                  </a:lnTo>
                  <a:lnTo>
                    <a:pt x="13786" y="10668"/>
                  </a:lnTo>
                  <a:lnTo>
                    <a:pt x="13932" y="10595"/>
                  </a:lnTo>
                  <a:lnTo>
                    <a:pt x="14224" y="10400"/>
                  </a:lnTo>
                  <a:lnTo>
                    <a:pt x="14516" y="10157"/>
                  </a:lnTo>
                  <a:lnTo>
                    <a:pt x="14784" y="9889"/>
                  </a:lnTo>
                  <a:lnTo>
                    <a:pt x="15052" y="9597"/>
                  </a:lnTo>
                  <a:lnTo>
                    <a:pt x="15271" y="9280"/>
                  </a:lnTo>
                  <a:lnTo>
                    <a:pt x="15491" y="8988"/>
                  </a:lnTo>
                  <a:lnTo>
                    <a:pt x="15661" y="8720"/>
                  </a:lnTo>
                  <a:lnTo>
                    <a:pt x="15929" y="8257"/>
                  </a:lnTo>
                  <a:lnTo>
                    <a:pt x="16002" y="8111"/>
                  </a:lnTo>
                  <a:lnTo>
                    <a:pt x="16026" y="8014"/>
                  </a:lnTo>
                  <a:lnTo>
                    <a:pt x="16026" y="8014"/>
                  </a:lnTo>
                  <a:lnTo>
                    <a:pt x="16002" y="7819"/>
                  </a:lnTo>
                  <a:lnTo>
                    <a:pt x="15953" y="7648"/>
                  </a:lnTo>
                  <a:lnTo>
                    <a:pt x="15856" y="7453"/>
                  </a:lnTo>
                  <a:lnTo>
                    <a:pt x="15734" y="7307"/>
                  </a:lnTo>
                  <a:lnTo>
                    <a:pt x="15734" y="7307"/>
                  </a:lnTo>
                  <a:lnTo>
                    <a:pt x="15442" y="7039"/>
                  </a:lnTo>
                  <a:lnTo>
                    <a:pt x="15150" y="6796"/>
                  </a:lnTo>
                  <a:lnTo>
                    <a:pt x="14614" y="6357"/>
                  </a:lnTo>
                  <a:lnTo>
                    <a:pt x="14127" y="5992"/>
                  </a:lnTo>
                  <a:lnTo>
                    <a:pt x="13932" y="5822"/>
                  </a:lnTo>
                  <a:lnTo>
                    <a:pt x="13737" y="5651"/>
                  </a:lnTo>
                  <a:lnTo>
                    <a:pt x="13615" y="5481"/>
                  </a:lnTo>
                  <a:lnTo>
                    <a:pt x="13494" y="5310"/>
                  </a:lnTo>
                  <a:lnTo>
                    <a:pt x="13445" y="5140"/>
                  </a:lnTo>
                  <a:lnTo>
                    <a:pt x="13445" y="4945"/>
                  </a:lnTo>
                  <a:lnTo>
                    <a:pt x="13494" y="4750"/>
                  </a:lnTo>
                  <a:lnTo>
                    <a:pt x="13591" y="4531"/>
                  </a:lnTo>
                  <a:lnTo>
                    <a:pt x="13761" y="4287"/>
                  </a:lnTo>
                  <a:lnTo>
                    <a:pt x="14029" y="4019"/>
                  </a:lnTo>
                  <a:lnTo>
                    <a:pt x="14029" y="4019"/>
                  </a:lnTo>
                  <a:close/>
                </a:path>
              </a:pathLst>
            </a:custGeom>
            <a:noFill/>
            <a:ln cap="rnd" cmpd="sng" w="12175">
              <a:solidFill>
                <a:srgbClr val="CFE2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017029" y="180462"/>
              <a:ext cx="248745" cy="430924"/>
            </a:xfrm>
            <a:custGeom>
              <a:pathLst>
                <a:path extrusionOk="0" fill="none" h="20508" w="11838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cap="rnd" cmpd="sng" w="12175">
              <a:solidFill>
                <a:srgbClr val="CFE2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91" name="Shape 191"/>
            <p:cNvGrpSpPr/>
            <p:nvPr/>
          </p:nvGrpSpPr>
          <p:grpSpPr>
            <a:xfrm>
              <a:off x="2116563" y="220890"/>
              <a:ext cx="342881" cy="350068"/>
              <a:chOff x="3951850" y="2985350"/>
              <a:chExt cx="407950" cy="416500"/>
            </a:xfrm>
          </p:grpSpPr>
          <p:sp>
            <p:nvSpPr>
              <p:cNvPr id="192" name="Shape 192"/>
              <p:cNvSpPr/>
              <p:nvPr/>
            </p:nvSpPr>
            <p:spPr>
              <a:xfrm>
                <a:off x="3951850" y="2985350"/>
                <a:ext cx="314800" cy="314825"/>
              </a:xfrm>
              <a:custGeom>
                <a:pathLst>
                  <a:path extrusionOk="0" fill="none" h="12593" w="12592">
                    <a:moveTo>
                      <a:pt x="6284" y="1"/>
                    </a:moveTo>
                    <a:lnTo>
                      <a:pt x="6284" y="1"/>
                    </a:lnTo>
                    <a:lnTo>
                      <a:pt x="5967" y="25"/>
                    </a:lnTo>
                    <a:lnTo>
                      <a:pt x="5651" y="49"/>
                    </a:lnTo>
                    <a:lnTo>
                      <a:pt x="5334" y="74"/>
                    </a:lnTo>
                    <a:lnTo>
                      <a:pt x="5017" y="147"/>
                    </a:lnTo>
                    <a:lnTo>
                      <a:pt x="4725" y="220"/>
                    </a:lnTo>
                    <a:lnTo>
                      <a:pt x="4433" y="293"/>
                    </a:lnTo>
                    <a:lnTo>
                      <a:pt x="4141" y="390"/>
                    </a:lnTo>
                    <a:lnTo>
                      <a:pt x="3848" y="512"/>
                    </a:lnTo>
                    <a:lnTo>
                      <a:pt x="3556" y="634"/>
                    </a:lnTo>
                    <a:lnTo>
                      <a:pt x="3288" y="780"/>
                    </a:lnTo>
                    <a:lnTo>
                      <a:pt x="3020" y="926"/>
                    </a:lnTo>
                    <a:lnTo>
                      <a:pt x="2777" y="1072"/>
                    </a:lnTo>
                    <a:lnTo>
                      <a:pt x="2290" y="1437"/>
                    </a:lnTo>
                    <a:lnTo>
                      <a:pt x="1851" y="1852"/>
                    </a:lnTo>
                    <a:lnTo>
                      <a:pt x="1437" y="2290"/>
                    </a:lnTo>
                    <a:lnTo>
                      <a:pt x="1072" y="2777"/>
                    </a:lnTo>
                    <a:lnTo>
                      <a:pt x="901" y="3045"/>
                    </a:lnTo>
                    <a:lnTo>
                      <a:pt x="755" y="3313"/>
                    </a:lnTo>
                    <a:lnTo>
                      <a:pt x="609" y="3581"/>
                    </a:lnTo>
                    <a:lnTo>
                      <a:pt x="487" y="3849"/>
                    </a:lnTo>
                    <a:lnTo>
                      <a:pt x="390" y="4141"/>
                    </a:lnTo>
                    <a:lnTo>
                      <a:pt x="292" y="4433"/>
                    </a:lnTo>
                    <a:lnTo>
                      <a:pt x="195" y="4725"/>
                    </a:lnTo>
                    <a:lnTo>
                      <a:pt x="122" y="5042"/>
                    </a:lnTo>
                    <a:lnTo>
                      <a:pt x="73" y="5334"/>
                    </a:lnTo>
                    <a:lnTo>
                      <a:pt x="25" y="5651"/>
                    </a:lnTo>
                    <a:lnTo>
                      <a:pt x="0" y="5968"/>
                    </a:lnTo>
                    <a:lnTo>
                      <a:pt x="0" y="6308"/>
                    </a:lnTo>
                    <a:lnTo>
                      <a:pt x="0" y="6308"/>
                    </a:lnTo>
                    <a:lnTo>
                      <a:pt x="0" y="6625"/>
                    </a:lnTo>
                    <a:lnTo>
                      <a:pt x="25" y="6942"/>
                    </a:lnTo>
                    <a:lnTo>
                      <a:pt x="73" y="7258"/>
                    </a:lnTo>
                    <a:lnTo>
                      <a:pt x="122" y="7575"/>
                    </a:lnTo>
                    <a:lnTo>
                      <a:pt x="195" y="7867"/>
                    </a:lnTo>
                    <a:lnTo>
                      <a:pt x="292" y="8184"/>
                    </a:lnTo>
                    <a:lnTo>
                      <a:pt x="390" y="8476"/>
                    </a:lnTo>
                    <a:lnTo>
                      <a:pt x="487" y="8744"/>
                    </a:lnTo>
                    <a:lnTo>
                      <a:pt x="609" y="9036"/>
                    </a:lnTo>
                    <a:lnTo>
                      <a:pt x="755" y="9304"/>
                    </a:lnTo>
                    <a:lnTo>
                      <a:pt x="901" y="9572"/>
                    </a:lnTo>
                    <a:lnTo>
                      <a:pt x="1072" y="9816"/>
                    </a:lnTo>
                    <a:lnTo>
                      <a:pt x="1437" y="10303"/>
                    </a:lnTo>
                    <a:lnTo>
                      <a:pt x="1851" y="10741"/>
                    </a:lnTo>
                    <a:lnTo>
                      <a:pt x="2290" y="11155"/>
                    </a:lnTo>
                    <a:lnTo>
                      <a:pt x="2777" y="11520"/>
                    </a:lnTo>
                    <a:lnTo>
                      <a:pt x="3020" y="11691"/>
                    </a:lnTo>
                    <a:lnTo>
                      <a:pt x="3288" y="11837"/>
                    </a:lnTo>
                    <a:lnTo>
                      <a:pt x="3556" y="11983"/>
                    </a:lnTo>
                    <a:lnTo>
                      <a:pt x="3848" y="12105"/>
                    </a:lnTo>
                    <a:lnTo>
                      <a:pt x="4141" y="12202"/>
                    </a:lnTo>
                    <a:lnTo>
                      <a:pt x="4433" y="12300"/>
                    </a:lnTo>
                    <a:lnTo>
                      <a:pt x="4725" y="12397"/>
                    </a:lnTo>
                    <a:lnTo>
                      <a:pt x="5017" y="12470"/>
                    </a:lnTo>
                    <a:lnTo>
                      <a:pt x="5334" y="12519"/>
                    </a:lnTo>
                    <a:lnTo>
                      <a:pt x="5651" y="12568"/>
                    </a:lnTo>
                    <a:lnTo>
                      <a:pt x="5967" y="12592"/>
                    </a:lnTo>
                    <a:lnTo>
                      <a:pt x="6284" y="12592"/>
                    </a:lnTo>
                    <a:lnTo>
                      <a:pt x="6284" y="12592"/>
                    </a:lnTo>
                    <a:lnTo>
                      <a:pt x="6625" y="12592"/>
                    </a:lnTo>
                    <a:lnTo>
                      <a:pt x="6941" y="12568"/>
                    </a:lnTo>
                    <a:lnTo>
                      <a:pt x="7258" y="12519"/>
                    </a:lnTo>
                    <a:lnTo>
                      <a:pt x="7550" y="12470"/>
                    </a:lnTo>
                    <a:lnTo>
                      <a:pt x="7867" y="12397"/>
                    </a:lnTo>
                    <a:lnTo>
                      <a:pt x="8159" y="12300"/>
                    </a:lnTo>
                    <a:lnTo>
                      <a:pt x="8451" y="12202"/>
                    </a:lnTo>
                    <a:lnTo>
                      <a:pt x="8744" y="12105"/>
                    </a:lnTo>
                    <a:lnTo>
                      <a:pt x="9012" y="11983"/>
                    </a:lnTo>
                    <a:lnTo>
                      <a:pt x="9279" y="11837"/>
                    </a:lnTo>
                    <a:lnTo>
                      <a:pt x="9547" y="11691"/>
                    </a:lnTo>
                    <a:lnTo>
                      <a:pt x="9815" y="11520"/>
                    </a:lnTo>
                    <a:lnTo>
                      <a:pt x="10302" y="11155"/>
                    </a:lnTo>
                    <a:lnTo>
                      <a:pt x="10741" y="10741"/>
                    </a:lnTo>
                    <a:lnTo>
                      <a:pt x="11155" y="10303"/>
                    </a:lnTo>
                    <a:lnTo>
                      <a:pt x="11520" y="9816"/>
                    </a:lnTo>
                    <a:lnTo>
                      <a:pt x="11666" y="9572"/>
                    </a:lnTo>
                    <a:lnTo>
                      <a:pt x="11812" y="9304"/>
                    </a:lnTo>
                    <a:lnTo>
                      <a:pt x="11958" y="9036"/>
                    </a:lnTo>
                    <a:lnTo>
                      <a:pt x="12080" y="8744"/>
                    </a:lnTo>
                    <a:lnTo>
                      <a:pt x="12202" y="8476"/>
                    </a:lnTo>
                    <a:lnTo>
                      <a:pt x="12299" y="8184"/>
                    </a:lnTo>
                    <a:lnTo>
                      <a:pt x="12397" y="7867"/>
                    </a:lnTo>
                    <a:lnTo>
                      <a:pt x="12446" y="7575"/>
                    </a:lnTo>
                    <a:lnTo>
                      <a:pt x="12519" y="7258"/>
                    </a:lnTo>
                    <a:lnTo>
                      <a:pt x="12543" y="6942"/>
                    </a:lnTo>
                    <a:lnTo>
                      <a:pt x="12567" y="6625"/>
                    </a:lnTo>
                    <a:lnTo>
                      <a:pt x="12592" y="6308"/>
                    </a:lnTo>
                    <a:lnTo>
                      <a:pt x="12592" y="6308"/>
                    </a:lnTo>
                    <a:lnTo>
                      <a:pt x="12567" y="5968"/>
                    </a:lnTo>
                    <a:lnTo>
                      <a:pt x="12543" y="5651"/>
                    </a:lnTo>
                    <a:lnTo>
                      <a:pt x="12519" y="5334"/>
                    </a:lnTo>
                    <a:lnTo>
                      <a:pt x="12446" y="5042"/>
                    </a:lnTo>
                    <a:lnTo>
                      <a:pt x="12397" y="4725"/>
                    </a:lnTo>
                    <a:lnTo>
                      <a:pt x="12299" y="4433"/>
                    </a:lnTo>
                    <a:lnTo>
                      <a:pt x="12202" y="4141"/>
                    </a:lnTo>
                    <a:lnTo>
                      <a:pt x="12080" y="3849"/>
                    </a:lnTo>
                    <a:lnTo>
                      <a:pt x="11958" y="3581"/>
                    </a:lnTo>
                    <a:lnTo>
                      <a:pt x="11812" y="3313"/>
                    </a:lnTo>
                    <a:lnTo>
                      <a:pt x="11666" y="3045"/>
                    </a:lnTo>
                    <a:lnTo>
                      <a:pt x="11520" y="2777"/>
                    </a:lnTo>
                    <a:lnTo>
                      <a:pt x="11155" y="2290"/>
                    </a:lnTo>
                    <a:lnTo>
                      <a:pt x="10741" y="1852"/>
                    </a:lnTo>
                    <a:lnTo>
                      <a:pt x="10302" y="1437"/>
                    </a:lnTo>
                    <a:lnTo>
                      <a:pt x="9815" y="1072"/>
                    </a:lnTo>
                    <a:lnTo>
                      <a:pt x="9547" y="926"/>
                    </a:lnTo>
                    <a:lnTo>
                      <a:pt x="9279" y="780"/>
                    </a:lnTo>
                    <a:lnTo>
                      <a:pt x="9012" y="634"/>
                    </a:lnTo>
                    <a:lnTo>
                      <a:pt x="8744" y="512"/>
                    </a:lnTo>
                    <a:lnTo>
                      <a:pt x="8451" y="390"/>
                    </a:lnTo>
                    <a:lnTo>
                      <a:pt x="8159" y="293"/>
                    </a:lnTo>
                    <a:lnTo>
                      <a:pt x="7867" y="220"/>
                    </a:lnTo>
                    <a:lnTo>
                      <a:pt x="7550" y="147"/>
                    </a:lnTo>
                    <a:lnTo>
                      <a:pt x="7258" y="74"/>
                    </a:lnTo>
                    <a:lnTo>
                      <a:pt x="6941" y="49"/>
                    </a:lnTo>
                    <a:lnTo>
                      <a:pt x="6625" y="25"/>
                    </a:lnTo>
                    <a:lnTo>
                      <a:pt x="6284" y="1"/>
                    </a:lnTo>
                    <a:lnTo>
                      <a:pt x="6284" y="1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pathLst>
                  <a:path extrusionOk="0" fill="none" h="9670" w="9670">
                    <a:moveTo>
                      <a:pt x="4823" y="1"/>
                    </a:moveTo>
                    <a:lnTo>
                      <a:pt x="4823" y="1"/>
                    </a:lnTo>
                    <a:lnTo>
                      <a:pt x="4336" y="25"/>
                    </a:lnTo>
                    <a:lnTo>
                      <a:pt x="3849" y="98"/>
                    </a:lnTo>
                    <a:lnTo>
                      <a:pt x="3386" y="220"/>
                    </a:lnTo>
                    <a:lnTo>
                      <a:pt x="2947" y="391"/>
                    </a:lnTo>
                    <a:lnTo>
                      <a:pt x="2533" y="585"/>
                    </a:lnTo>
                    <a:lnTo>
                      <a:pt x="2144" y="829"/>
                    </a:lnTo>
                    <a:lnTo>
                      <a:pt x="1754" y="1121"/>
                    </a:lnTo>
                    <a:lnTo>
                      <a:pt x="1413" y="1438"/>
                    </a:lnTo>
                    <a:lnTo>
                      <a:pt x="1096" y="1779"/>
                    </a:lnTo>
                    <a:lnTo>
                      <a:pt x="829" y="2144"/>
                    </a:lnTo>
                    <a:lnTo>
                      <a:pt x="585" y="2534"/>
                    </a:lnTo>
                    <a:lnTo>
                      <a:pt x="390" y="2972"/>
                    </a:lnTo>
                    <a:lnTo>
                      <a:pt x="220" y="3411"/>
                    </a:lnTo>
                    <a:lnTo>
                      <a:pt x="98" y="3873"/>
                    </a:lnTo>
                    <a:lnTo>
                      <a:pt x="25" y="4336"/>
                    </a:lnTo>
                    <a:lnTo>
                      <a:pt x="1" y="4847"/>
                    </a:lnTo>
                    <a:lnTo>
                      <a:pt x="1" y="4847"/>
                    </a:lnTo>
                    <a:lnTo>
                      <a:pt x="25" y="5335"/>
                    </a:lnTo>
                    <a:lnTo>
                      <a:pt x="98" y="5822"/>
                    </a:lnTo>
                    <a:lnTo>
                      <a:pt x="220" y="6284"/>
                    </a:lnTo>
                    <a:lnTo>
                      <a:pt x="390" y="6723"/>
                    </a:lnTo>
                    <a:lnTo>
                      <a:pt x="585" y="7137"/>
                    </a:lnTo>
                    <a:lnTo>
                      <a:pt x="829" y="7527"/>
                    </a:lnTo>
                    <a:lnTo>
                      <a:pt x="1096" y="7916"/>
                    </a:lnTo>
                    <a:lnTo>
                      <a:pt x="1413" y="8257"/>
                    </a:lnTo>
                    <a:lnTo>
                      <a:pt x="1754" y="8574"/>
                    </a:lnTo>
                    <a:lnTo>
                      <a:pt x="2144" y="8842"/>
                    </a:lnTo>
                    <a:lnTo>
                      <a:pt x="2533" y="9085"/>
                    </a:lnTo>
                    <a:lnTo>
                      <a:pt x="2947" y="9280"/>
                    </a:lnTo>
                    <a:lnTo>
                      <a:pt x="3386" y="9451"/>
                    </a:lnTo>
                    <a:lnTo>
                      <a:pt x="3849" y="9572"/>
                    </a:lnTo>
                    <a:lnTo>
                      <a:pt x="4336" y="9645"/>
                    </a:lnTo>
                    <a:lnTo>
                      <a:pt x="4823" y="9670"/>
                    </a:lnTo>
                    <a:lnTo>
                      <a:pt x="4823" y="9670"/>
                    </a:lnTo>
                    <a:lnTo>
                      <a:pt x="5334" y="9645"/>
                    </a:lnTo>
                    <a:lnTo>
                      <a:pt x="5797" y="9572"/>
                    </a:lnTo>
                    <a:lnTo>
                      <a:pt x="6260" y="9451"/>
                    </a:lnTo>
                    <a:lnTo>
                      <a:pt x="6698" y="9280"/>
                    </a:lnTo>
                    <a:lnTo>
                      <a:pt x="7136" y="9085"/>
                    </a:lnTo>
                    <a:lnTo>
                      <a:pt x="7526" y="8842"/>
                    </a:lnTo>
                    <a:lnTo>
                      <a:pt x="7892" y="8574"/>
                    </a:lnTo>
                    <a:lnTo>
                      <a:pt x="8232" y="8257"/>
                    </a:lnTo>
                    <a:lnTo>
                      <a:pt x="8549" y="7916"/>
                    </a:lnTo>
                    <a:lnTo>
                      <a:pt x="8841" y="7527"/>
                    </a:lnTo>
                    <a:lnTo>
                      <a:pt x="9085" y="7137"/>
                    </a:lnTo>
                    <a:lnTo>
                      <a:pt x="9280" y="6723"/>
                    </a:lnTo>
                    <a:lnTo>
                      <a:pt x="9450" y="6284"/>
                    </a:lnTo>
                    <a:lnTo>
                      <a:pt x="9572" y="5822"/>
                    </a:lnTo>
                    <a:lnTo>
                      <a:pt x="9645" y="5335"/>
                    </a:lnTo>
                    <a:lnTo>
                      <a:pt x="9669" y="4847"/>
                    </a:lnTo>
                    <a:lnTo>
                      <a:pt x="9669" y="4847"/>
                    </a:lnTo>
                    <a:lnTo>
                      <a:pt x="9645" y="4336"/>
                    </a:lnTo>
                    <a:lnTo>
                      <a:pt x="9572" y="3873"/>
                    </a:lnTo>
                    <a:lnTo>
                      <a:pt x="9450" y="3411"/>
                    </a:lnTo>
                    <a:lnTo>
                      <a:pt x="9280" y="2972"/>
                    </a:lnTo>
                    <a:lnTo>
                      <a:pt x="9085" y="2534"/>
                    </a:lnTo>
                    <a:lnTo>
                      <a:pt x="8841" y="2144"/>
                    </a:lnTo>
                    <a:lnTo>
                      <a:pt x="8549" y="1779"/>
                    </a:lnTo>
                    <a:lnTo>
                      <a:pt x="8232" y="1438"/>
                    </a:lnTo>
                    <a:lnTo>
                      <a:pt x="7892" y="1121"/>
                    </a:lnTo>
                    <a:lnTo>
                      <a:pt x="7526" y="829"/>
                    </a:lnTo>
                    <a:lnTo>
                      <a:pt x="7136" y="585"/>
                    </a:lnTo>
                    <a:lnTo>
                      <a:pt x="6698" y="391"/>
                    </a:lnTo>
                    <a:lnTo>
                      <a:pt x="6260" y="220"/>
                    </a:lnTo>
                    <a:lnTo>
                      <a:pt x="5797" y="98"/>
                    </a:lnTo>
                    <a:lnTo>
                      <a:pt x="5334" y="25"/>
                    </a:lnTo>
                    <a:lnTo>
                      <a:pt x="4823" y="1"/>
                    </a:lnTo>
                    <a:lnTo>
                      <a:pt x="4823" y="1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pathLst>
                  <a:path extrusionOk="0" fill="none" h="3386" w="3386">
                    <a:moveTo>
                      <a:pt x="0" y="3385"/>
                    </a:moveTo>
                    <a:lnTo>
                      <a:pt x="0" y="3385"/>
                    </a:lnTo>
                    <a:lnTo>
                      <a:pt x="25" y="3020"/>
                    </a:lnTo>
                    <a:lnTo>
                      <a:pt x="74" y="2704"/>
                    </a:lnTo>
                    <a:lnTo>
                      <a:pt x="147" y="2363"/>
                    </a:lnTo>
                    <a:lnTo>
                      <a:pt x="268" y="2070"/>
                    </a:lnTo>
                    <a:lnTo>
                      <a:pt x="414" y="1754"/>
                    </a:lnTo>
                    <a:lnTo>
                      <a:pt x="585" y="1486"/>
                    </a:lnTo>
                    <a:lnTo>
                      <a:pt x="780" y="1218"/>
                    </a:lnTo>
                    <a:lnTo>
                      <a:pt x="999" y="974"/>
                    </a:lnTo>
                    <a:lnTo>
                      <a:pt x="1243" y="755"/>
                    </a:lnTo>
                    <a:lnTo>
                      <a:pt x="1510" y="560"/>
                    </a:lnTo>
                    <a:lnTo>
                      <a:pt x="1778" y="390"/>
                    </a:lnTo>
                    <a:lnTo>
                      <a:pt x="2071" y="244"/>
                    </a:lnTo>
                    <a:lnTo>
                      <a:pt x="2387" y="146"/>
                    </a:lnTo>
                    <a:lnTo>
                      <a:pt x="2704" y="49"/>
                    </a:lnTo>
                    <a:lnTo>
                      <a:pt x="3045" y="0"/>
                    </a:lnTo>
                    <a:lnTo>
                      <a:pt x="3386" y="0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pathLst>
                  <a:path extrusionOk="0" fill="none" h="6139" w="6162">
                    <a:moveTo>
                      <a:pt x="0" y="1024"/>
                    </a:moveTo>
                    <a:lnTo>
                      <a:pt x="4969" y="5992"/>
                    </a:lnTo>
                    <a:lnTo>
                      <a:pt x="4969" y="5992"/>
                    </a:lnTo>
                    <a:lnTo>
                      <a:pt x="5042" y="6041"/>
                    </a:lnTo>
                    <a:lnTo>
                      <a:pt x="5115" y="6090"/>
                    </a:lnTo>
                    <a:lnTo>
                      <a:pt x="5212" y="6114"/>
                    </a:lnTo>
                    <a:lnTo>
                      <a:pt x="5310" y="6138"/>
                    </a:lnTo>
                    <a:lnTo>
                      <a:pt x="5407" y="6114"/>
                    </a:lnTo>
                    <a:lnTo>
                      <a:pt x="5480" y="6090"/>
                    </a:lnTo>
                    <a:lnTo>
                      <a:pt x="5577" y="6041"/>
                    </a:lnTo>
                    <a:lnTo>
                      <a:pt x="5651" y="5992"/>
                    </a:lnTo>
                    <a:lnTo>
                      <a:pt x="6016" y="5627"/>
                    </a:lnTo>
                    <a:lnTo>
                      <a:pt x="6016" y="5627"/>
                    </a:lnTo>
                    <a:lnTo>
                      <a:pt x="6089" y="5554"/>
                    </a:lnTo>
                    <a:lnTo>
                      <a:pt x="6138" y="5456"/>
                    </a:lnTo>
                    <a:lnTo>
                      <a:pt x="6162" y="5359"/>
                    </a:lnTo>
                    <a:lnTo>
                      <a:pt x="6162" y="5286"/>
                    </a:lnTo>
                    <a:lnTo>
                      <a:pt x="6162" y="5188"/>
                    </a:lnTo>
                    <a:lnTo>
                      <a:pt x="6138" y="5091"/>
                    </a:lnTo>
                    <a:lnTo>
                      <a:pt x="6089" y="5018"/>
                    </a:lnTo>
                    <a:lnTo>
                      <a:pt x="6016" y="4921"/>
                    </a:lnTo>
                    <a:lnTo>
                      <a:pt x="1072" y="1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" name="Shape 196"/>
            <p:cNvGrpSpPr/>
            <p:nvPr/>
          </p:nvGrpSpPr>
          <p:grpSpPr>
            <a:xfrm>
              <a:off x="-114454" y="814472"/>
              <a:ext cx="3920223" cy="376691"/>
              <a:chOff x="151025" y="1029894"/>
              <a:chExt cx="3920223" cy="376691"/>
            </a:xfrm>
          </p:grpSpPr>
          <p:sp>
            <p:nvSpPr>
              <p:cNvPr id="197" name="Shape 197"/>
              <p:cNvSpPr/>
              <p:nvPr/>
            </p:nvSpPr>
            <p:spPr>
              <a:xfrm>
                <a:off x="1057375" y="1063682"/>
                <a:ext cx="339835" cy="309114"/>
              </a:xfrm>
              <a:custGeom>
                <a:pathLst>
                  <a:path extrusionOk="0" fill="none" h="14711" w="16173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8" name="Shape 198"/>
              <p:cNvGrpSpPr/>
              <p:nvPr/>
            </p:nvGrpSpPr>
            <p:grpSpPr>
              <a:xfrm>
                <a:off x="151025" y="1086197"/>
                <a:ext cx="391000" cy="264085"/>
                <a:chOff x="564675" y="1700625"/>
                <a:chExt cx="465200" cy="314200"/>
              </a:xfrm>
            </p:grpSpPr>
            <p:sp>
              <p:nvSpPr>
                <p:cNvPr id="199" name="Shape 199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170" w="18608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Shape 200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pathLst>
                    <a:path extrusionOk="0" fill="none" h="10887" w="18608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Shape 201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25" w="179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2" name="Shape 202"/>
              <p:cNvGrpSpPr/>
              <p:nvPr/>
            </p:nvGrpSpPr>
            <p:grpSpPr>
              <a:xfrm>
                <a:off x="1912558" y="1029894"/>
                <a:ext cx="359271" cy="376691"/>
                <a:chOff x="5961125" y="1623900"/>
                <a:chExt cx="427450" cy="448175"/>
              </a:xfrm>
            </p:grpSpPr>
            <p:sp>
              <p:nvSpPr>
                <p:cNvPr id="203" name="Shape 203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pathLst>
                    <a:path extrusionOk="0" fill="none" h="15077" w="15077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Shape 204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pathLst>
                    <a:path extrusionOk="0" fill="none" h="11180" w="1118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Shape 205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pathLst>
                    <a:path extrusionOk="0" fill="none" h="3386" w="3386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Shape 206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pathLst>
                    <a:path extrusionOk="0" fill="none" h="7283" w="7283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Shape 207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pathLst>
                    <a:path extrusionOk="0" fill="none" h="2827" w="2997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Shape 208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pathLst>
                    <a:path extrusionOk="0" fill="none" h="2827" w="2973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Shape 209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pathLst>
                    <a:path extrusionOk="0" fill="none" h="10206" w="10035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0" name="Shape 210"/>
              <p:cNvGrpSpPr/>
              <p:nvPr/>
            </p:nvGrpSpPr>
            <p:grpSpPr>
              <a:xfrm>
                <a:off x="2787179" y="1056517"/>
                <a:ext cx="435021" cy="323445"/>
                <a:chOff x="5247525" y="3007275"/>
                <a:chExt cx="517575" cy="384825"/>
              </a:xfrm>
            </p:grpSpPr>
            <p:sp>
              <p:nvSpPr>
                <p:cNvPr id="211" name="Shape 211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pathLst>
                    <a:path extrusionOk="0" fill="none" h="13956" w="13956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Shape 212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pathLst>
                    <a:path extrusionOk="0" fill="none" h="7941" w="7941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3" name="Shape 213"/>
              <p:cNvGrpSpPr/>
              <p:nvPr/>
            </p:nvGrpSpPr>
            <p:grpSpPr>
              <a:xfrm>
                <a:off x="3737549" y="1053701"/>
                <a:ext cx="333699" cy="329076"/>
                <a:chOff x="3292425" y="3664250"/>
                <a:chExt cx="397025" cy="391525"/>
              </a:xfrm>
            </p:grpSpPr>
            <p:sp>
              <p:nvSpPr>
                <p:cNvPr id="214" name="Shape 214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pathLst>
                    <a:path extrusionOk="0" fill="none" h="15004" w="15004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Shape 215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pathLst>
                    <a:path extrusionOk="0" fill="none" h="6138" w="52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Shape 216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pathLst>
                    <a:path extrusionOk="0" fill="none" h="3873" w="7503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7" name="Shape 217"/>
            <p:cNvGrpSpPr/>
            <p:nvPr/>
          </p:nvGrpSpPr>
          <p:grpSpPr>
            <a:xfrm>
              <a:off x="285114" y="1470448"/>
              <a:ext cx="3894630" cy="342398"/>
              <a:chOff x="176103" y="1851448"/>
              <a:chExt cx="3894630" cy="342398"/>
            </a:xfrm>
          </p:grpSpPr>
          <p:grpSp>
            <p:nvGrpSpPr>
              <p:cNvPr id="218" name="Shape 218"/>
              <p:cNvGrpSpPr/>
              <p:nvPr/>
            </p:nvGrpSpPr>
            <p:grpSpPr>
              <a:xfrm>
                <a:off x="2023105" y="1859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219" name="Shape 219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pathLst>
                    <a:path extrusionOk="0" fill="none" h="8793" w="3922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Shape 220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pathLst>
                    <a:path extrusionOk="0" fill="none" h="15491" w="12252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1" name="Shape 221"/>
              <p:cNvGrpSpPr/>
              <p:nvPr/>
            </p:nvGrpSpPr>
            <p:grpSpPr>
              <a:xfrm>
                <a:off x="1093458" y="1865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222" name="Shape 222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pathLst>
                    <a:path extrusionOk="0" fill="none" h="10668" w="16806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Shape 223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pathLst>
                    <a:path extrusionOk="0" fill="none" h="1000" w="975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Shape 224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pathLst>
                    <a:path extrusionOk="0" fill="none" h="3265" w="2436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Shape 225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pathLst>
                    <a:path extrusionOk="0" fill="none" h="3265" w="2437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Shape 226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pathLst>
                    <a:path extrusionOk="0" fill="none" h="8720" w="14858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Shape 227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pathLst>
                    <a:path extrusionOk="0" fill="none" h="4629" w="9208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Shape 228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pathLst>
                    <a:path extrusionOk="0" fill="none" h="2753" w="2753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9" name="Shape 229"/>
              <p:cNvSpPr/>
              <p:nvPr/>
            </p:nvSpPr>
            <p:spPr>
              <a:xfrm>
                <a:off x="176103" y="1852215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0" name="Shape 230"/>
              <p:cNvGrpSpPr/>
              <p:nvPr/>
            </p:nvGrpSpPr>
            <p:grpSpPr>
              <a:xfrm>
                <a:off x="3738064" y="1856312"/>
                <a:ext cx="332669" cy="332669"/>
                <a:chOff x="6649150" y="309350"/>
                <a:chExt cx="395800" cy="395800"/>
              </a:xfrm>
            </p:grpSpPr>
            <p:sp>
              <p:nvSpPr>
                <p:cNvPr id="231" name="Shape 231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pathLst>
                    <a:path extrusionOk="0" fill="none" h="15832" w="15832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Shape 232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pathLst>
                    <a:path extrusionOk="0" fill="none" h="13884" w="13884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Shape 233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pathLst>
                    <a:path extrusionOk="0" fill="none" h="6772" w="2193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Shape 234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Shape 235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Shape 236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Shape 237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Shape 238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Shape 239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Shape 240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Shape 241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Shape 242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Shape 243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pathLst>
                    <a:path extrusionOk="0" fill="none" h="1" w="1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Shape 244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Shape 245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Shape 246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Shape 247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Shape 248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Shape 249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Shape 250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Shape 251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Shape 252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Shape 253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4" name="Shape 254"/>
              <p:cNvGrpSpPr/>
              <p:nvPr/>
            </p:nvGrpSpPr>
            <p:grpSpPr>
              <a:xfrm>
                <a:off x="2945587" y="1851448"/>
                <a:ext cx="215966" cy="342398"/>
                <a:chOff x="6718575" y="2318625"/>
                <a:chExt cx="256950" cy="407375"/>
              </a:xfrm>
            </p:grpSpPr>
            <p:sp>
              <p:nvSpPr>
                <p:cNvPr id="255" name="Shape 255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Shape 256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Shape 257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pathLst>
                    <a:path extrusionOk="0" fill="none" h="1195" w="4092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Shape 258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Shape 259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pathLst>
                    <a:path extrusionOk="0" fill="none" h="12301" w="10278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Shape 260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Shape 261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pathLst>
                    <a:path extrusionOk="0" fill="none" h="780" w="3606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Shape 262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pathLst>
                    <a:path extrusionOk="0" fill="none" h="1" w="4092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3" name="Shape 263"/>
            <p:cNvGrpSpPr/>
            <p:nvPr/>
          </p:nvGrpSpPr>
          <p:grpSpPr>
            <a:xfrm>
              <a:off x="3832686" y="180462"/>
              <a:ext cx="4766659" cy="1632384"/>
              <a:chOff x="175086" y="180462"/>
              <a:chExt cx="4766659" cy="1632384"/>
            </a:xfrm>
          </p:grpSpPr>
          <p:grpSp>
            <p:nvGrpSpPr>
              <p:cNvPr id="264" name="Shape 264"/>
              <p:cNvGrpSpPr/>
              <p:nvPr/>
            </p:nvGrpSpPr>
            <p:grpSpPr>
              <a:xfrm>
                <a:off x="175086" y="180462"/>
                <a:ext cx="3852689" cy="430924"/>
                <a:chOff x="175086" y="180462"/>
                <a:chExt cx="3852689" cy="430924"/>
              </a:xfrm>
            </p:grpSpPr>
            <p:grpSp>
              <p:nvGrpSpPr>
                <p:cNvPr id="265" name="Shape 265"/>
                <p:cNvGrpSpPr/>
                <p:nvPr/>
              </p:nvGrpSpPr>
              <p:grpSpPr>
                <a:xfrm>
                  <a:off x="175086" y="186861"/>
                  <a:ext cx="342881" cy="418127"/>
                  <a:chOff x="596350" y="929175"/>
                  <a:chExt cx="407950" cy="497475"/>
                </a:xfrm>
              </p:grpSpPr>
              <p:sp>
                <p:nvSpPr>
                  <p:cNvPr id="266" name="Shape 266"/>
                  <p:cNvSpPr/>
                  <p:nvPr/>
                </p:nvSpPr>
                <p:spPr>
                  <a:xfrm>
                    <a:off x="596350" y="953550"/>
                    <a:ext cx="387250" cy="473100"/>
                  </a:xfrm>
                  <a:custGeom>
                    <a:pathLst>
                      <a:path extrusionOk="0" fill="none" h="18924" w="15490">
                        <a:moveTo>
                          <a:pt x="15490" y="17828"/>
                        </a:moveTo>
                        <a:lnTo>
                          <a:pt x="15490" y="17828"/>
                        </a:lnTo>
                        <a:lnTo>
                          <a:pt x="15466" y="17998"/>
                        </a:lnTo>
                        <a:lnTo>
                          <a:pt x="15417" y="18169"/>
                        </a:lnTo>
                        <a:lnTo>
                          <a:pt x="15319" y="18364"/>
                        </a:lnTo>
                        <a:lnTo>
                          <a:pt x="15198" y="18534"/>
                        </a:lnTo>
                        <a:lnTo>
                          <a:pt x="15052" y="18680"/>
                        </a:lnTo>
                        <a:lnTo>
                          <a:pt x="14881" y="18802"/>
                        </a:lnTo>
                        <a:lnTo>
                          <a:pt x="14735" y="18900"/>
                        </a:lnTo>
                        <a:lnTo>
                          <a:pt x="14564" y="18924"/>
                        </a:lnTo>
                        <a:lnTo>
                          <a:pt x="1023" y="18924"/>
                        </a:lnTo>
                        <a:lnTo>
                          <a:pt x="1023" y="18924"/>
                        </a:lnTo>
                        <a:lnTo>
                          <a:pt x="853" y="18900"/>
                        </a:lnTo>
                        <a:lnTo>
                          <a:pt x="682" y="18802"/>
                        </a:lnTo>
                        <a:lnTo>
                          <a:pt x="512" y="18680"/>
                        </a:lnTo>
                        <a:lnTo>
                          <a:pt x="341" y="18534"/>
                        </a:lnTo>
                        <a:lnTo>
                          <a:pt x="219" y="18364"/>
                        </a:lnTo>
                        <a:lnTo>
                          <a:pt x="98" y="18169"/>
                        </a:lnTo>
                        <a:lnTo>
                          <a:pt x="25" y="17998"/>
                        </a:lnTo>
                        <a:lnTo>
                          <a:pt x="0" y="17828"/>
                        </a:lnTo>
                        <a:lnTo>
                          <a:pt x="0" y="877"/>
                        </a:lnTo>
                        <a:lnTo>
                          <a:pt x="0" y="877"/>
                        </a:lnTo>
                        <a:lnTo>
                          <a:pt x="25" y="706"/>
                        </a:lnTo>
                        <a:lnTo>
                          <a:pt x="98" y="560"/>
                        </a:lnTo>
                        <a:lnTo>
                          <a:pt x="195" y="414"/>
                        </a:lnTo>
                        <a:lnTo>
                          <a:pt x="341" y="268"/>
                        </a:lnTo>
                        <a:lnTo>
                          <a:pt x="487" y="171"/>
                        </a:lnTo>
                        <a:lnTo>
                          <a:pt x="658" y="73"/>
                        </a:lnTo>
                        <a:lnTo>
                          <a:pt x="828" y="24"/>
                        </a:lnTo>
                        <a:lnTo>
                          <a:pt x="974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Shape 267"/>
                  <p:cNvSpPr/>
                  <p:nvPr/>
                </p:nvSpPr>
                <p:spPr>
                  <a:xfrm>
                    <a:off x="626775" y="929175"/>
                    <a:ext cx="377525" cy="462775"/>
                  </a:xfrm>
                  <a:custGeom>
                    <a:pathLst>
                      <a:path extrusionOk="0" fill="none" h="18511" w="15101">
                        <a:moveTo>
                          <a:pt x="15101" y="3362"/>
                        </a:moveTo>
                        <a:lnTo>
                          <a:pt x="15101" y="17731"/>
                        </a:lnTo>
                        <a:lnTo>
                          <a:pt x="15101" y="17731"/>
                        </a:lnTo>
                        <a:lnTo>
                          <a:pt x="15077" y="17877"/>
                        </a:lnTo>
                        <a:lnTo>
                          <a:pt x="15028" y="18024"/>
                        </a:lnTo>
                        <a:lnTo>
                          <a:pt x="14979" y="18145"/>
                        </a:lnTo>
                        <a:lnTo>
                          <a:pt x="14882" y="18267"/>
                        </a:lnTo>
                        <a:lnTo>
                          <a:pt x="14760" y="18365"/>
                        </a:lnTo>
                        <a:lnTo>
                          <a:pt x="14614" y="18438"/>
                        </a:lnTo>
                        <a:lnTo>
                          <a:pt x="14468" y="18486"/>
                        </a:lnTo>
                        <a:lnTo>
                          <a:pt x="14322" y="18511"/>
                        </a:lnTo>
                        <a:lnTo>
                          <a:pt x="780" y="18511"/>
                        </a:lnTo>
                        <a:lnTo>
                          <a:pt x="780" y="18511"/>
                        </a:lnTo>
                        <a:lnTo>
                          <a:pt x="634" y="18486"/>
                        </a:lnTo>
                        <a:lnTo>
                          <a:pt x="488" y="18438"/>
                        </a:lnTo>
                        <a:lnTo>
                          <a:pt x="342" y="18365"/>
                        </a:lnTo>
                        <a:lnTo>
                          <a:pt x="220" y="18267"/>
                        </a:lnTo>
                        <a:lnTo>
                          <a:pt x="123" y="18145"/>
                        </a:lnTo>
                        <a:lnTo>
                          <a:pt x="74" y="18024"/>
                        </a:lnTo>
                        <a:lnTo>
                          <a:pt x="25" y="17877"/>
                        </a:lnTo>
                        <a:lnTo>
                          <a:pt x="1" y="17731"/>
                        </a:lnTo>
                        <a:lnTo>
                          <a:pt x="1" y="780"/>
                        </a:lnTo>
                        <a:lnTo>
                          <a:pt x="1" y="780"/>
                        </a:lnTo>
                        <a:lnTo>
                          <a:pt x="25" y="610"/>
                        </a:lnTo>
                        <a:lnTo>
                          <a:pt x="74" y="464"/>
                        </a:lnTo>
                        <a:lnTo>
                          <a:pt x="123" y="342"/>
                        </a:lnTo>
                        <a:lnTo>
                          <a:pt x="220" y="220"/>
                        </a:lnTo>
                        <a:lnTo>
                          <a:pt x="342" y="123"/>
                        </a:lnTo>
                        <a:lnTo>
                          <a:pt x="488" y="50"/>
                        </a:lnTo>
                        <a:lnTo>
                          <a:pt x="634" y="1"/>
                        </a:lnTo>
                        <a:lnTo>
                          <a:pt x="780" y="1"/>
                        </a:lnTo>
                        <a:lnTo>
                          <a:pt x="1174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" name="Shape 268"/>
                  <p:cNvSpPr/>
                  <p:nvPr/>
                </p:nvSpPr>
                <p:spPr>
                  <a:xfrm>
                    <a:off x="688900" y="1256150"/>
                    <a:ext cx="133975" cy="25"/>
                  </a:xfrm>
                  <a:custGeom>
                    <a:pathLst>
                      <a:path extrusionOk="0" fill="none" h="1" w="5359">
                        <a:moveTo>
                          <a:pt x="5358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9" name="Shape 269"/>
                  <p:cNvSpPr/>
                  <p:nvPr/>
                </p:nvSpPr>
                <p:spPr>
                  <a:xfrm>
                    <a:off x="688900" y="1201350"/>
                    <a:ext cx="255750" cy="25"/>
                  </a:xfrm>
                  <a:custGeom>
                    <a:pathLst>
                      <a:path extrusionOk="0" fill="none" h="1" w="1023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0" name="Shape 270"/>
                  <p:cNvSpPr/>
                  <p:nvPr/>
                </p:nvSpPr>
                <p:spPr>
                  <a:xfrm>
                    <a:off x="688900" y="1145950"/>
                    <a:ext cx="255750" cy="25"/>
                  </a:xfrm>
                  <a:custGeom>
                    <a:pathLst>
                      <a:path extrusionOk="0" fill="none" h="1" w="10230">
                        <a:moveTo>
                          <a:pt x="10229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1" name="Shape 271"/>
                  <p:cNvSpPr/>
                  <p:nvPr/>
                </p:nvSpPr>
                <p:spPr>
                  <a:xfrm>
                    <a:off x="688900" y="1090525"/>
                    <a:ext cx="255750" cy="25"/>
                  </a:xfrm>
                  <a:custGeom>
                    <a:pathLst>
                      <a:path extrusionOk="0" fill="none" h="1" w="1023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2" name="Shape 272"/>
                  <p:cNvSpPr/>
                  <p:nvPr/>
                </p:nvSpPr>
                <p:spPr>
                  <a:xfrm>
                    <a:off x="920250" y="929175"/>
                    <a:ext cx="84050" cy="84050"/>
                  </a:xfrm>
                  <a:custGeom>
                    <a:pathLst>
                      <a:path extrusionOk="0" fill="none" h="3362" w="3362">
                        <a:moveTo>
                          <a:pt x="1" y="2582"/>
                        </a:moveTo>
                        <a:lnTo>
                          <a:pt x="1" y="1"/>
                        </a:lnTo>
                        <a:lnTo>
                          <a:pt x="3362" y="3362"/>
                        </a:lnTo>
                        <a:lnTo>
                          <a:pt x="780" y="3362"/>
                        </a:lnTo>
                        <a:lnTo>
                          <a:pt x="780" y="3362"/>
                        </a:lnTo>
                        <a:lnTo>
                          <a:pt x="610" y="3337"/>
                        </a:lnTo>
                        <a:lnTo>
                          <a:pt x="464" y="3289"/>
                        </a:lnTo>
                        <a:lnTo>
                          <a:pt x="342" y="3216"/>
                        </a:lnTo>
                        <a:lnTo>
                          <a:pt x="220" y="3118"/>
                        </a:lnTo>
                        <a:lnTo>
                          <a:pt x="123" y="3021"/>
                        </a:lnTo>
                        <a:lnTo>
                          <a:pt x="50" y="2875"/>
                        </a:lnTo>
                        <a:lnTo>
                          <a:pt x="1" y="2729"/>
                        </a:lnTo>
                        <a:lnTo>
                          <a:pt x="1" y="2582"/>
                        </a:lnTo>
                        <a:lnTo>
                          <a:pt x="1" y="2582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73" name="Shape 273"/>
                <p:cNvSpPr/>
                <p:nvPr/>
              </p:nvSpPr>
              <p:spPr>
                <a:xfrm>
                  <a:off x="1075552" y="221405"/>
                  <a:ext cx="351076" cy="349038"/>
                </a:xfrm>
                <a:custGeom>
                  <a:pathLst>
                    <a:path extrusionOk="0" fill="none" h="16611" w="16708">
                      <a:moveTo>
                        <a:pt x="414" y="8842"/>
                      </a:moveTo>
                      <a:lnTo>
                        <a:pt x="8403" y="1048"/>
                      </a:lnTo>
                      <a:lnTo>
                        <a:pt x="8403" y="1048"/>
                      </a:lnTo>
                      <a:lnTo>
                        <a:pt x="8500" y="951"/>
                      </a:lnTo>
                      <a:lnTo>
                        <a:pt x="8597" y="829"/>
                      </a:lnTo>
                      <a:lnTo>
                        <a:pt x="8865" y="658"/>
                      </a:lnTo>
                      <a:lnTo>
                        <a:pt x="9158" y="488"/>
                      </a:lnTo>
                      <a:lnTo>
                        <a:pt x="9450" y="317"/>
                      </a:lnTo>
                      <a:lnTo>
                        <a:pt x="9450" y="317"/>
                      </a:lnTo>
                      <a:lnTo>
                        <a:pt x="9839" y="171"/>
                      </a:lnTo>
                      <a:lnTo>
                        <a:pt x="10180" y="74"/>
                      </a:lnTo>
                      <a:lnTo>
                        <a:pt x="10497" y="25"/>
                      </a:lnTo>
                      <a:lnTo>
                        <a:pt x="10814" y="1"/>
                      </a:lnTo>
                      <a:lnTo>
                        <a:pt x="15344" y="1"/>
                      </a:lnTo>
                      <a:lnTo>
                        <a:pt x="15344" y="1"/>
                      </a:lnTo>
                      <a:lnTo>
                        <a:pt x="15465" y="1"/>
                      </a:lnTo>
                      <a:lnTo>
                        <a:pt x="15587" y="49"/>
                      </a:lnTo>
                      <a:lnTo>
                        <a:pt x="15855" y="122"/>
                      </a:lnTo>
                      <a:lnTo>
                        <a:pt x="16099" y="269"/>
                      </a:lnTo>
                      <a:lnTo>
                        <a:pt x="16294" y="415"/>
                      </a:lnTo>
                      <a:lnTo>
                        <a:pt x="16294" y="415"/>
                      </a:lnTo>
                      <a:lnTo>
                        <a:pt x="16391" y="537"/>
                      </a:lnTo>
                      <a:lnTo>
                        <a:pt x="16488" y="658"/>
                      </a:lnTo>
                      <a:lnTo>
                        <a:pt x="16561" y="780"/>
                      </a:lnTo>
                      <a:lnTo>
                        <a:pt x="16610" y="902"/>
                      </a:lnTo>
                      <a:lnTo>
                        <a:pt x="16659" y="1048"/>
                      </a:lnTo>
                      <a:lnTo>
                        <a:pt x="16683" y="1170"/>
                      </a:lnTo>
                      <a:lnTo>
                        <a:pt x="16708" y="1486"/>
                      </a:lnTo>
                      <a:lnTo>
                        <a:pt x="16708" y="5992"/>
                      </a:lnTo>
                      <a:lnTo>
                        <a:pt x="16708" y="5992"/>
                      </a:lnTo>
                      <a:lnTo>
                        <a:pt x="16683" y="6309"/>
                      </a:lnTo>
                      <a:lnTo>
                        <a:pt x="16635" y="6625"/>
                      </a:lnTo>
                      <a:lnTo>
                        <a:pt x="16537" y="6942"/>
                      </a:lnTo>
                      <a:lnTo>
                        <a:pt x="16391" y="7258"/>
                      </a:lnTo>
                      <a:lnTo>
                        <a:pt x="16391" y="7258"/>
                      </a:lnTo>
                      <a:lnTo>
                        <a:pt x="16342" y="7453"/>
                      </a:lnTo>
                      <a:lnTo>
                        <a:pt x="16294" y="7624"/>
                      </a:lnTo>
                      <a:lnTo>
                        <a:pt x="16196" y="7770"/>
                      </a:lnTo>
                      <a:lnTo>
                        <a:pt x="16123" y="7916"/>
                      </a:lnTo>
                      <a:lnTo>
                        <a:pt x="15928" y="8160"/>
                      </a:lnTo>
                      <a:lnTo>
                        <a:pt x="15758" y="8403"/>
                      </a:lnTo>
                      <a:lnTo>
                        <a:pt x="7891" y="16197"/>
                      </a:lnTo>
                      <a:lnTo>
                        <a:pt x="7891" y="16197"/>
                      </a:lnTo>
                      <a:lnTo>
                        <a:pt x="7794" y="16294"/>
                      </a:lnTo>
                      <a:lnTo>
                        <a:pt x="7696" y="16392"/>
                      </a:lnTo>
                      <a:lnTo>
                        <a:pt x="7574" y="16465"/>
                      </a:lnTo>
                      <a:lnTo>
                        <a:pt x="7453" y="16513"/>
                      </a:lnTo>
                      <a:lnTo>
                        <a:pt x="7185" y="16586"/>
                      </a:lnTo>
                      <a:lnTo>
                        <a:pt x="6941" y="16611"/>
                      </a:lnTo>
                      <a:lnTo>
                        <a:pt x="6941" y="16611"/>
                      </a:lnTo>
                      <a:lnTo>
                        <a:pt x="6649" y="16586"/>
                      </a:lnTo>
                      <a:lnTo>
                        <a:pt x="6503" y="16562"/>
                      </a:lnTo>
                      <a:lnTo>
                        <a:pt x="6381" y="16513"/>
                      </a:lnTo>
                      <a:lnTo>
                        <a:pt x="6235" y="16465"/>
                      </a:lnTo>
                      <a:lnTo>
                        <a:pt x="6113" y="16392"/>
                      </a:lnTo>
                      <a:lnTo>
                        <a:pt x="5991" y="16294"/>
                      </a:lnTo>
                      <a:lnTo>
                        <a:pt x="5894" y="16197"/>
                      </a:lnTo>
                      <a:lnTo>
                        <a:pt x="414" y="10839"/>
                      </a:lnTo>
                      <a:lnTo>
                        <a:pt x="414" y="10839"/>
                      </a:lnTo>
                      <a:lnTo>
                        <a:pt x="268" y="10595"/>
                      </a:lnTo>
                      <a:lnTo>
                        <a:pt x="122" y="10352"/>
                      </a:lnTo>
                      <a:lnTo>
                        <a:pt x="24" y="10108"/>
                      </a:lnTo>
                      <a:lnTo>
                        <a:pt x="0" y="10011"/>
                      </a:lnTo>
                      <a:lnTo>
                        <a:pt x="0" y="9889"/>
                      </a:lnTo>
                      <a:lnTo>
                        <a:pt x="0" y="9889"/>
                      </a:lnTo>
                      <a:lnTo>
                        <a:pt x="0" y="9718"/>
                      </a:lnTo>
                      <a:lnTo>
                        <a:pt x="24" y="9597"/>
                      </a:lnTo>
                      <a:lnTo>
                        <a:pt x="122" y="9329"/>
                      </a:lnTo>
                      <a:lnTo>
                        <a:pt x="268" y="9061"/>
                      </a:lnTo>
                      <a:lnTo>
                        <a:pt x="414" y="8842"/>
                      </a:lnTo>
                      <a:lnTo>
                        <a:pt x="414" y="8842"/>
                      </a:lnTo>
                      <a:close/>
                      <a:moveTo>
                        <a:pt x="12519" y="4190"/>
                      </a:moveTo>
                      <a:lnTo>
                        <a:pt x="12519" y="4190"/>
                      </a:lnTo>
                      <a:lnTo>
                        <a:pt x="12689" y="4336"/>
                      </a:lnTo>
                      <a:lnTo>
                        <a:pt x="12859" y="4433"/>
                      </a:lnTo>
                      <a:lnTo>
                        <a:pt x="13030" y="4482"/>
                      </a:lnTo>
                      <a:lnTo>
                        <a:pt x="13249" y="4482"/>
                      </a:lnTo>
                      <a:lnTo>
                        <a:pt x="13249" y="4482"/>
                      </a:lnTo>
                      <a:lnTo>
                        <a:pt x="13444" y="4482"/>
                      </a:lnTo>
                      <a:lnTo>
                        <a:pt x="13615" y="4433"/>
                      </a:lnTo>
                      <a:lnTo>
                        <a:pt x="13761" y="4336"/>
                      </a:lnTo>
                      <a:lnTo>
                        <a:pt x="13882" y="4190"/>
                      </a:lnTo>
                      <a:lnTo>
                        <a:pt x="13882" y="4190"/>
                      </a:lnTo>
                      <a:lnTo>
                        <a:pt x="14029" y="4044"/>
                      </a:lnTo>
                      <a:lnTo>
                        <a:pt x="14102" y="3873"/>
                      </a:lnTo>
                      <a:lnTo>
                        <a:pt x="14150" y="3727"/>
                      </a:lnTo>
                      <a:lnTo>
                        <a:pt x="14175" y="3557"/>
                      </a:lnTo>
                      <a:lnTo>
                        <a:pt x="14175" y="3557"/>
                      </a:lnTo>
                      <a:lnTo>
                        <a:pt x="14150" y="3362"/>
                      </a:lnTo>
                      <a:lnTo>
                        <a:pt x="14102" y="3167"/>
                      </a:lnTo>
                      <a:lnTo>
                        <a:pt x="14029" y="2996"/>
                      </a:lnTo>
                      <a:lnTo>
                        <a:pt x="13882" y="2850"/>
                      </a:lnTo>
                      <a:lnTo>
                        <a:pt x="13882" y="2850"/>
                      </a:lnTo>
                      <a:lnTo>
                        <a:pt x="13761" y="2728"/>
                      </a:lnTo>
                      <a:lnTo>
                        <a:pt x="13615" y="2655"/>
                      </a:lnTo>
                      <a:lnTo>
                        <a:pt x="13444" y="2582"/>
                      </a:lnTo>
                      <a:lnTo>
                        <a:pt x="13249" y="2558"/>
                      </a:lnTo>
                      <a:lnTo>
                        <a:pt x="13249" y="2558"/>
                      </a:lnTo>
                      <a:lnTo>
                        <a:pt x="13030" y="2582"/>
                      </a:lnTo>
                      <a:lnTo>
                        <a:pt x="12859" y="2655"/>
                      </a:lnTo>
                      <a:lnTo>
                        <a:pt x="12689" y="2728"/>
                      </a:lnTo>
                      <a:lnTo>
                        <a:pt x="12519" y="2850"/>
                      </a:lnTo>
                      <a:lnTo>
                        <a:pt x="12519" y="2850"/>
                      </a:lnTo>
                      <a:lnTo>
                        <a:pt x="12445" y="2996"/>
                      </a:lnTo>
                      <a:lnTo>
                        <a:pt x="12372" y="3167"/>
                      </a:lnTo>
                      <a:lnTo>
                        <a:pt x="12324" y="3362"/>
                      </a:lnTo>
                      <a:lnTo>
                        <a:pt x="12324" y="3557"/>
                      </a:lnTo>
                      <a:lnTo>
                        <a:pt x="12324" y="3557"/>
                      </a:lnTo>
                      <a:lnTo>
                        <a:pt x="12324" y="3727"/>
                      </a:lnTo>
                      <a:lnTo>
                        <a:pt x="12372" y="3873"/>
                      </a:lnTo>
                      <a:lnTo>
                        <a:pt x="12445" y="4044"/>
                      </a:lnTo>
                      <a:lnTo>
                        <a:pt x="12519" y="4190"/>
                      </a:lnTo>
                      <a:lnTo>
                        <a:pt x="12519" y="419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Shape 274"/>
                <p:cNvSpPr/>
                <p:nvPr/>
              </p:nvSpPr>
              <p:spPr>
                <a:xfrm>
                  <a:off x="1984212" y="227541"/>
                  <a:ext cx="336767" cy="336767"/>
                </a:xfrm>
                <a:custGeom>
                  <a:pathLst>
                    <a:path extrusionOk="0" fill="none" h="16027" w="16027">
                      <a:moveTo>
                        <a:pt x="14029" y="4019"/>
                      </a:moveTo>
                      <a:lnTo>
                        <a:pt x="14029" y="4019"/>
                      </a:lnTo>
                      <a:lnTo>
                        <a:pt x="14200" y="3849"/>
                      </a:lnTo>
                      <a:lnTo>
                        <a:pt x="14395" y="3752"/>
                      </a:lnTo>
                      <a:lnTo>
                        <a:pt x="14614" y="3678"/>
                      </a:lnTo>
                      <a:lnTo>
                        <a:pt x="14809" y="3630"/>
                      </a:lnTo>
                      <a:lnTo>
                        <a:pt x="15028" y="3581"/>
                      </a:lnTo>
                      <a:lnTo>
                        <a:pt x="15247" y="3484"/>
                      </a:lnTo>
                      <a:lnTo>
                        <a:pt x="15442" y="3362"/>
                      </a:lnTo>
                      <a:lnTo>
                        <a:pt x="15661" y="3191"/>
                      </a:lnTo>
                      <a:lnTo>
                        <a:pt x="15661" y="3191"/>
                      </a:lnTo>
                      <a:lnTo>
                        <a:pt x="15832" y="2997"/>
                      </a:lnTo>
                      <a:lnTo>
                        <a:pt x="15929" y="2777"/>
                      </a:lnTo>
                      <a:lnTo>
                        <a:pt x="16002" y="2534"/>
                      </a:lnTo>
                      <a:lnTo>
                        <a:pt x="16026" y="2266"/>
                      </a:lnTo>
                      <a:lnTo>
                        <a:pt x="16026" y="2266"/>
                      </a:lnTo>
                      <a:lnTo>
                        <a:pt x="16002" y="2047"/>
                      </a:lnTo>
                      <a:lnTo>
                        <a:pt x="15978" y="1827"/>
                      </a:lnTo>
                      <a:lnTo>
                        <a:pt x="15905" y="1633"/>
                      </a:lnTo>
                      <a:lnTo>
                        <a:pt x="15807" y="1413"/>
                      </a:lnTo>
                      <a:lnTo>
                        <a:pt x="15710" y="1243"/>
                      </a:lnTo>
                      <a:lnTo>
                        <a:pt x="15588" y="1048"/>
                      </a:lnTo>
                      <a:lnTo>
                        <a:pt x="15466" y="878"/>
                      </a:lnTo>
                      <a:lnTo>
                        <a:pt x="15320" y="707"/>
                      </a:lnTo>
                      <a:lnTo>
                        <a:pt x="15320" y="707"/>
                      </a:lnTo>
                      <a:lnTo>
                        <a:pt x="15150" y="561"/>
                      </a:lnTo>
                      <a:lnTo>
                        <a:pt x="14979" y="439"/>
                      </a:lnTo>
                      <a:lnTo>
                        <a:pt x="14784" y="317"/>
                      </a:lnTo>
                      <a:lnTo>
                        <a:pt x="14590" y="196"/>
                      </a:lnTo>
                      <a:lnTo>
                        <a:pt x="14395" y="123"/>
                      </a:lnTo>
                      <a:lnTo>
                        <a:pt x="14175" y="50"/>
                      </a:lnTo>
                      <a:lnTo>
                        <a:pt x="13981" y="25"/>
                      </a:lnTo>
                      <a:lnTo>
                        <a:pt x="13761" y="1"/>
                      </a:lnTo>
                      <a:lnTo>
                        <a:pt x="13761" y="1"/>
                      </a:lnTo>
                      <a:lnTo>
                        <a:pt x="13494" y="25"/>
                      </a:lnTo>
                      <a:lnTo>
                        <a:pt x="13250" y="98"/>
                      </a:lnTo>
                      <a:lnTo>
                        <a:pt x="13031" y="196"/>
                      </a:lnTo>
                      <a:lnTo>
                        <a:pt x="12836" y="366"/>
                      </a:lnTo>
                      <a:lnTo>
                        <a:pt x="12836" y="366"/>
                      </a:lnTo>
                      <a:lnTo>
                        <a:pt x="12665" y="561"/>
                      </a:lnTo>
                      <a:lnTo>
                        <a:pt x="12544" y="780"/>
                      </a:lnTo>
                      <a:lnTo>
                        <a:pt x="12471" y="975"/>
                      </a:lnTo>
                      <a:lnTo>
                        <a:pt x="12422" y="1194"/>
                      </a:lnTo>
                      <a:lnTo>
                        <a:pt x="12349" y="1413"/>
                      </a:lnTo>
                      <a:lnTo>
                        <a:pt x="12276" y="1608"/>
                      </a:lnTo>
                      <a:lnTo>
                        <a:pt x="12178" y="1827"/>
                      </a:lnTo>
                      <a:lnTo>
                        <a:pt x="12008" y="1998"/>
                      </a:lnTo>
                      <a:lnTo>
                        <a:pt x="12008" y="1998"/>
                      </a:lnTo>
                      <a:lnTo>
                        <a:pt x="11740" y="2266"/>
                      </a:lnTo>
                      <a:lnTo>
                        <a:pt x="11496" y="2436"/>
                      </a:lnTo>
                      <a:lnTo>
                        <a:pt x="11277" y="2534"/>
                      </a:lnTo>
                      <a:lnTo>
                        <a:pt x="11082" y="2582"/>
                      </a:lnTo>
                      <a:lnTo>
                        <a:pt x="10888" y="2582"/>
                      </a:lnTo>
                      <a:lnTo>
                        <a:pt x="10717" y="2534"/>
                      </a:lnTo>
                      <a:lnTo>
                        <a:pt x="10547" y="2412"/>
                      </a:lnTo>
                      <a:lnTo>
                        <a:pt x="10376" y="2290"/>
                      </a:lnTo>
                      <a:lnTo>
                        <a:pt x="10206" y="2095"/>
                      </a:lnTo>
                      <a:lnTo>
                        <a:pt x="10035" y="1901"/>
                      </a:lnTo>
                      <a:lnTo>
                        <a:pt x="9670" y="1413"/>
                      </a:lnTo>
                      <a:lnTo>
                        <a:pt x="9231" y="878"/>
                      </a:lnTo>
                      <a:lnTo>
                        <a:pt x="8988" y="585"/>
                      </a:lnTo>
                      <a:lnTo>
                        <a:pt x="8720" y="293"/>
                      </a:lnTo>
                      <a:lnTo>
                        <a:pt x="8720" y="293"/>
                      </a:lnTo>
                      <a:lnTo>
                        <a:pt x="8574" y="171"/>
                      </a:lnTo>
                      <a:lnTo>
                        <a:pt x="8379" y="74"/>
                      </a:lnTo>
                      <a:lnTo>
                        <a:pt x="8209" y="25"/>
                      </a:lnTo>
                      <a:lnTo>
                        <a:pt x="8014" y="1"/>
                      </a:lnTo>
                      <a:lnTo>
                        <a:pt x="8014" y="1"/>
                      </a:lnTo>
                      <a:lnTo>
                        <a:pt x="7916" y="25"/>
                      </a:lnTo>
                      <a:lnTo>
                        <a:pt x="7770" y="98"/>
                      </a:lnTo>
                      <a:lnTo>
                        <a:pt x="7307" y="366"/>
                      </a:lnTo>
                      <a:lnTo>
                        <a:pt x="7039" y="537"/>
                      </a:lnTo>
                      <a:lnTo>
                        <a:pt x="6747" y="756"/>
                      </a:lnTo>
                      <a:lnTo>
                        <a:pt x="6431" y="975"/>
                      </a:lnTo>
                      <a:lnTo>
                        <a:pt x="6138" y="1243"/>
                      </a:lnTo>
                      <a:lnTo>
                        <a:pt x="5870" y="1511"/>
                      </a:lnTo>
                      <a:lnTo>
                        <a:pt x="5627" y="1803"/>
                      </a:lnTo>
                      <a:lnTo>
                        <a:pt x="5432" y="2095"/>
                      </a:lnTo>
                      <a:lnTo>
                        <a:pt x="5359" y="2242"/>
                      </a:lnTo>
                      <a:lnTo>
                        <a:pt x="5310" y="2412"/>
                      </a:lnTo>
                      <a:lnTo>
                        <a:pt x="5262" y="2558"/>
                      </a:lnTo>
                      <a:lnTo>
                        <a:pt x="5237" y="2704"/>
                      </a:lnTo>
                      <a:lnTo>
                        <a:pt x="5237" y="2850"/>
                      </a:lnTo>
                      <a:lnTo>
                        <a:pt x="5262" y="3021"/>
                      </a:lnTo>
                      <a:lnTo>
                        <a:pt x="5310" y="3167"/>
                      </a:lnTo>
                      <a:lnTo>
                        <a:pt x="5383" y="3313"/>
                      </a:lnTo>
                      <a:lnTo>
                        <a:pt x="5481" y="3459"/>
                      </a:lnTo>
                      <a:lnTo>
                        <a:pt x="5603" y="3605"/>
                      </a:lnTo>
                      <a:lnTo>
                        <a:pt x="5603" y="3605"/>
                      </a:lnTo>
                      <a:lnTo>
                        <a:pt x="5797" y="3752"/>
                      </a:lnTo>
                      <a:lnTo>
                        <a:pt x="5992" y="3849"/>
                      </a:lnTo>
                      <a:lnTo>
                        <a:pt x="6187" y="3946"/>
                      </a:lnTo>
                      <a:lnTo>
                        <a:pt x="6406" y="3995"/>
                      </a:lnTo>
                      <a:lnTo>
                        <a:pt x="6625" y="4044"/>
                      </a:lnTo>
                      <a:lnTo>
                        <a:pt x="6845" y="4141"/>
                      </a:lnTo>
                      <a:lnTo>
                        <a:pt x="7039" y="4239"/>
                      </a:lnTo>
                      <a:lnTo>
                        <a:pt x="7234" y="4409"/>
                      </a:lnTo>
                      <a:lnTo>
                        <a:pt x="7234" y="4409"/>
                      </a:lnTo>
                      <a:lnTo>
                        <a:pt x="7405" y="4604"/>
                      </a:lnTo>
                      <a:lnTo>
                        <a:pt x="7502" y="4823"/>
                      </a:lnTo>
                      <a:lnTo>
                        <a:pt x="7575" y="5067"/>
                      </a:lnTo>
                      <a:lnTo>
                        <a:pt x="7600" y="5359"/>
                      </a:lnTo>
                      <a:lnTo>
                        <a:pt x="7600" y="5359"/>
                      </a:lnTo>
                      <a:lnTo>
                        <a:pt x="7575" y="5554"/>
                      </a:lnTo>
                      <a:lnTo>
                        <a:pt x="7551" y="5773"/>
                      </a:lnTo>
                      <a:lnTo>
                        <a:pt x="7478" y="5968"/>
                      </a:lnTo>
                      <a:lnTo>
                        <a:pt x="7405" y="6163"/>
                      </a:lnTo>
                      <a:lnTo>
                        <a:pt x="7307" y="6357"/>
                      </a:lnTo>
                      <a:lnTo>
                        <a:pt x="7186" y="6552"/>
                      </a:lnTo>
                      <a:lnTo>
                        <a:pt x="7039" y="6723"/>
                      </a:lnTo>
                      <a:lnTo>
                        <a:pt x="6893" y="6893"/>
                      </a:lnTo>
                      <a:lnTo>
                        <a:pt x="6893" y="6893"/>
                      </a:lnTo>
                      <a:lnTo>
                        <a:pt x="6723" y="7039"/>
                      </a:lnTo>
                      <a:lnTo>
                        <a:pt x="6552" y="7186"/>
                      </a:lnTo>
                      <a:lnTo>
                        <a:pt x="6382" y="7283"/>
                      </a:lnTo>
                      <a:lnTo>
                        <a:pt x="6187" y="7405"/>
                      </a:lnTo>
                      <a:lnTo>
                        <a:pt x="5992" y="7478"/>
                      </a:lnTo>
                      <a:lnTo>
                        <a:pt x="5773" y="7551"/>
                      </a:lnTo>
                      <a:lnTo>
                        <a:pt x="5554" y="7575"/>
                      </a:lnTo>
                      <a:lnTo>
                        <a:pt x="5359" y="7600"/>
                      </a:lnTo>
                      <a:lnTo>
                        <a:pt x="5359" y="7600"/>
                      </a:lnTo>
                      <a:lnTo>
                        <a:pt x="5091" y="7575"/>
                      </a:lnTo>
                      <a:lnTo>
                        <a:pt x="4848" y="7502"/>
                      </a:lnTo>
                      <a:lnTo>
                        <a:pt x="4604" y="7405"/>
                      </a:lnTo>
                      <a:lnTo>
                        <a:pt x="4409" y="7234"/>
                      </a:lnTo>
                      <a:lnTo>
                        <a:pt x="4409" y="7234"/>
                      </a:lnTo>
                      <a:lnTo>
                        <a:pt x="4239" y="7039"/>
                      </a:lnTo>
                      <a:lnTo>
                        <a:pt x="4117" y="6820"/>
                      </a:lnTo>
                      <a:lnTo>
                        <a:pt x="4044" y="6601"/>
                      </a:lnTo>
                      <a:lnTo>
                        <a:pt x="3971" y="6382"/>
                      </a:lnTo>
                      <a:lnTo>
                        <a:pt x="3922" y="6187"/>
                      </a:lnTo>
                      <a:lnTo>
                        <a:pt x="3849" y="5992"/>
                      </a:lnTo>
                      <a:lnTo>
                        <a:pt x="3752" y="5797"/>
                      </a:lnTo>
                      <a:lnTo>
                        <a:pt x="3605" y="5602"/>
                      </a:lnTo>
                      <a:lnTo>
                        <a:pt x="3605" y="5602"/>
                      </a:lnTo>
                      <a:lnTo>
                        <a:pt x="3459" y="5481"/>
                      </a:lnTo>
                      <a:lnTo>
                        <a:pt x="3313" y="5383"/>
                      </a:lnTo>
                      <a:lnTo>
                        <a:pt x="3167" y="5310"/>
                      </a:lnTo>
                      <a:lnTo>
                        <a:pt x="3021" y="5262"/>
                      </a:lnTo>
                      <a:lnTo>
                        <a:pt x="2850" y="5237"/>
                      </a:lnTo>
                      <a:lnTo>
                        <a:pt x="2704" y="5237"/>
                      </a:lnTo>
                      <a:lnTo>
                        <a:pt x="2558" y="5262"/>
                      </a:lnTo>
                      <a:lnTo>
                        <a:pt x="2412" y="5310"/>
                      </a:lnTo>
                      <a:lnTo>
                        <a:pt x="2242" y="5359"/>
                      </a:lnTo>
                      <a:lnTo>
                        <a:pt x="2095" y="5432"/>
                      </a:lnTo>
                      <a:lnTo>
                        <a:pt x="1803" y="5627"/>
                      </a:lnTo>
                      <a:lnTo>
                        <a:pt x="1511" y="5870"/>
                      </a:lnTo>
                      <a:lnTo>
                        <a:pt x="1243" y="6138"/>
                      </a:lnTo>
                      <a:lnTo>
                        <a:pt x="975" y="6431"/>
                      </a:lnTo>
                      <a:lnTo>
                        <a:pt x="756" y="6747"/>
                      </a:lnTo>
                      <a:lnTo>
                        <a:pt x="537" y="7039"/>
                      </a:lnTo>
                      <a:lnTo>
                        <a:pt x="366" y="7307"/>
                      </a:lnTo>
                      <a:lnTo>
                        <a:pt x="98" y="7770"/>
                      </a:lnTo>
                      <a:lnTo>
                        <a:pt x="25" y="7916"/>
                      </a:lnTo>
                      <a:lnTo>
                        <a:pt x="1" y="8014"/>
                      </a:lnTo>
                      <a:lnTo>
                        <a:pt x="1" y="8014"/>
                      </a:lnTo>
                      <a:lnTo>
                        <a:pt x="25" y="8208"/>
                      </a:lnTo>
                      <a:lnTo>
                        <a:pt x="74" y="8379"/>
                      </a:lnTo>
                      <a:lnTo>
                        <a:pt x="171" y="8574"/>
                      </a:lnTo>
                      <a:lnTo>
                        <a:pt x="293" y="8720"/>
                      </a:lnTo>
                      <a:lnTo>
                        <a:pt x="293" y="8720"/>
                      </a:lnTo>
                      <a:lnTo>
                        <a:pt x="585" y="8988"/>
                      </a:lnTo>
                      <a:lnTo>
                        <a:pt x="878" y="9231"/>
                      </a:lnTo>
                      <a:lnTo>
                        <a:pt x="1413" y="9670"/>
                      </a:lnTo>
                      <a:lnTo>
                        <a:pt x="1901" y="10035"/>
                      </a:lnTo>
                      <a:lnTo>
                        <a:pt x="2095" y="10206"/>
                      </a:lnTo>
                      <a:lnTo>
                        <a:pt x="2290" y="10376"/>
                      </a:lnTo>
                      <a:lnTo>
                        <a:pt x="2412" y="10547"/>
                      </a:lnTo>
                      <a:lnTo>
                        <a:pt x="2534" y="10717"/>
                      </a:lnTo>
                      <a:lnTo>
                        <a:pt x="2583" y="10888"/>
                      </a:lnTo>
                      <a:lnTo>
                        <a:pt x="2583" y="11082"/>
                      </a:lnTo>
                      <a:lnTo>
                        <a:pt x="2534" y="11277"/>
                      </a:lnTo>
                      <a:lnTo>
                        <a:pt x="2436" y="11496"/>
                      </a:lnTo>
                      <a:lnTo>
                        <a:pt x="2266" y="11740"/>
                      </a:lnTo>
                      <a:lnTo>
                        <a:pt x="1998" y="12008"/>
                      </a:lnTo>
                      <a:lnTo>
                        <a:pt x="1998" y="12008"/>
                      </a:lnTo>
                      <a:lnTo>
                        <a:pt x="1828" y="12178"/>
                      </a:lnTo>
                      <a:lnTo>
                        <a:pt x="1633" y="12276"/>
                      </a:lnTo>
                      <a:lnTo>
                        <a:pt x="1413" y="12349"/>
                      </a:lnTo>
                      <a:lnTo>
                        <a:pt x="1219" y="12398"/>
                      </a:lnTo>
                      <a:lnTo>
                        <a:pt x="999" y="12446"/>
                      </a:lnTo>
                      <a:lnTo>
                        <a:pt x="780" y="12544"/>
                      </a:lnTo>
                      <a:lnTo>
                        <a:pt x="585" y="12665"/>
                      </a:lnTo>
                      <a:lnTo>
                        <a:pt x="366" y="12836"/>
                      </a:lnTo>
                      <a:lnTo>
                        <a:pt x="366" y="12836"/>
                      </a:lnTo>
                      <a:lnTo>
                        <a:pt x="196" y="13031"/>
                      </a:lnTo>
                      <a:lnTo>
                        <a:pt x="98" y="13250"/>
                      </a:lnTo>
                      <a:lnTo>
                        <a:pt x="25" y="13493"/>
                      </a:lnTo>
                      <a:lnTo>
                        <a:pt x="1" y="13761"/>
                      </a:lnTo>
                      <a:lnTo>
                        <a:pt x="1" y="13761"/>
                      </a:lnTo>
                      <a:lnTo>
                        <a:pt x="25" y="13981"/>
                      </a:lnTo>
                      <a:lnTo>
                        <a:pt x="50" y="14200"/>
                      </a:lnTo>
                      <a:lnTo>
                        <a:pt x="123" y="14395"/>
                      </a:lnTo>
                      <a:lnTo>
                        <a:pt x="220" y="14614"/>
                      </a:lnTo>
                      <a:lnTo>
                        <a:pt x="318" y="14784"/>
                      </a:lnTo>
                      <a:lnTo>
                        <a:pt x="439" y="14979"/>
                      </a:lnTo>
                      <a:lnTo>
                        <a:pt x="561" y="15150"/>
                      </a:lnTo>
                      <a:lnTo>
                        <a:pt x="707" y="15320"/>
                      </a:lnTo>
                      <a:lnTo>
                        <a:pt x="707" y="15320"/>
                      </a:lnTo>
                      <a:lnTo>
                        <a:pt x="878" y="15466"/>
                      </a:lnTo>
                      <a:lnTo>
                        <a:pt x="1048" y="15588"/>
                      </a:lnTo>
                      <a:lnTo>
                        <a:pt x="1243" y="15710"/>
                      </a:lnTo>
                      <a:lnTo>
                        <a:pt x="1438" y="15832"/>
                      </a:lnTo>
                      <a:lnTo>
                        <a:pt x="1633" y="15905"/>
                      </a:lnTo>
                      <a:lnTo>
                        <a:pt x="1852" y="15978"/>
                      </a:lnTo>
                      <a:lnTo>
                        <a:pt x="2047" y="16002"/>
                      </a:lnTo>
                      <a:lnTo>
                        <a:pt x="2266" y="16026"/>
                      </a:lnTo>
                      <a:lnTo>
                        <a:pt x="2266" y="16026"/>
                      </a:lnTo>
                      <a:lnTo>
                        <a:pt x="2534" y="16002"/>
                      </a:lnTo>
                      <a:lnTo>
                        <a:pt x="2777" y="15929"/>
                      </a:lnTo>
                      <a:lnTo>
                        <a:pt x="2997" y="15832"/>
                      </a:lnTo>
                      <a:lnTo>
                        <a:pt x="3191" y="15661"/>
                      </a:lnTo>
                      <a:lnTo>
                        <a:pt x="3191" y="15661"/>
                      </a:lnTo>
                      <a:lnTo>
                        <a:pt x="3362" y="15466"/>
                      </a:lnTo>
                      <a:lnTo>
                        <a:pt x="3484" y="15247"/>
                      </a:lnTo>
                      <a:lnTo>
                        <a:pt x="3557" y="15052"/>
                      </a:lnTo>
                      <a:lnTo>
                        <a:pt x="3605" y="14833"/>
                      </a:lnTo>
                      <a:lnTo>
                        <a:pt x="3679" y="14614"/>
                      </a:lnTo>
                      <a:lnTo>
                        <a:pt x="3752" y="14419"/>
                      </a:lnTo>
                      <a:lnTo>
                        <a:pt x="3849" y="14200"/>
                      </a:lnTo>
                      <a:lnTo>
                        <a:pt x="4019" y="14029"/>
                      </a:lnTo>
                      <a:lnTo>
                        <a:pt x="4019" y="14029"/>
                      </a:lnTo>
                      <a:lnTo>
                        <a:pt x="4287" y="13786"/>
                      </a:lnTo>
                      <a:lnTo>
                        <a:pt x="4531" y="13591"/>
                      </a:lnTo>
                      <a:lnTo>
                        <a:pt x="4750" y="13493"/>
                      </a:lnTo>
                      <a:lnTo>
                        <a:pt x="4945" y="13445"/>
                      </a:lnTo>
                      <a:lnTo>
                        <a:pt x="5140" y="13445"/>
                      </a:lnTo>
                      <a:lnTo>
                        <a:pt x="5310" y="13493"/>
                      </a:lnTo>
                      <a:lnTo>
                        <a:pt x="5481" y="13615"/>
                      </a:lnTo>
                      <a:lnTo>
                        <a:pt x="5651" y="13737"/>
                      </a:lnTo>
                      <a:lnTo>
                        <a:pt x="5822" y="13932"/>
                      </a:lnTo>
                      <a:lnTo>
                        <a:pt x="5992" y="14127"/>
                      </a:lnTo>
                      <a:lnTo>
                        <a:pt x="6358" y="14614"/>
                      </a:lnTo>
                      <a:lnTo>
                        <a:pt x="6796" y="15150"/>
                      </a:lnTo>
                      <a:lnTo>
                        <a:pt x="7039" y="15442"/>
                      </a:lnTo>
                      <a:lnTo>
                        <a:pt x="7307" y="15734"/>
                      </a:lnTo>
                      <a:lnTo>
                        <a:pt x="7307" y="15734"/>
                      </a:lnTo>
                      <a:lnTo>
                        <a:pt x="7454" y="15856"/>
                      </a:lnTo>
                      <a:lnTo>
                        <a:pt x="7648" y="15953"/>
                      </a:lnTo>
                      <a:lnTo>
                        <a:pt x="7819" y="16002"/>
                      </a:lnTo>
                      <a:lnTo>
                        <a:pt x="8014" y="16026"/>
                      </a:lnTo>
                      <a:lnTo>
                        <a:pt x="8014" y="16026"/>
                      </a:lnTo>
                      <a:lnTo>
                        <a:pt x="8111" y="16002"/>
                      </a:lnTo>
                      <a:lnTo>
                        <a:pt x="8257" y="15929"/>
                      </a:lnTo>
                      <a:lnTo>
                        <a:pt x="8720" y="15661"/>
                      </a:lnTo>
                      <a:lnTo>
                        <a:pt x="8988" y="15491"/>
                      </a:lnTo>
                      <a:lnTo>
                        <a:pt x="9280" y="15271"/>
                      </a:lnTo>
                      <a:lnTo>
                        <a:pt x="9597" y="15052"/>
                      </a:lnTo>
                      <a:lnTo>
                        <a:pt x="9889" y="14784"/>
                      </a:lnTo>
                      <a:lnTo>
                        <a:pt x="10157" y="14516"/>
                      </a:lnTo>
                      <a:lnTo>
                        <a:pt x="10400" y="14224"/>
                      </a:lnTo>
                      <a:lnTo>
                        <a:pt x="10595" y="13932"/>
                      </a:lnTo>
                      <a:lnTo>
                        <a:pt x="10668" y="13786"/>
                      </a:lnTo>
                      <a:lnTo>
                        <a:pt x="10717" y="13615"/>
                      </a:lnTo>
                      <a:lnTo>
                        <a:pt x="10766" y="13469"/>
                      </a:lnTo>
                      <a:lnTo>
                        <a:pt x="10790" y="13323"/>
                      </a:lnTo>
                      <a:lnTo>
                        <a:pt x="10790" y="13177"/>
                      </a:lnTo>
                      <a:lnTo>
                        <a:pt x="10766" y="13006"/>
                      </a:lnTo>
                      <a:lnTo>
                        <a:pt x="10717" y="12860"/>
                      </a:lnTo>
                      <a:lnTo>
                        <a:pt x="10644" y="12714"/>
                      </a:lnTo>
                      <a:lnTo>
                        <a:pt x="10547" y="12568"/>
                      </a:lnTo>
                      <a:lnTo>
                        <a:pt x="10425" y="12422"/>
                      </a:lnTo>
                      <a:lnTo>
                        <a:pt x="10425" y="12422"/>
                      </a:lnTo>
                      <a:lnTo>
                        <a:pt x="10230" y="12276"/>
                      </a:lnTo>
                      <a:lnTo>
                        <a:pt x="10035" y="12178"/>
                      </a:lnTo>
                      <a:lnTo>
                        <a:pt x="9840" y="12105"/>
                      </a:lnTo>
                      <a:lnTo>
                        <a:pt x="9621" y="12032"/>
                      </a:lnTo>
                      <a:lnTo>
                        <a:pt x="9402" y="11983"/>
                      </a:lnTo>
                      <a:lnTo>
                        <a:pt x="9183" y="11886"/>
                      </a:lnTo>
                      <a:lnTo>
                        <a:pt x="8988" y="11789"/>
                      </a:lnTo>
                      <a:lnTo>
                        <a:pt x="8793" y="11618"/>
                      </a:lnTo>
                      <a:lnTo>
                        <a:pt x="8793" y="11618"/>
                      </a:lnTo>
                      <a:lnTo>
                        <a:pt x="8623" y="11423"/>
                      </a:lnTo>
                      <a:lnTo>
                        <a:pt x="8525" y="11204"/>
                      </a:lnTo>
                      <a:lnTo>
                        <a:pt x="8452" y="10961"/>
                      </a:lnTo>
                      <a:lnTo>
                        <a:pt x="8428" y="10668"/>
                      </a:lnTo>
                      <a:lnTo>
                        <a:pt x="8428" y="10668"/>
                      </a:lnTo>
                      <a:lnTo>
                        <a:pt x="8452" y="10473"/>
                      </a:lnTo>
                      <a:lnTo>
                        <a:pt x="8476" y="10254"/>
                      </a:lnTo>
                      <a:lnTo>
                        <a:pt x="8549" y="10059"/>
                      </a:lnTo>
                      <a:lnTo>
                        <a:pt x="8623" y="9865"/>
                      </a:lnTo>
                      <a:lnTo>
                        <a:pt x="8720" y="9670"/>
                      </a:lnTo>
                      <a:lnTo>
                        <a:pt x="8842" y="9475"/>
                      </a:lnTo>
                      <a:lnTo>
                        <a:pt x="8988" y="9304"/>
                      </a:lnTo>
                      <a:lnTo>
                        <a:pt x="9134" y="9134"/>
                      </a:lnTo>
                      <a:lnTo>
                        <a:pt x="9134" y="9134"/>
                      </a:lnTo>
                      <a:lnTo>
                        <a:pt x="9304" y="8988"/>
                      </a:lnTo>
                      <a:lnTo>
                        <a:pt x="9475" y="8866"/>
                      </a:lnTo>
                      <a:lnTo>
                        <a:pt x="9645" y="8744"/>
                      </a:lnTo>
                      <a:lnTo>
                        <a:pt x="9840" y="8622"/>
                      </a:lnTo>
                      <a:lnTo>
                        <a:pt x="10035" y="8549"/>
                      </a:lnTo>
                      <a:lnTo>
                        <a:pt x="10254" y="8476"/>
                      </a:lnTo>
                      <a:lnTo>
                        <a:pt x="10474" y="8452"/>
                      </a:lnTo>
                      <a:lnTo>
                        <a:pt x="10668" y="8428"/>
                      </a:lnTo>
                      <a:lnTo>
                        <a:pt x="10668" y="8428"/>
                      </a:lnTo>
                      <a:lnTo>
                        <a:pt x="10936" y="8452"/>
                      </a:lnTo>
                      <a:lnTo>
                        <a:pt x="11180" y="8525"/>
                      </a:lnTo>
                      <a:lnTo>
                        <a:pt x="11423" y="8622"/>
                      </a:lnTo>
                      <a:lnTo>
                        <a:pt x="11618" y="8793"/>
                      </a:lnTo>
                      <a:lnTo>
                        <a:pt x="11618" y="8793"/>
                      </a:lnTo>
                      <a:lnTo>
                        <a:pt x="11789" y="8988"/>
                      </a:lnTo>
                      <a:lnTo>
                        <a:pt x="11910" y="9207"/>
                      </a:lnTo>
                      <a:lnTo>
                        <a:pt x="11984" y="9426"/>
                      </a:lnTo>
                      <a:lnTo>
                        <a:pt x="12057" y="9645"/>
                      </a:lnTo>
                      <a:lnTo>
                        <a:pt x="12105" y="9840"/>
                      </a:lnTo>
                      <a:lnTo>
                        <a:pt x="12178" y="10035"/>
                      </a:lnTo>
                      <a:lnTo>
                        <a:pt x="12276" y="10230"/>
                      </a:lnTo>
                      <a:lnTo>
                        <a:pt x="12422" y="10425"/>
                      </a:lnTo>
                      <a:lnTo>
                        <a:pt x="12422" y="10425"/>
                      </a:lnTo>
                      <a:lnTo>
                        <a:pt x="12568" y="10547"/>
                      </a:lnTo>
                      <a:lnTo>
                        <a:pt x="12714" y="10644"/>
                      </a:lnTo>
                      <a:lnTo>
                        <a:pt x="12860" y="10717"/>
                      </a:lnTo>
                      <a:lnTo>
                        <a:pt x="13006" y="10766"/>
                      </a:lnTo>
                      <a:lnTo>
                        <a:pt x="13177" y="10790"/>
                      </a:lnTo>
                      <a:lnTo>
                        <a:pt x="13323" y="10790"/>
                      </a:lnTo>
                      <a:lnTo>
                        <a:pt x="13469" y="10766"/>
                      </a:lnTo>
                      <a:lnTo>
                        <a:pt x="13615" y="10717"/>
                      </a:lnTo>
                      <a:lnTo>
                        <a:pt x="13786" y="10668"/>
                      </a:lnTo>
                      <a:lnTo>
                        <a:pt x="13932" y="10595"/>
                      </a:lnTo>
                      <a:lnTo>
                        <a:pt x="14224" y="10400"/>
                      </a:lnTo>
                      <a:lnTo>
                        <a:pt x="14516" y="10157"/>
                      </a:lnTo>
                      <a:lnTo>
                        <a:pt x="14784" y="9889"/>
                      </a:lnTo>
                      <a:lnTo>
                        <a:pt x="15052" y="9597"/>
                      </a:lnTo>
                      <a:lnTo>
                        <a:pt x="15271" y="9280"/>
                      </a:lnTo>
                      <a:lnTo>
                        <a:pt x="15491" y="8988"/>
                      </a:lnTo>
                      <a:lnTo>
                        <a:pt x="15661" y="8720"/>
                      </a:lnTo>
                      <a:lnTo>
                        <a:pt x="15929" y="8257"/>
                      </a:lnTo>
                      <a:lnTo>
                        <a:pt x="16002" y="8111"/>
                      </a:lnTo>
                      <a:lnTo>
                        <a:pt x="16026" y="8014"/>
                      </a:lnTo>
                      <a:lnTo>
                        <a:pt x="16026" y="8014"/>
                      </a:lnTo>
                      <a:lnTo>
                        <a:pt x="16002" y="7819"/>
                      </a:lnTo>
                      <a:lnTo>
                        <a:pt x="15953" y="7648"/>
                      </a:lnTo>
                      <a:lnTo>
                        <a:pt x="15856" y="7453"/>
                      </a:lnTo>
                      <a:lnTo>
                        <a:pt x="15734" y="7307"/>
                      </a:lnTo>
                      <a:lnTo>
                        <a:pt x="15734" y="7307"/>
                      </a:lnTo>
                      <a:lnTo>
                        <a:pt x="15442" y="7039"/>
                      </a:lnTo>
                      <a:lnTo>
                        <a:pt x="15150" y="6796"/>
                      </a:lnTo>
                      <a:lnTo>
                        <a:pt x="14614" y="6357"/>
                      </a:lnTo>
                      <a:lnTo>
                        <a:pt x="14127" y="5992"/>
                      </a:lnTo>
                      <a:lnTo>
                        <a:pt x="13932" y="5822"/>
                      </a:lnTo>
                      <a:lnTo>
                        <a:pt x="13737" y="5651"/>
                      </a:lnTo>
                      <a:lnTo>
                        <a:pt x="13615" y="5481"/>
                      </a:lnTo>
                      <a:lnTo>
                        <a:pt x="13494" y="5310"/>
                      </a:lnTo>
                      <a:lnTo>
                        <a:pt x="13445" y="5140"/>
                      </a:lnTo>
                      <a:lnTo>
                        <a:pt x="13445" y="4945"/>
                      </a:lnTo>
                      <a:lnTo>
                        <a:pt x="13494" y="4750"/>
                      </a:lnTo>
                      <a:lnTo>
                        <a:pt x="13591" y="4531"/>
                      </a:lnTo>
                      <a:lnTo>
                        <a:pt x="13761" y="4287"/>
                      </a:lnTo>
                      <a:lnTo>
                        <a:pt x="14029" y="4019"/>
                      </a:lnTo>
                      <a:lnTo>
                        <a:pt x="14029" y="4019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Shape 275"/>
                <p:cNvSpPr/>
                <p:nvPr/>
              </p:nvSpPr>
              <p:spPr>
                <a:xfrm>
                  <a:off x="3779029" y="180462"/>
                  <a:ext cx="248745" cy="430924"/>
                </a:xfrm>
                <a:custGeom>
                  <a:pathLst>
                    <a:path extrusionOk="0" fill="none" h="20508" w="11838">
                      <a:moveTo>
                        <a:pt x="10547" y="1"/>
                      </a:moveTo>
                      <a:lnTo>
                        <a:pt x="1292" y="1"/>
                      </a:lnTo>
                      <a:lnTo>
                        <a:pt x="1292" y="1"/>
                      </a:lnTo>
                      <a:lnTo>
                        <a:pt x="1024" y="25"/>
                      </a:lnTo>
                      <a:lnTo>
                        <a:pt x="780" y="98"/>
                      </a:lnTo>
                      <a:lnTo>
                        <a:pt x="561" y="220"/>
                      </a:lnTo>
                      <a:lnTo>
                        <a:pt x="366" y="366"/>
                      </a:lnTo>
                      <a:lnTo>
                        <a:pt x="220" y="561"/>
                      </a:lnTo>
                      <a:lnTo>
                        <a:pt x="98" y="780"/>
                      </a:lnTo>
                      <a:lnTo>
                        <a:pt x="25" y="1024"/>
                      </a:lnTo>
                      <a:lnTo>
                        <a:pt x="1" y="1292"/>
                      </a:lnTo>
                      <a:lnTo>
                        <a:pt x="1" y="19217"/>
                      </a:lnTo>
                      <a:lnTo>
                        <a:pt x="1" y="19217"/>
                      </a:lnTo>
                      <a:lnTo>
                        <a:pt x="25" y="19485"/>
                      </a:lnTo>
                      <a:lnTo>
                        <a:pt x="98" y="19728"/>
                      </a:lnTo>
                      <a:lnTo>
                        <a:pt x="220" y="19948"/>
                      </a:lnTo>
                      <a:lnTo>
                        <a:pt x="366" y="20142"/>
                      </a:lnTo>
                      <a:lnTo>
                        <a:pt x="561" y="20289"/>
                      </a:lnTo>
                      <a:lnTo>
                        <a:pt x="780" y="20410"/>
                      </a:lnTo>
                      <a:lnTo>
                        <a:pt x="1024" y="20483"/>
                      </a:lnTo>
                      <a:lnTo>
                        <a:pt x="1292" y="20508"/>
                      </a:lnTo>
                      <a:lnTo>
                        <a:pt x="10547" y="20508"/>
                      </a:lnTo>
                      <a:lnTo>
                        <a:pt x="10547" y="20508"/>
                      </a:lnTo>
                      <a:lnTo>
                        <a:pt x="10814" y="20483"/>
                      </a:lnTo>
                      <a:lnTo>
                        <a:pt x="11058" y="20410"/>
                      </a:lnTo>
                      <a:lnTo>
                        <a:pt x="11277" y="20289"/>
                      </a:lnTo>
                      <a:lnTo>
                        <a:pt x="11472" y="20142"/>
                      </a:lnTo>
                      <a:lnTo>
                        <a:pt x="11618" y="19948"/>
                      </a:lnTo>
                      <a:lnTo>
                        <a:pt x="11740" y="19728"/>
                      </a:lnTo>
                      <a:lnTo>
                        <a:pt x="11813" y="19485"/>
                      </a:lnTo>
                      <a:lnTo>
                        <a:pt x="11837" y="19217"/>
                      </a:lnTo>
                      <a:lnTo>
                        <a:pt x="11837" y="1292"/>
                      </a:lnTo>
                      <a:lnTo>
                        <a:pt x="11837" y="1292"/>
                      </a:lnTo>
                      <a:lnTo>
                        <a:pt x="11813" y="1024"/>
                      </a:lnTo>
                      <a:lnTo>
                        <a:pt x="11740" y="780"/>
                      </a:lnTo>
                      <a:lnTo>
                        <a:pt x="11618" y="561"/>
                      </a:lnTo>
                      <a:lnTo>
                        <a:pt x="11472" y="366"/>
                      </a:lnTo>
                      <a:lnTo>
                        <a:pt x="11277" y="220"/>
                      </a:lnTo>
                      <a:lnTo>
                        <a:pt x="11058" y="98"/>
                      </a:lnTo>
                      <a:lnTo>
                        <a:pt x="10814" y="25"/>
                      </a:lnTo>
                      <a:lnTo>
                        <a:pt x="10547" y="1"/>
                      </a:lnTo>
                      <a:lnTo>
                        <a:pt x="10547" y="1"/>
                      </a:lnTo>
                      <a:close/>
                      <a:moveTo>
                        <a:pt x="5554" y="975"/>
                      </a:moveTo>
                      <a:lnTo>
                        <a:pt x="6284" y="975"/>
                      </a:lnTo>
                      <a:lnTo>
                        <a:pt x="6284" y="975"/>
                      </a:lnTo>
                      <a:lnTo>
                        <a:pt x="6406" y="999"/>
                      </a:lnTo>
                      <a:lnTo>
                        <a:pt x="6479" y="1073"/>
                      </a:lnTo>
                      <a:lnTo>
                        <a:pt x="6552" y="1146"/>
                      </a:lnTo>
                      <a:lnTo>
                        <a:pt x="6577" y="1267"/>
                      </a:lnTo>
                      <a:lnTo>
                        <a:pt x="6577" y="1267"/>
                      </a:lnTo>
                      <a:lnTo>
                        <a:pt x="6552" y="1365"/>
                      </a:lnTo>
                      <a:lnTo>
                        <a:pt x="6479" y="1462"/>
                      </a:lnTo>
                      <a:lnTo>
                        <a:pt x="6406" y="1511"/>
                      </a:lnTo>
                      <a:lnTo>
                        <a:pt x="6284" y="1535"/>
                      </a:lnTo>
                      <a:lnTo>
                        <a:pt x="5554" y="1535"/>
                      </a:lnTo>
                      <a:lnTo>
                        <a:pt x="5554" y="1535"/>
                      </a:lnTo>
                      <a:lnTo>
                        <a:pt x="5432" y="1511"/>
                      </a:lnTo>
                      <a:lnTo>
                        <a:pt x="5359" y="1462"/>
                      </a:lnTo>
                      <a:lnTo>
                        <a:pt x="5286" y="1365"/>
                      </a:lnTo>
                      <a:lnTo>
                        <a:pt x="5262" y="1267"/>
                      </a:lnTo>
                      <a:lnTo>
                        <a:pt x="5262" y="1267"/>
                      </a:lnTo>
                      <a:lnTo>
                        <a:pt x="5286" y="1146"/>
                      </a:lnTo>
                      <a:lnTo>
                        <a:pt x="5359" y="1073"/>
                      </a:lnTo>
                      <a:lnTo>
                        <a:pt x="5432" y="999"/>
                      </a:lnTo>
                      <a:lnTo>
                        <a:pt x="5554" y="975"/>
                      </a:lnTo>
                      <a:lnTo>
                        <a:pt x="5554" y="975"/>
                      </a:lnTo>
                      <a:close/>
                      <a:moveTo>
                        <a:pt x="5919" y="19436"/>
                      </a:moveTo>
                      <a:lnTo>
                        <a:pt x="5919" y="19436"/>
                      </a:lnTo>
                      <a:lnTo>
                        <a:pt x="5749" y="19412"/>
                      </a:lnTo>
                      <a:lnTo>
                        <a:pt x="5578" y="19363"/>
                      </a:lnTo>
                      <a:lnTo>
                        <a:pt x="5432" y="19290"/>
                      </a:lnTo>
                      <a:lnTo>
                        <a:pt x="5310" y="19193"/>
                      </a:lnTo>
                      <a:lnTo>
                        <a:pt x="5213" y="19071"/>
                      </a:lnTo>
                      <a:lnTo>
                        <a:pt x="5140" y="18925"/>
                      </a:lnTo>
                      <a:lnTo>
                        <a:pt x="5091" y="18754"/>
                      </a:lnTo>
                      <a:lnTo>
                        <a:pt x="5067" y="18584"/>
                      </a:lnTo>
                      <a:lnTo>
                        <a:pt x="5067" y="18584"/>
                      </a:lnTo>
                      <a:lnTo>
                        <a:pt x="5091" y="18413"/>
                      </a:lnTo>
                      <a:lnTo>
                        <a:pt x="5140" y="18243"/>
                      </a:lnTo>
                      <a:lnTo>
                        <a:pt x="5213" y="18097"/>
                      </a:lnTo>
                      <a:lnTo>
                        <a:pt x="5310" y="17975"/>
                      </a:lnTo>
                      <a:lnTo>
                        <a:pt x="5432" y="17877"/>
                      </a:lnTo>
                      <a:lnTo>
                        <a:pt x="5578" y="17804"/>
                      </a:lnTo>
                      <a:lnTo>
                        <a:pt x="5749" y="17756"/>
                      </a:lnTo>
                      <a:lnTo>
                        <a:pt x="5919" y="17731"/>
                      </a:lnTo>
                      <a:lnTo>
                        <a:pt x="5919" y="17731"/>
                      </a:lnTo>
                      <a:lnTo>
                        <a:pt x="6090" y="17756"/>
                      </a:lnTo>
                      <a:lnTo>
                        <a:pt x="6260" y="17804"/>
                      </a:lnTo>
                      <a:lnTo>
                        <a:pt x="6406" y="17877"/>
                      </a:lnTo>
                      <a:lnTo>
                        <a:pt x="6528" y="17975"/>
                      </a:lnTo>
                      <a:lnTo>
                        <a:pt x="6625" y="18097"/>
                      </a:lnTo>
                      <a:lnTo>
                        <a:pt x="6699" y="18243"/>
                      </a:lnTo>
                      <a:lnTo>
                        <a:pt x="6747" y="18413"/>
                      </a:lnTo>
                      <a:lnTo>
                        <a:pt x="6772" y="18584"/>
                      </a:lnTo>
                      <a:lnTo>
                        <a:pt x="6772" y="18584"/>
                      </a:lnTo>
                      <a:lnTo>
                        <a:pt x="6747" y="18754"/>
                      </a:lnTo>
                      <a:lnTo>
                        <a:pt x="6699" y="18925"/>
                      </a:lnTo>
                      <a:lnTo>
                        <a:pt x="6625" y="19071"/>
                      </a:lnTo>
                      <a:lnTo>
                        <a:pt x="6528" y="19193"/>
                      </a:lnTo>
                      <a:lnTo>
                        <a:pt x="6406" y="19290"/>
                      </a:lnTo>
                      <a:lnTo>
                        <a:pt x="6260" y="19363"/>
                      </a:lnTo>
                      <a:lnTo>
                        <a:pt x="6090" y="19412"/>
                      </a:lnTo>
                      <a:lnTo>
                        <a:pt x="5919" y="19436"/>
                      </a:lnTo>
                      <a:lnTo>
                        <a:pt x="5919" y="19436"/>
                      </a:lnTo>
                      <a:close/>
                      <a:moveTo>
                        <a:pt x="10547" y="16660"/>
                      </a:moveTo>
                      <a:lnTo>
                        <a:pt x="1292" y="16660"/>
                      </a:lnTo>
                      <a:lnTo>
                        <a:pt x="1292" y="2558"/>
                      </a:lnTo>
                      <a:lnTo>
                        <a:pt x="10547" y="2558"/>
                      </a:lnTo>
                      <a:lnTo>
                        <a:pt x="10547" y="1666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6" name="Shape 276"/>
                <p:cNvGrpSpPr/>
                <p:nvPr/>
              </p:nvGrpSpPr>
              <p:grpSpPr>
                <a:xfrm>
                  <a:off x="2878563" y="220890"/>
                  <a:ext cx="342881" cy="350068"/>
                  <a:chOff x="3951850" y="2985350"/>
                  <a:chExt cx="407950" cy="416500"/>
                </a:xfrm>
              </p:grpSpPr>
              <p:sp>
                <p:nvSpPr>
                  <p:cNvPr id="277" name="Shape 277"/>
                  <p:cNvSpPr/>
                  <p:nvPr/>
                </p:nvSpPr>
                <p:spPr>
                  <a:xfrm>
                    <a:off x="3951850" y="2985350"/>
                    <a:ext cx="314800" cy="314825"/>
                  </a:xfrm>
                  <a:custGeom>
                    <a:pathLst>
                      <a:path extrusionOk="0" fill="none" h="12593" w="12592">
                        <a:moveTo>
                          <a:pt x="6284" y="1"/>
                        </a:moveTo>
                        <a:lnTo>
                          <a:pt x="6284" y="1"/>
                        </a:lnTo>
                        <a:lnTo>
                          <a:pt x="5967" y="25"/>
                        </a:lnTo>
                        <a:lnTo>
                          <a:pt x="5651" y="49"/>
                        </a:lnTo>
                        <a:lnTo>
                          <a:pt x="5334" y="74"/>
                        </a:lnTo>
                        <a:lnTo>
                          <a:pt x="5017" y="147"/>
                        </a:lnTo>
                        <a:lnTo>
                          <a:pt x="4725" y="220"/>
                        </a:lnTo>
                        <a:lnTo>
                          <a:pt x="4433" y="293"/>
                        </a:lnTo>
                        <a:lnTo>
                          <a:pt x="4141" y="390"/>
                        </a:lnTo>
                        <a:lnTo>
                          <a:pt x="3848" y="512"/>
                        </a:lnTo>
                        <a:lnTo>
                          <a:pt x="3556" y="634"/>
                        </a:lnTo>
                        <a:lnTo>
                          <a:pt x="3288" y="780"/>
                        </a:lnTo>
                        <a:lnTo>
                          <a:pt x="3020" y="926"/>
                        </a:lnTo>
                        <a:lnTo>
                          <a:pt x="2777" y="1072"/>
                        </a:lnTo>
                        <a:lnTo>
                          <a:pt x="2290" y="1437"/>
                        </a:lnTo>
                        <a:lnTo>
                          <a:pt x="1851" y="1852"/>
                        </a:lnTo>
                        <a:lnTo>
                          <a:pt x="1437" y="2290"/>
                        </a:lnTo>
                        <a:lnTo>
                          <a:pt x="1072" y="2777"/>
                        </a:lnTo>
                        <a:lnTo>
                          <a:pt x="901" y="3045"/>
                        </a:lnTo>
                        <a:lnTo>
                          <a:pt x="755" y="3313"/>
                        </a:lnTo>
                        <a:lnTo>
                          <a:pt x="609" y="3581"/>
                        </a:lnTo>
                        <a:lnTo>
                          <a:pt x="487" y="3849"/>
                        </a:lnTo>
                        <a:lnTo>
                          <a:pt x="390" y="4141"/>
                        </a:lnTo>
                        <a:lnTo>
                          <a:pt x="292" y="4433"/>
                        </a:lnTo>
                        <a:lnTo>
                          <a:pt x="195" y="4725"/>
                        </a:lnTo>
                        <a:lnTo>
                          <a:pt x="122" y="5042"/>
                        </a:lnTo>
                        <a:lnTo>
                          <a:pt x="73" y="5334"/>
                        </a:lnTo>
                        <a:lnTo>
                          <a:pt x="25" y="5651"/>
                        </a:lnTo>
                        <a:lnTo>
                          <a:pt x="0" y="5968"/>
                        </a:lnTo>
                        <a:lnTo>
                          <a:pt x="0" y="6308"/>
                        </a:lnTo>
                        <a:lnTo>
                          <a:pt x="0" y="6308"/>
                        </a:lnTo>
                        <a:lnTo>
                          <a:pt x="0" y="6625"/>
                        </a:lnTo>
                        <a:lnTo>
                          <a:pt x="25" y="6942"/>
                        </a:lnTo>
                        <a:lnTo>
                          <a:pt x="73" y="7258"/>
                        </a:lnTo>
                        <a:lnTo>
                          <a:pt x="122" y="7575"/>
                        </a:lnTo>
                        <a:lnTo>
                          <a:pt x="195" y="7867"/>
                        </a:lnTo>
                        <a:lnTo>
                          <a:pt x="292" y="8184"/>
                        </a:lnTo>
                        <a:lnTo>
                          <a:pt x="390" y="8476"/>
                        </a:lnTo>
                        <a:lnTo>
                          <a:pt x="487" y="8744"/>
                        </a:lnTo>
                        <a:lnTo>
                          <a:pt x="609" y="9036"/>
                        </a:lnTo>
                        <a:lnTo>
                          <a:pt x="755" y="9304"/>
                        </a:lnTo>
                        <a:lnTo>
                          <a:pt x="901" y="9572"/>
                        </a:lnTo>
                        <a:lnTo>
                          <a:pt x="1072" y="9816"/>
                        </a:lnTo>
                        <a:lnTo>
                          <a:pt x="1437" y="10303"/>
                        </a:lnTo>
                        <a:lnTo>
                          <a:pt x="1851" y="10741"/>
                        </a:lnTo>
                        <a:lnTo>
                          <a:pt x="2290" y="11155"/>
                        </a:lnTo>
                        <a:lnTo>
                          <a:pt x="2777" y="11520"/>
                        </a:lnTo>
                        <a:lnTo>
                          <a:pt x="3020" y="11691"/>
                        </a:lnTo>
                        <a:lnTo>
                          <a:pt x="3288" y="11837"/>
                        </a:lnTo>
                        <a:lnTo>
                          <a:pt x="3556" y="11983"/>
                        </a:lnTo>
                        <a:lnTo>
                          <a:pt x="3848" y="12105"/>
                        </a:lnTo>
                        <a:lnTo>
                          <a:pt x="4141" y="12202"/>
                        </a:lnTo>
                        <a:lnTo>
                          <a:pt x="4433" y="12300"/>
                        </a:lnTo>
                        <a:lnTo>
                          <a:pt x="4725" y="12397"/>
                        </a:lnTo>
                        <a:lnTo>
                          <a:pt x="5017" y="12470"/>
                        </a:lnTo>
                        <a:lnTo>
                          <a:pt x="5334" y="12519"/>
                        </a:lnTo>
                        <a:lnTo>
                          <a:pt x="5651" y="12568"/>
                        </a:lnTo>
                        <a:lnTo>
                          <a:pt x="5967" y="12592"/>
                        </a:lnTo>
                        <a:lnTo>
                          <a:pt x="6284" y="12592"/>
                        </a:lnTo>
                        <a:lnTo>
                          <a:pt x="6284" y="12592"/>
                        </a:lnTo>
                        <a:lnTo>
                          <a:pt x="6625" y="12592"/>
                        </a:lnTo>
                        <a:lnTo>
                          <a:pt x="6941" y="12568"/>
                        </a:lnTo>
                        <a:lnTo>
                          <a:pt x="7258" y="12519"/>
                        </a:lnTo>
                        <a:lnTo>
                          <a:pt x="7550" y="12470"/>
                        </a:lnTo>
                        <a:lnTo>
                          <a:pt x="7867" y="12397"/>
                        </a:lnTo>
                        <a:lnTo>
                          <a:pt x="8159" y="12300"/>
                        </a:lnTo>
                        <a:lnTo>
                          <a:pt x="8451" y="12202"/>
                        </a:lnTo>
                        <a:lnTo>
                          <a:pt x="8744" y="12105"/>
                        </a:lnTo>
                        <a:lnTo>
                          <a:pt x="9012" y="11983"/>
                        </a:lnTo>
                        <a:lnTo>
                          <a:pt x="9279" y="11837"/>
                        </a:lnTo>
                        <a:lnTo>
                          <a:pt x="9547" y="11691"/>
                        </a:lnTo>
                        <a:lnTo>
                          <a:pt x="9815" y="11520"/>
                        </a:lnTo>
                        <a:lnTo>
                          <a:pt x="10302" y="11155"/>
                        </a:lnTo>
                        <a:lnTo>
                          <a:pt x="10741" y="10741"/>
                        </a:lnTo>
                        <a:lnTo>
                          <a:pt x="11155" y="10303"/>
                        </a:lnTo>
                        <a:lnTo>
                          <a:pt x="11520" y="9816"/>
                        </a:lnTo>
                        <a:lnTo>
                          <a:pt x="11666" y="9572"/>
                        </a:lnTo>
                        <a:lnTo>
                          <a:pt x="11812" y="9304"/>
                        </a:lnTo>
                        <a:lnTo>
                          <a:pt x="11958" y="9036"/>
                        </a:lnTo>
                        <a:lnTo>
                          <a:pt x="12080" y="8744"/>
                        </a:lnTo>
                        <a:lnTo>
                          <a:pt x="12202" y="8476"/>
                        </a:lnTo>
                        <a:lnTo>
                          <a:pt x="12299" y="8184"/>
                        </a:lnTo>
                        <a:lnTo>
                          <a:pt x="12397" y="7867"/>
                        </a:lnTo>
                        <a:lnTo>
                          <a:pt x="12446" y="7575"/>
                        </a:lnTo>
                        <a:lnTo>
                          <a:pt x="12519" y="7258"/>
                        </a:lnTo>
                        <a:lnTo>
                          <a:pt x="12543" y="6942"/>
                        </a:lnTo>
                        <a:lnTo>
                          <a:pt x="12567" y="6625"/>
                        </a:lnTo>
                        <a:lnTo>
                          <a:pt x="12592" y="6308"/>
                        </a:lnTo>
                        <a:lnTo>
                          <a:pt x="12592" y="6308"/>
                        </a:lnTo>
                        <a:lnTo>
                          <a:pt x="12567" y="5968"/>
                        </a:lnTo>
                        <a:lnTo>
                          <a:pt x="12543" y="5651"/>
                        </a:lnTo>
                        <a:lnTo>
                          <a:pt x="12519" y="5334"/>
                        </a:lnTo>
                        <a:lnTo>
                          <a:pt x="12446" y="5042"/>
                        </a:lnTo>
                        <a:lnTo>
                          <a:pt x="12397" y="4725"/>
                        </a:lnTo>
                        <a:lnTo>
                          <a:pt x="12299" y="4433"/>
                        </a:lnTo>
                        <a:lnTo>
                          <a:pt x="12202" y="4141"/>
                        </a:lnTo>
                        <a:lnTo>
                          <a:pt x="12080" y="3849"/>
                        </a:lnTo>
                        <a:lnTo>
                          <a:pt x="11958" y="3581"/>
                        </a:lnTo>
                        <a:lnTo>
                          <a:pt x="11812" y="3313"/>
                        </a:lnTo>
                        <a:lnTo>
                          <a:pt x="11666" y="3045"/>
                        </a:lnTo>
                        <a:lnTo>
                          <a:pt x="11520" y="2777"/>
                        </a:lnTo>
                        <a:lnTo>
                          <a:pt x="11155" y="2290"/>
                        </a:lnTo>
                        <a:lnTo>
                          <a:pt x="10741" y="1852"/>
                        </a:lnTo>
                        <a:lnTo>
                          <a:pt x="10302" y="1437"/>
                        </a:lnTo>
                        <a:lnTo>
                          <a:pt x="9815" y="1072"/>
                        </a:lnTo>
                        <a:lnTo>
                          <a:pt x="9547" y="926"/>
                        </a:lnTo>
                        <a:lnTo>
                          <a:pt x="9279" y="780"/>
                        </a:lnTo>
                        <a:lnTo>
                          <a:pt x="9012" y="634"/>
                        </a:lnTo>
                        <a:lnTo>
                          <a:pt x="8744" y="512"/>
                        </a:lnTo>
                        <a:lnTo>
                          <a:pt x="8451" y="390"/>
                        </a:lnTo>
                        <a:lnTo>
                          <a:pt x="8159" y="293"/>
                        </a:lnTo>
                        <a:lnTo>
                          <a:pt x="7867" y="220"/>
                        </a:lnTo>
                        <a:lnTo>
                          <a:pt x="7550" y="147"/>
                        </a:lnTo>
                        <a:lnTo>
                          <a:pt x="7258" y="74"/>
                        </a:lnTo>
                        <a:lnTo>
                          <a:pt x="6941" y="49"/>
                        </a:lnTo>
                        <a:lnTo>
                          <a:pt x="6625" y="25"/>
                        </a:lnTo>
                        <a:lnTo>
                          <a:pt x="6284" y="1"/>
                        </a:lnTo>
                        <a:lnTo>
                          <a:pt x="6284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" name="Shape 278"/>
                  <p:cNvSpPr/>
                  <p:nvPr/>
                </p:nvSpPr>
                <p:spPr>
                  <a:xfrm>
                    <a:off x="3988375" y="3021875"/>
                    <a:ext cx="241750" cy="241750"/>
                  </a:xfrm>
                  <a:custGeom>
                    <a:pathLst>
                      <a:path extrusionOk="0" fill="none" h="9670" w="9670">
                        <a:moveTo>
                          <a:pt x="4823" y="1"/>
                        </a:moveTo>
                        <a:lnTo>
                          <a:pt x="4823" y="1"/>
                        </a:lnTo>
                        <a:lnTo>
                          <a:pt x="4336" y="25"/>
                        </a:lnTo>
                        <a:lnTo>
                          <a:pt x="3849" y="98"/>
                        </a:lnTo>
                        <a:lnTo>
                          <a:pt x="3386" y="220"/>
                        </a:lnTo>
                        <a:lnTo>
                          <a:pt x="2947" y="391"/>
                        </a:lnTo>
                        <a:lnTo>
                          <a:pt x="2533" y="585"/>
                        </a:lnTo>
                        <a:lnTo>
                          <a:pt x="2144" y="829"/>
                        </a:lnTo>
                        <a:lnTo>
                          <a:pt x="1754" y="1121"/>
                        </a:lnTo>
                        <a:lnTo>
                          <a:pt x="1413" y="1438"/>
                        </a:lnTo>
                        <a:lnTo>
                          <a:pt x="1096" y="1779"/>
                        </a:lnTo>
                        <a:lnTo>
                          <a:pt x="829" y="2144"/>
                        </a:lnTo>
                        <a:lnTo>
                          <a:pt x="585" y="2534"/>
                        </a:lnTo>
                        <a:lnTo>
                          <a:pt x="390" y="2972"/>
                        </a:lnTo>
                        <a:lnTo>
                          <a:pt x="220" y="3411"/>
                        </a:lnTo>
                        <a:lnTo>
                          <a:pt x="98" y="3873"/>
                        </a:lnTo>
                        <a:lnTo>
                          <a:pt x="25" y="4336"/>
                        </a:lnTo>
                        <a:lnTo>
                          <a:pt x="1" y="4847"/>
                        </a:lnTo>
                        <a:lnTo>
                          <a:pt x="1" y="4847"/>
                        </a:lnTo>
                        <a:lnTo>
                          <a:pt x="25" y="5335"/>
                        </a:lnTo>
                        <a:lnTo>
                          <a:pt x="98" y="5822"/>
                        </a:lnTo>
                        <a:lnTo>
                          <a:pt x="220" y="6284"/>
                        </a:lnTo>
                        <a:lnTo>
                          <a:pt x="390" y="6723"/>
                        </a:lnTo>
                        <a:lnTo>
                          <a:pt x="585" y="7137"/>
                        </a:lnTo>
                        <a:lnTo>
                          <a:pt x="829" y="7527"/>
                        </a:lnTo>
                        <a:lnTo>
                          <a:pt x="1096" y="7916"/>
                        </a:lnTo>
                        <a:lnTo>
                          <a:pt x="1413" y="8257"/>
                        </a:lnTo>
                        <a:lnTo>
                          <a:pt x="1754" y="8574"/>
                        </a:lnTo>
                        <a:lnTo>
                          <a:pt x="2144" y="8842"/>
                        </a:lnTo>
                        <a:lnTo>
                          <a:pt x="2533" y="9085"/>
                        </a:lnTo>
                        <a:lnTo>
                          <a:pt x="2947" y="9280"/>
                        </a:lnTo>
                        <a:lnTo>
                          <a:pt x="3386" y="9451"/>
                        </a:lnTo>
                        <a:lnTo>
                          <a:pt x="3849" y="9572"/>
                        </a:lnTo>
                        <a:lnTo>
                          <a:pt x="4336" y="9645"/>
                        </a:lnTo>
                        <a:lnTo>
                          <a:pt x="4823" y="9670"/>
                        </a:lnTo>
                        <a:lnTo>
                          <a:pt x="4823" y="9670"/>
                        </a:lnTo>
                        <a:lnTo>
                          <a:pt x="5334" y="9645"/>
                        </a:lnTo>
                        <a:lnTo>
                          <a:pt x="5797" y="9572"/>
                        </a:lnTo>
                        <a:lnTo>
                          <a:pt x="6260" y="9451"/>
                        </a:lnTo>
                        <a:lnTo>
                          <a:pt x="6698" y="9280"/>
                        </a:lnTo>
                        <a:lnTo>
                          <a:pt x="7136" y="9085"/>
                        </a:lnTo>
                        <a:lnTo>
                          <a:pt x="7526" y="8842"/>
                        </a:lnTo>
                        <a:lnTo>
                          <a:pt x="7892" y="8574"/>
                        </a:lnTo>
                        <a:lnTo>
                          <a:pt x="8232" y="8257"/>
                        </a:lnTo>
                        <a:lnTo>
                          <a:pt x="8549" y="7916"/>
                        </a:lnTo>
                        <a:lnTo>
                          <a:pt x="8841" y="7527"/>
                        </a:lnTo>
                        <a:lnTo>
                          <a:pt x="9085" y="7137"/>
                        </a:lnTo>
                        <a:lnTo>
                          <a:pt x="9280" y="6723"/>
                        </a:lnTo>
                        <a:lnTo>
                          <a:pt x="9450" y="6284"/>
                        </a:lnTo>
                        <a:lnTo>
                          <a:pt x="9572" y="5822"/>
                        </a:lnTo>
                        <a:lnTo>
                          <a:pt x="9645" y="5335"/>
                        </a:lnTo>
                        <a:lnTo>
                          <a:pt x="9669" y="4847"/>
                        </a:lnTo>
                        <a:lnTo>
                          <a:pt x="9669" y="4847"/>
                        </a:lnTo>
                        <a:lnTo>
                          <a:pt x="9645" y="4336"/>
                        </a:lnTo>
                        <a:lnTo>
                          <a:pt x="9572" y="3873"/>
                        </a:lnTo>
                        <a:lnTo>
                          <a:pt x="9450" y="3411"/>
                        </a:lnTo>
                        <a:lnTo>
                          <a:pt x="9280" y="2972"/>
                        </a:lnTo>
                        <a:lnTo>
                          <a:pt x="9085" y="2534"/>
                        </a:lnTo>
                        <a:lnTo>
                          <a:pt x="8841" y="2144"/>
                        </a:lnTo>
                        <a:lnTo>
                          <a:pt x="8549" y="1779"/>
                        </a:lnTo>
                        <a:lnTo>
                          <a:pt x="8232" y="1438"/>
                        </a:lnTo>
                        <a:lnTo>
                          <a:pt x="7892" y="1121"/>
                        </a:lnTo>
                        <a:lnTo>
                          <a:pt x="7526" y="829"/>
                        </a:lnTo>
                        <a:lnTo>
                          <a:pt x="7136" y="585"/>
                        </a:lnTo>
                        <a:lnTo>
                          <a:pt x="6698" y="391"/>
                        </a:lnTo>
                        <a:lnTo>
                          <a:pt x="6260" y="220"/>
                        </a:lnTo>
                        <a:lnTo>
                          <a:pt x="5797" y="98"/>
                        </a:lnTo>
                        <a:lnTo>
                          <a:pt x="5334" y="25"/>
                        </a:lnTo>
                        <a:lnTo>
                          <a:pt x="4823" y="1"/>
                        </a:lnTo>
                        <a:lnTo>
                          <a:pt x="4823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" name="Shape 279"/>
                  <p:cNvSpPr/>
                  <p:nvPr/>
                </p:nvSpPr>
                <p:spPr>
                  <a:xfrm>
                    <a:off x="4024300" y="3058425"/>
                    <a:ext cx="84650" cy="84650"/>
                  </a:xfrm>
                  <a:custGeom>
                    <a:pathLst>
                      <a:path extrusionOk="0" fill="none" h="3386" w="3386">
                        <a:moveTo>
                          <a:pt x="0" y="3385"/>
                        </a:moveTo>
                        <a:lnTo>
                          <a:pt x="0" y="3385"/>
                        </a:lnTo>
                        <a:lnTo>
                          <a:pt x="25" y="3020"/>
                        </a:lnTo>
                        <a:lnTo>
                          <a:pt x="74" y="2704"/>
                        </a:lnTo>
                        <a:lnTo>
                          <a:pt x="147" y="2363"/>
                        </a:lnTo>
                        <a:lnTo>
                          <a:pt x="268" y="2070"/>
                        </a:lnTo>
                        <a:lnTo>
                          <a:pt x="414" y="1754"/>
                        </a:lnTo>
                        <a:lnTo>
                          <a:pt x="585" y="1486"/>
                        </a:lnTo>
                        <a:lnTo>
                          <a:pt x="780" y="1218"/>
                        </a:lnTo>
                        <a:lnTo>
                          <a:pt x="999" y="974"/>
                        </a:lnTo>
                        <a:lnTo>
                          <a:pt x="1243" y="755"/>
                        </a:lnTo>
                        <a:lnTo>
                          <a:pt x="1510" y="560"/>
                        </a:lnTo>
                        <a:lnTo>
                          <a:pt x="1778" y="390"/>
                        </a:lnTo>
                        <a:lnTo>
                          <a:pt x="2071" y="244"/>
                        </a:lnTo>
                        <a:lnTo>
                          <a:pt x="2387" y="146"/>
                        </a:lnTo>
                        <a:lnTo>
                          <a:pt x="2704" y="49"/>
                        </a:lnTo>
                        <a:lnTo>
                          <a:pt x="3045" y="0"/>
                        </a:lnTo>
                        <a:lnTo>
                          <a:pt x="3386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" name="Shape 280"/>
                  <p:cNvSpPr/>
                  <p:nvPr/>
                </p:nvSpPr>
                <p:spPr>
                  <a:xfrm>
                    <a:off x="4205750" y="3248375"/>
                    <a:ext cx="154050" cy="153475"/>
                  </a:xfrm>
                  <a:custGeom>
                    <a:pathLst>
                      <a:path extrusionOk="0" fill="none" h="6139" w="6162">
                        <a:moveTo>
                          <a:pt x="0" y="1024"/>
                        </a:moveTo>
                        <a:lnTo>
                          <a:pt x="4969" y="5992"/>
                        </a:lnTo>
                        <a:lnTo>
                          <a:pt x="4969" y="5992"/>
                        </a:lnTo>
                        <a:lnTo>
                          <a:pt x="5042" y="6041"/>
                        </a:lnTo>
                        <a:lnTo>
                          <a:pt x="5115" y="6090"/>
                        </a:lnTo>
                        <a:lnTo>
                          <a:pt x="5212" y="6114"/>
                        </a:lnTo>
                        <a:lnTo>
                          <a:pt x="5310" y="6138"/>
                        </a:lnTo>
                        <a:lnTo>
                          <a:pt x="5407" y="6114"/>
                        </a:lnTo>
                        <a:lnTo>
                          <a:pt x="5480" y="6090"/>
                        </a:lnTo>
                        <a:lnTo>
                          <a:pt x="5577" y="6041"/>
                        </a:lnTo>
                        <a:lnTo>
                          <a:pt x="5651" y="5992"/>
                        </a:lnTo>
                        <a:lnTo>
                          <a:pt x="6016" y="5627"/>
                        </a:lnTo>
                        <a:lnTo>
                          <a:pt x="6016" y="5627"/>
                        </a:lnTo>
                        <a:lnTo>
                          <a:pt x="6089" y="5554"/>
                        </a:lnTo>
                        <a:lnTo>
                          <a:pt x="6138" y="5456"/>
                        </a:lnTo>
                        <a:lnTo>
                          <a:pt x="6162" y="5359"/>
                        </a:lnTo>
                        <a:lnTo>
                          <a:pt x="6162" y="5286"/>
                        </a:lnTo>
                        <a:lnTo>
                          <a:pt x="6162" y="5188"/>
                        </a:lnTo>
                        <a:lnTo>
                          <a:pt x="6138" y="5091"/>
                        </a:lnTo>
                        <a:lnTo>
                          <a:pt x="6089" y="5018"/>
                        </a:lnTo>
                        <a:lnTo>
                          <a:pt x="6016" y="4921"/>
                        </a:lnTo>
                        <a:lnTo>
                          <a:pt x="1072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81" name="Shape 281"/>
              <p:cNvGrpSpPr/>
              <p:nvPr/>
            </p:nvGrpSpPr>
            <p:grpSpPr>
              <a:xfrm>
                <a:off x="647545" y="814472"/>
                <a:ext cx="3920223" cy="376691"/>
                <a:chOff x="151025" y="1029894"/>
                <a:chExt cx="3920223" cy="376691"/>
              </a:xfrm>
            </p:grpSpPr>
            <p:sp>
              <p:nvSpPr>
                <p:cNvPr id="282" name="Shape 282"/>
                <p:cNvSpPr/>
                <p:nvPr/>
              </p:nvSpPr>
              <p:spPr>
                <a:xfrm>
                  <a:off x="1057375" y="1063682"/>
                  <a:ext cx="339835" cy="309114"/>
                </a:xfrm>
                <a:custGeom>
                  <a:pathLst>
                    <a:path extrusionOk="0" fill="none" h="14711" w="16173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3" name="Shape 283"/>
                <p:cNvGrpSpPr/>
                <p:nvPr/>
              </p:nvGrpSpPr>
              <p:grpSpPr>
                <a:xfrm>
                  <a:off x="151025" y="1086197"/>
                  <a:ext cx="391000" cy="264085"/>
                  <a:chOff x="564675" y="1700625"/>
                  <a:chExt cx="465200" cy="314200"/>
                </a:xfrm>
              </p:grpSpPr>
              <p:sp>
                <p:nvSpPr>
                  <p:cNvPr id="284" name="Shape 284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pathLst>
                      <a:path extrusionOk="0" fill="none" h="1170" w="18608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5" name="Shape 285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pathLst>
                      <a:path extrusionOk="0" fill="none" h="10887" w="18608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6" name="Shape 286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pathLst>
                      <a:path extrusionOk="0" fill="none" h="25" w="1797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87" name="Shape 287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288" name="Shape 288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pathLst>
                      <a:path extrusionOk="0" fill="none" h="15077" w="15077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9" name="Shape 289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pathLst>
                      <a:path extrusionOk="0" fill="none" h="11180" w="1118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Shape 290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pathLst>
                      <a:path extrusionOk="0" fill="none" h="3386" w="3386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" name="Shape 291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pathLst>
                      <a:path extrusionOk="0" fill="none" h="7283" w="7283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" name="Shape 292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pathLst>
                      <a:path extrusionOk="0" fill="none" h="2827" w="2997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" name="Shape 293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pathLst>
                      <a:path extrusionOk="0" fill="none" h="2827" w="2973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" name="Shape 294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pathLst>
                      <a:path extrusionOk="0" fill="none" h="10206" w="10035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95" name="Shape 295"/>
                <p:cNvGrpSpPr/>
                <p:nvPr/>
              </p:nvGrpSpPr>
              <p:grpSpPr>
                <a:xfrm>
                  <a:off x="2787179" y="1056517"/>
                  <a:ext cx="435021" cy="323445"/>
                  <a:chOff x="5247525" y="3007275"/>
                  <a:chExt cx="517575" cy="384825"/>
                </a:xfrm>
              </p:grpSpPr>
              <p:sp>
                <p:nvSpPr>
                  <p:cNvPr id="296" name="Shape 296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pathLst>
                      <a:path extrusionOk="0" fill="none" h="13956" w="13956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7" name="Shape 297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pathLst>
                      <a:path extrusionOk="0" fill="none" h="7941" w="7941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98" name="Shape 298"/>
                <p:cNvGrpSpPr/>
                <p:nvPr/>
              </p:nvGrpSpPr>
              <p:grpSpPr>
                <a:xfrm>
                  <a:off x="3737549" y="1053701"/>
                  <a:ext cx="333699" cy="329076"/>
                  <a:chOff x="3292425" y="3664250"/>
                  <a:chExt cx="397025" cy="391525"/>
                </a:xfrm>
              </p:grpSpPr>
              <p:sp>
                <p:nvSpPr>
                  <p:cNvPr id="299" name="Shape 299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pathLst>
                      <a:path extrusionOk="0" fill="none" h="15004" w="15004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0" name="Shape 300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pathLst>
                      <a:path extrusionOk="0" fill="none" h="6138" w="52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1" name="Shape 301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pathLst>
                      <a:path extrusionOk="0" fill="none" h="3873" w="7503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02" name="Shape 302"/>
              <p:cNvGrpSpPr/>
              <p:nvPr/>
            </p:nvGrpSpPr>
            <p:grpSpPr>
              <a:xfrm>
                <a:off x="1047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303" name="Shape 303"/>
                <p:cNvGrpSpPr/>
                <p:nvPr/>
              </p:nvGrpSpPr>
              <p:grpSpPr>
                <a:xfrm>
                  <a:off x="2023105" y="1859895"/>
                  <a:ext cx="345970" cy="325504"/>
                  <a:chOff x="5972700" y="2330200"/>
                  <a:chExt cx="411625" cy="387275"/>
                </a:xfrm>
              </p:grpSpPr>
              <p:sp>
                <p:nvSpPr>
                  <p:cNvPr id="304" name="Shape 304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pathLst>
                      <a:path extrusionOk="0" fill="none" h="8793" w="3922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" name="Shape 305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pathLst>
                      <a:path extrusionOk="0" fill="none" h="15491" w="12252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06" name="Shape 306"/>
                <p:cNvGrpSpPr/>
                <p:nvPr/>
              </p:nvGrpSpPr>
              <p:grpSpPr>
                <a:xfrm>
                  <a:off x="1093458" y="1865778"/>
                  <a:ext cx="353136" cy="313737"/>
                  <a:chOff x="5292575" y="3681900"/>
                  <a:chExt cx="420150" cy="373275"/>
                </a:xfrm>
              </p:grpSpPr>
              <p:sp>
                <p:nvSpPr>
                  <p:cNvPr id="307" name="Shape 307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pathLst>
                      <a:path extrusionOk="0" fill="none" h="10668" w="16806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8" name="Shape 308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pathLst>
                      <a:path extrusionOk="0" fill="none" h="1000" w="975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9" name="Shape 309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pathLst>
                      <a:path extrusionOk="0" fill="none" h="3265" w="2436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0" name="Shape 310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pathLst>
                      <a:path extrusionOk="0" fill="none" h="3265" w="2437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1" name="Shape 311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pathLst>
                      <a:path extrusionOk="0" fill="none" h="8720" w="14858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2" name="Shape 312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pathLst>
                      <a:path extrusionOk="0" fill="none" h="4629" w="9208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3" name="Shape 313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pathLst>
                      <a:path extrusionOk="0" fill="none" h="2753" w="2753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14" name="Shape 314"/>
                <p:cNvSpPr/>
                <p:nvPr/>
              </p:nvSpPr>
              <p:spPr>
                <a:xfrm>
                  <a:off x="176103" y="1852215"/>
                  <a:ext cx="340843" cy="340864"/>
                </a:xfrm>
                <a:custGeom>
                  <a:pathLst>
                    <a:path extrusionOk="0" fill="none" h="16222" w="16221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5" name="Shape 315"/>
                <p:cNvGrpSpPr/>
                <p:nvPr/>
              </p:nvGrpSpPr>
              <p:grpSpPr>
                <a:xfrm>
                  <a:off x="3738064" y="1856312"/>
                  <a:ext cx="332669" cy="332669"/>
                  <a:chOff x="6649150" y="309350"/>
                  <a:chExt cx="395800" cy="395800"/>
                </a:xfrm>
              </p:grpSpPr>
              <p:sp>
                <p:nvSpPr>
                  <p:cNvPr id="316" name="Shape 316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pathLst>
                      <a:path extrusionOk="0" fill="none" h="15832" w="15832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7" name="Shape 317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pathLst>
                      <a:path extrusionOk="0" fill="none" h="13884" w="13884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8" name="Shape 318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pathLst>
                      <a:path extrusionOk="0" fill="none" h="6772" w="2193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Shape 319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pathLst>
                      <a:path extrusionOk="0" fill="none" h="1170" w="1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Shape 320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Shape 321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Shape 322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3" name="Shape 323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4" name="Shape 324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pathLst>
                      <a:path extrusionOk="0" fill="none" h="1" w="117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5" name="Shape 325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6" name="Shape 326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7" name="Shape 327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8" name="Shape 328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9" name="Shape 329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pathLst>
                      <a:path extrusionOk="0" fill="none" h="1170" w="1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0" name="Shape 330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Shape 331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" name="Shape 332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3" name="Shape 333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4" name="Shape 334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pathLst>
                      <a:path extrusionOk="0" fill="none" h="1" w="117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5" name="Shape 335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6" name="Shape 336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7" name="Shape 337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8" name="Shape 338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39" name="Shape 339"/>
                <p:cNvGrpSpPr/>
                <p:nvPr/>
              </p:nvGrpSpPr>
              <p:grpSpPr>
                <a:xfrm>
                  <a:off x="2945587" y="1851448"/>
                  <a:ext cx="215966" cy="342398"/>
                  <a:chOff x="6718575" y="2318625"/>
                  <a:chExt cx="256950" cy="407375"/>
                </a:xfrm>
              </p:grpSpPr>
              <p:sp>
                <p:nvSpPr>
                  <p:cNvPr id="340" name="Shape 340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pathLst>
                      <a:path extrusionOk="0" fill="none" h="902" w="4092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1" name="Shape 341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pathLst>
                      <a:path extrusionOk="0" fill="none" h="902" w="4092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2" name="Shape 342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pathLst>
                      <a:path extrusionOk="0" fill="none" h="1195" w="4092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3" name="Shape 343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pathLst>
                      <a:path extrusionOk="0" fill="none" h="6675" w="1414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4" name="Shape 344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pathLst>
                      <a:path extrusionOk="0" fill="none" h="12301" w="10278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5" name="Shape 345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pathLst>
                      <a:path extrusionOk="0" fill="none" h="6675" w="1414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6" name="Shape 346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pathLst>
                      <a:path extrusionOk="0" fill="none" h="780" w="3606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7" name="Shape 347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pathLst>
                      <a:path extrusionOk="0" fill="none" h="1" w="4092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348" name="Shape 348"/>
            <p:cNvGrpSpPr/>
            <p:nvPr/>
          </p:nvGrpSpPr>
          <p:grpSpPr>
            <a:xfrm>
              <a:off x="8252286" y="186861"/>
              <a:ext cx="342881" cy="418127"/>
              <a:chOff x="596350" y="929175"/>
              <a:chExt cx="407950" cy="497475"/>
            </a:xfrm>
          </p:grpSpPr>
          <p:sp>
            <p:nvSpPr>
              <p:cNvPr id="349" name="Shape 349"/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pathLst>
                  <a:path extrusionOk="0" fill="none" h="18924" w="1549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pathLst>
                  <a:path extrusionOk="0" fill="none" h="18511" w="15101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Shape 351"/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pathLst>
                  <a:path extrusionOk="0" fill="none" h="1" w="5359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Shape 352"/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pathLst>
                  <a:path extrusionOk="0" fill="none" h="1" w="1023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pathLst>
                  <a:path extrusionOk="0" fill="none" h="1" w="1023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Shape 354"/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pathLst>
                  <a:path extrusionOk="0" fill="none" h="1" w="1023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Shape 355"/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pathLst>
                  <a:path extrusionOk="0" fill="none" h="3362" w="3362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6" name="Shape 356"/>
            <p:cNvSpPr/>
            <p:nvPr/>
          </p:nvSpPr>
          <p:spPr>
            <a:xfrm>
              <a:off x="9152752" y="221405"/>
              <a:ext cx="351076" cy="349038"/>
            </a:xfrm>
            <a:custGeom>
              <a:pathLst>
                <a:path extrusionOk="0" fill="none" h="16611" w="16708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CFE2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57" name="Shape 357"/>
            <p:cNvGrpSpPr/>
            <p:nvPr/>
          </p:nvGrpSpPr>
          <p:grpSpPr>
            <a:xfrm>
              <a:off x="8724745" y="870775"/>
              <a:ext cx="391000" cy="264085"/>
              <a:chOff x="564675" y="1700625"/>
              <a:chExt cx="465200" cy="314200"/>
            </a:xfrm>
          </p:grpSpPr>
          <p:sp>
            <p:nvSpPr>
              <p:cNvPr id="358" name="Shape 358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pathLst>
                  <a:path extrusionOk="0" fill="none" h="1170" w="18608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pathLst>
                  <a:path extrusionOk="0" fill="none" h="10887" w="18608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Shape 360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pathLst>
                  <a:path extrusionOk="0" fill="none" h="25" w="17975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1" name="Shape 361"/>
            <p:cNvSpPr/>
            <p:nvPr/>
          </p:nvSpPr>
          <p:spPr>
            <a:xfrm>
              <a:off x="9124314" y="1471215"/>
              <a:ext cx="340843" cy="340864"/>
            </a:xfrm>
            <a:custGeom>
              <a:pathLst>
                <a:path extrusionOk="0" fill="none" h="16222" w="16221">
                  <a:moveTo>
                    <a:pt x="0" y="8111"/>
                  </a:moveTo>
                  <a:lnTo>
                    <a:pt x="0" y="8111"/>
                  </a:lnTo>
                  <a:lnTo>
                    <a:pt x="0" y="7697"/>
                  </a:lnTo>
                  <a:lnTo>
                    <a:pt x="49" y="7283"/>
                  </a:lnTo>
                  <a:lnTo>
                    <a:pt x="98" y="6869"/>
                  </a:lnTo>
                  <a:lnTo>
                    <a:pt x="171" y="6479"/>
                  </a:lnTo>
                  <a:lnTo>
                    <a:pt x="244" y="6090"/>
                  </a:lnTo>
                  <a:lnTo>
                    <a:pt x="366" y="5700"/>
                  </a:lnTo>
                  <a:lnTo>
                    <a:pt x="487" y="5335"/>
                  </a:lnTo>
                  <a:lnTo>
                    <a:pt x="634" y="4945"/>
                  </a:lnTo>
                  <a:lnTo>
                    <a:pt x="804" y="4604"/>
                  </a:lnTo>
                  <a:lnTo>
                    <a:pt x="975" y="4239"/>
                  </a:lnTo>
                  <a:lnTo>
                    <a:pt x="1169" y="3898"/>
                  </a:lnTo>
                  <a:lnTo>
                    <a:pt x="1389" y="3581"/>
                  </a:lnTo>
                  <a:lnTo>
                    <a:pt x="1608" y="3264"/>
                  </a:lnTo>
                  <a:lnTo>
                    <a:pt x="1851" y="2948"/>
                  </a:lnTo>
                  <a:lnTo>
                    <a:pt x="2119" y="2656"/>
                  </a:lnTo>
                  <a:lnTo>
                    <a:pt x="2387" y="2388"/>
                  </a:lnTo>
                  <a:lnTo>
                    <a:pt x="2655" y="2120"/>
                  </a:lnTo>
                  <a:lnTo>
                    <a:pt x="2947" y="1852"/>
                  </a:lnTo>
                  <a:lnTo>
                    <a:pt x="3264" y="1608"/>
                  </a:lnTo>
                  <a:lnTo>
                    <a:pt x="3581" y="1389"/>
                  </a:lnTo>
                  <a:lnTo>
                    <a:pt x="3897" y="1170"/>
                  </a:lnTo>
                  <a:lnTo>
                    <a:pt x="4238" y="975"/>
                  </a:lnTo>
                  <a:lnTo>
                    <a:pt x="4603" y="805"/>
                  </a:lnTo>
                  <a:lnTo>
                    <a:pt x="4944" y="634"/>
                  </a:lnTo>
                  <a:lnTo>
                    <a:pt x="5334" y="488"/>
                  </a:lnTo>
                  <a:lnTo>
                    <a:pt x="5699" y="366"/>
                  </a:lnTo>
                  <a:lnTo>
                    <a:pt x="6089" y="244"/>
                  </a:lnTo>
                  <a:lnTo>
                    <a:pt x="6479" y="171"/>
                  </a:lnTo>
                  <a:lnTo>
                    <a:pt x="6868" y="98"/>
                  </a:lnTo>
                  <a:lnTo>
                    <a:pt x="7282" y="50"/>
                  </a:lnTo>
                  <a:lnTo>
                    <a:pt x="7696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8525" y="1"/>
                  </a:lnTo>
                  <a:lnTo>
                    <a:pt x="8939" y="50"/>
                  </a:lnTo>
                  <a:lnTo>
                    <a:pt x="9353" y="98"/>
                  </a:lnTo>
                  <a:lnTo>
                    <a:pt x="9742" y="171"/>
                  </a:lnTo>
                  <a:lnTo>
                    <a:pt x="10132" y="244"/>
                  </a:lnTo>
                  <a:lnTo>
                    <a:pt x="10522" y="366"/>
                  </a:lnTo>
                  <a:lnTo>
                    <a:pt x="10911" y="488"/>
                  </a:lnTo>
                  <a:lnTo>
                    <a:pt x="11277" y="634"/>
                  </a:lnTo>
                  <a:lnTo>
                    <a:pt x="11618" y="805"/>
                  </a:lnTo>
                  <a:lnTo>
                    <a:pt x="11983" y="975"/>
                  </a:lnTo>
                  <a:lnTo>
                    <a:pt x="12324" y="1170"/>
                  </a:lnTo>
                  <a:lnTo>
                    <a:pt x="12641" y="1389"/>
                  </a:lnTo>
                  <a:lnTo>
                    <a:pt x="12957" y="1608"/>
                  </a:lnTo>
                  <a:lnTo>
                    <a:pt x="13274" y="1852"/>
                  </a:lnTo>
                  <a:lnTo>
                    <a:pt x="13566" y="2120"/>
                  </a:lnTo>
                  <a:lnTo>
                    <a:pt x="13834" y="2388"/>
                  </a:lnTo>
                  <a:lnTo>
                    <a:pt x="14126" y="2656"/>
                  </a:lnTo>
                  <a:lnTo>
                    <a:pt x="14370" y="2948"/>
                  </a:lnTo>
                  <a:lnTo>
                    <a:pt x="14613" y="3264"/>
                  </a:lnTo>
                  <a:lnTo>
                    <a:pt x="14832" y="3581"/>
                  </a:lnTo>
                  <a:lnTo>
                    <a:pt x="15052" y="3898"/>
                  </a:lnTo>
                  <a:lnTo>
                    <a:pt x="15247" y="4239"/>
                  </a:lnTo>
                  <a:lnTo>
                    <a:pt x="15417" y="4604"/>
                  </a:lnTo>
                  <a:lnTo>
                    <a:pt x="15587" y="4945"/>
                  </a:lnTo>
                  <a:lnTo>
                    <a:pt x="15734" y="5335"/>
                  </a:lnTo>
                  <a:lnTo>
                    <a:pt x="15855" y="5700"/>
                  </a:lnTo>
                  <a:lnTo>
                    <a:pt x="15977" y="6090"/>
                  </a:lnTo>
                  <a:lnTo>
                    <a:pt x="16050" y="6479"/>
                  </a:lnTo>
                  <a:lnTo>
                    <a:pt x="16123" y="6869"/>
                  </a:lnTo>
                  <a:lnTo>
                    <a:pt x="16172" y="7283"/>
                  </a:lnTo>
                  <a:lnTo>
                    <a:pt x="16221" y="7697"/>
                  </a:lnTo>
                  <a:lnTo>
                    <a:pt x="16221" y="8111"/>
                  </a:lnTo>
                  <a:lnTo>
                    <a:pt x="16221" y="8111"/>
                  </a:lnTo>
                  <a:lnTo>
                    <a:pt x="16221" y="8525"/>
                  </a:lnTo>
                  <a:lnTo>
                    <a:pt x="16172" y="8939"/>
                  </a:lnTo>
                  <a:lnTo>
                    <a:pt x="16123" y="9353"/>
                  </a:lnTo>
                  <a:lnTo>
                    <a:pt x="16050" y="9743"/>
                  </a:lnTo>
                  <a:lnTo>
                    <a:pt x="15977" y="10133"/>
                  </a:lnTo>
                  <a:lnTo>
                    <a:pt x="15855" y="10522"/>
                  </a:lnTo>
                  <a:lnTo>
                    <a:pt x="15734" y="10888"/>
                  </a:lnTo>
                  <a:lnTo>
                    <a:pt x="15587" y="11277"/>
                  </a:lnTo>
                  <a:lnTo>
                    <a:pt x="15417" y="11618"/>
                  </a:lnTo>
                  <a:lnTo>
                    <a:pt x="15247" y="11984"/>
                  </a:lnTo>
                  <a:lnTo>
                    <a:pt x="15052" y="12324"/>
                  </a:lnTo>
                  <a:lnTo>
                    <a:pt x="14832" y="12641"/>
                  </a:lnTo>
                  <a:lnTo>
                    <a:pt x="14613" y="12958"/>
                  </a:lnTo>
                  <a:lnTo>
                    <a:pt x="14370" y="13274"/>
                  </a:lnTo>
                  <a:lnTo>
                    <a:pt x="14126" y="13567"/>
                  </a:lnTo>
                  <a:lnTo>
                    <a:pt x="13834" y="13835"/>
                  </a:lnTo>
                  <a:lnTo>
                    <a:pt x="13566" y="14102"/>
                  </a:lnTo>
                  <a:lnTo>
                    <a:pt x="13274" y="14370"/>
                  </a:lnTo>
                  <a:lnTo>
                    <a:pt x="12957" y="14614"/>
                  </a:lnTo>
                  <a:lnTo>
                    <a:pt x="12641" y="14833"/>
                  </a:lnTo>
                  <a:lnTo>
                    <a:pt x="12324" y="15052"/>
                  </a:lnTo>
                  <a:lnTo>
                    <a:pt x="11983" y="15247"/>
                  </a:lnTo>
                  <a:lnTo>
                    <a:pt x="11618" y="15418"/>
                  </a:lnTo>
                  <a:lnTo>
                    <a:pt x="11277" y="15588"/>
                  </a:lnTo>
                  <a:lnTo>
                    <a:pt x="10911" y="15734"/>
                  </a:lnTo>
                  <a:lnTo>
                    <a:pt x="10522" y="15856"/>
                  </a:lnTo>
                  <a:lnTo>
                    <a:pt x="10132" y="15978"/>
                  </a:lnTo>
                  <a:lnTo>
                    <a:pt x="9742" y="16051"/>
                  </a:lnTo>
                  <a:lnTo>
                    <a:pt x="9353" y="16124"/>
                  </a:lnTo>
                  <a:lnTo>
                    <a:pt x="8939" y="16173"/>
                  </a:lnTo>
                  <a:lnTo>
                    <a:pt x="8525" y="16221"/>
                  </a:lnTo>
                  <a:lnTo>
                    <a:pt x="8111" y="16221"/>
                  </a:lnTo>
                  <a:lnTo>
                    <a:pt x="8111" y="16221"/>
                  </a:lnTo>
                  <a:lnTo>
                    <a:pt x="7696" y="16221"/>
                  </a:lnTo>
                  <a:lnTo>
                    <a:pt x="7282" y="16173"/>
                  </a:lnTo>
                  <a:lnTo>
                    <a:pt x="6868" y="16124"/>
                  </a:lnTo>
                  <a:lnTo>
                    <a:pt x="6479" y="16051"/>
                  </a:lnTo>
                  <a:lnTo>
                    <a:pt x="6089" y="15978"/>
                  </a:lnTo>
                  <a:lnTo>
                    <a:pt x="5699" y="15856"/>
                  </a:lnTo>
                  <a:lnTo>
                    <a:pt x="5334" y="15734"/>
                  </a:lnTo>
                  <a:lnTo>
                    <a:pt x="4944" y="15588"/>
                  </a:lnTo>
                  <a:lnTo>
                    <a:pt x="4603" y="15418"/>
                  </a:lnTo>
                  <a:lnTo>
                    <a:pt x="4238" y="15247"/>
                  </a:lnTo>
                  <a:lnTo>
                    <a:pt x="3897" y="15052"/>
                  </a:lnTo>
                  <a:lnTo>
                    <a:pt x="3581" y="14833"/>
                  </a:lnTo>
                  <a:lnTo>
                    <a:pt x="3264" y="14614"/>
                  </a:lnTo>
                  <a:lnTo>
                    <a:pt x="2947" y="14370"/>
                  </a:lnTo>
                  <a:lnTo>
                    <a:pt x="2655" y="14102"/>
                  </a:lnTo>
                  <a:lnTo>
                    <a:pt x="2387" y="13835"/>
                  </a:lnTo>
                  <a:lnTo>
                    <a:pt x="2119" y="13567"/>
                  </a:lnTo>
                  <a:lnTo>
                    <a:pt x="1851" y="13274"/>
                  </a:lnTo>
                  <a:lnTo>
                    <a:pt x="1608" y="12958"/>
                  </a:lnTo>
                  <a:lnTo>
                    <a:pt x="1389" y="12641"/>
                  </a:lnTo>
                  <a:lnTo>
                    <a:pt x="1169" y="12324"/>
                  </a:lnTo>
                  <a:lnTo>
                    <a:pt x="975" y="11984"/>
                  </a:lnTo>
                  <a:lnTo>
                    <a:pt x="804" y="11618"/>
                  </a:lnTo>
                  <a:lnTo>
                    <a:pt x="634" y="11277"/>
                  </a:lnTo>
                  <a:lnTo>
                    <a:pt x="487" y="10888"/>
                  </a:lnTo>
                  <a:lnTo>
                    <a:pt x="366" y="10522"/>
                  </a:lnTo>
                  <a:lnTo>
                    <a:pt x="244" y="10133"/>
                  </a:lnTo>
                  <a:lnTo>
                    <a:pt x="171" y="9743"/>
                  </a:lnTo>
                  <a:lnTo>
                    <a:pt x="98" y="9353"/>
                  </a:lnTo>
                  <a:lnTo>
                    <a:pt x="49" y="8939"/>
                  </a:lnTo>
                  <a:lnTo>
                    <a:pt x="0" y="8525"/>
                  </a:lnTo>
                  <a:lnTo>
                    <a:pt x="0" y="8111"/>
                  </a:lnTo>
                  <a:lnTo>
                    <a:pt x="0" y="8111"/>
                  </a:lnTo>
                  <a:close/>
                  <a:moveTo>
                    <a:pt x="7234" y="11180"/>
                  </a:moveTo>
                  <a:lnTo>
                    <a:pt x="7234" y="11180"/>
                  </a:lnTo>
                  <a:lnTo>
                    <a:pt x="7282" y="11180"/>
                  </a:lnTo>
                  <a:lnTo>
                    <a:pt x="7282" y="11180"/>
                  </a:lnTo>
                  <a:lnTo>
                    <a:pt x="7453" y="11155"/>
                  </a:lnTo>
                  <a:lnTo>
                    <a:pt x="7623" y="11082"/>
                  </a:lnTo>
                  <a:lnTo>
                    <a:pt x="7794" y="10985"/>
                  </a:lnTo>
                  <a:lnTo>
                    <a:pt x="7916" y="10863"/>
                  </a:lnTo>
                  <a:lnTo>
                    <a:pt x="12007" y="6747"/>
                  </a:lnTo>
                  <a:lnTo>
                    <a:pt x="12007" y="6747"/>
                  </a:lnTo>
                  <a:lnTo>
                    <a:pt x="12105" y="6625"/>
                  </a:lnTo>
                  <a:lnTo>
                    <a:pt x="12153" y="6504"/>
                  </a:lnTo>
                  <a:lnTo>
                    <a:pt x="12202" y="6358"/>
                  </a:lnTo>
                  <a:lnTo>
                    <a:pt x="12202" y="6211"/>
                  </a:lnTo>
                  <a:lnTo>
                    <a:pt x="12202" y="6211"/>
                  </a:lnTo>
                  <a:lnTo>
                    <a:pt x="12178" y="6017"/>
                  </a:lnTo>
                  <a:lnTo>
                    <a:pt x="12129" y="5822"/>
                  </a:lnTo>
                  <a:lnTo>
                    <a:pt x="12032" y="5676"/>
                  </a:lnTo>
                  <a:lnTo>
                    <a:pt x="11886" y="5529"/>
                  </a:lnTo>
                  <a:lnTo>
                    <a:pt x="11886" y="5529"/>
                  </a:lnTo>
                  <a:lnTo>
                    <a:pt x="11764" y="5432"/>
                  </a:lnTo>
                  <a:lnTo>
                    <a:pt x="11618" y="5383"/>
                  </a:lnTo>
                  <a:lnTo>
                    <a:pt x="11472" y="5335"/>
                  </a:lnTo>
                  <a:lnTo>
                    <a:pt x="11325" y="5335"/>
                  </a:lnTo>
                  <a:lnTo>
                    <a:pt x="11325" y="5335"/>
                  </a:lnTo>
                  <a:lnTo>
                    <a:pt x="11131" y="5359"/>
                  </a:lnTo>
                  <a:lnTo>
                    <a:pt x="10960" y="5408"/>
                  </a:lnTo>
                  <a:lnTo>
                    <a:pt x="10790" y="5505"/>
                  </a:lnTo>
                  <a:lnTo>
                    <a:pt x="10643" y="5651"/>
                  </a:lnTo>
                  <a:lnTo>
                    <a:pt x="7161" y="8988"/>
                  </a:lnTo>
                  <a:lnTo>
                    <a:pt x="5797" y="7648"/>
                  </a:lnTo>
                  <a:lnTo>
                    <a:pt x="5797" y="7648"/>
                  </a:lnTo>
                  <a:lnTo>
                    <a:pt x="5675" y="7527"/>
                  </a:lnTo>
                  <a:lnTo>
                    <a:pt x="5505" y="7454"/>
                  </a:lnTo>
                  <a:lnTo>
                    <a:pt x="5358" y="7405"/>
                  </a:lnTo>
                  <a:lnTo>
                    <a:pt x="5188" y="7380"/>
                  </a:lnTo>
                  <a:lnTo>
                    <a:pt x="5188" y="7380"/>
                  </a:lnTo>
                  <a:lnTo>
                    <a:pt x="5017" y="7405"/>
                  </a:lnTo>
                  <a:lnTo>
                    <a:pt x="4847" y="7454"/>
                  </a:lnTo>
                  <a:lnTo>
                    <a:pt x="4701" y="7527"/>
                  </a:lnTo>
                  <a:lnTo>
                    <a:pt x="4555" y="7648"/>
                  </a:lnTo>
                  <a:lnTo>
                    <a:pt x="4555" y="7648"/>
                  </a:lnTo>
                  <a:lnTo>
                    <a:pt x="4457" y="7770"/>
                  </a:lnTo>
                  <a:lnTo>
                    <a:pt x="4360" y="7916"/>
                  </a:lnTo>
                  <a:lnTo>
                    <a:pt x="4311" y="8087"/>
                  </a:lnTo>
                  <a:lnTo>
                    <a:pt x="4311" y="8257"/>
                  </a:lnTo>
                  <a:lnTo>
                    <a:pt x="4311" y="8257"/>
                  </a:lnTo>
                  <a:lnTo>
                    <a:pt x="4311" y="8428"/>
                  </a:lnTo>
                  <a:lnTo>
                    <a:pt x="4360" y="8598"/>
                  </a:lnTo>
                  <a:lnTo>
                    <a:pt x="4457" y="8744"/>
                  </a:lnTo>
                  <a:lnTo>
                    <a:pt x="4555" y="8890"/>
                  </a:lnTo>
                  <a:lnTo>
                    <a:pt x="6601" y="10936"/>
                  </a:lnTo>
                  <a:lnTo>
                    <a:pt x="6601" y="10936"/>
                  </a:lnTo>
                  <a:lnTo>
                    <a:pt x="6747" y="11034"/>
                  </a:lnTo>
                  <a:lnTo>
                    <a:pt x="6893" y="11131"/>
                  </a:lnTo>
                  <a:lnTo>
                    <a:pt x="7063" y="11180"/>
                  </a:lnTo>
                  <a:lnTo>
                    <a:pt x="7234" y="11180"/>
                  </a:lnTo>
                  <a:lnTo>
                    <a:pt x="7234" y="11180"/>
                  </a:lnTo>
                  <a:close/>
                </a:path>
              </a:pathLst>
            </a:custGeom>
            <a:noFill/>
            <a:ln cap="rnd" cmpd="sng" w="12175">
              <a:solidFill>
                <a:srgbClr val="CFE2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Shape 362"/>
          <p:cNvSpPr txBox="1"/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1pPr>
            <a:lvl2pPr lvl="1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2pPr>
            <a:lvl3pPr lvl="2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3pPr>
            <a:lvl4pPr lvl="3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4pPr>
            <a:lvl5pPr lvl="4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5pPr>
            <a:lvl6pPr lvl="5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6pPr>
            <a:lvl7pPr lvl="6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7pPr>
            <a:lvl8pPr lvl="7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8pPr>
            <a:lvl9pPr lvl="8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363" name="Shape 363"/>
          <p:cNvSpPr txBox="1"/>
          <p:nvPr>
            <p:ph idx="1" type="subTitle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1pPr>
            <a:lvl2pPr lvl="1" rtl="0" algn="r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2pPr>
            <a:lvl3pPr lvl="2" rtl="0" algn="r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3pPr>
            <a:lvl4pPr lvl="3" rtl="0" algn="r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4pPr>
            <a:lvl5pPr lvl="4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5pPr>
            <a:lvl6pPr lvl="5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6pPr>
            <a:lvl7pPr lvl="6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7pPr>
            <a:lvl8pPr lvl="7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8pPr>
            <a:lvl9pPr lvl="8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9pPr>
          </a:lstStyle>
          <a:p/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Shape 366"/>
          <p:cNvGrpSpPr/>
          <p:nvPr/>
        </p:nvGrpSpPr>
        <p:grpSpPr>
          <a:xfrm>
            <a:off x="-190654" y="-200537"/>
            <a:ext cx="9618283" cy="5518584"/>
            <a:chOff x="-190654" y="-200537"/>
            <a:chExt cx="9618283" cy="5518584"/>
          </a:xfrm>
        </p:grpSpPr>
        <p:grpSp>
          <p:nvGrpSpPr>
            <p:cNvPr id="367" name="Shape 367"/>
            <p:cNvGrpSpPr/>
            <p:nvPr/>
          </p:nvGrpSpPr>
          <p:grpSpPr>
            <a:xfrm>
              <a:off x="-190654" y="-200537"/>
              <a:ext cx="9618283" cy="1632384"/>
              <a:chOff x="-114454" y="180462"/>
              <a:chExt cx="9618283" cy="1632384"/>
            </a:xfrm>
          </p:grpSpPr>
          <p:sp>
            <p:nvSpPr>
              <p:cNvPr id="368" name="Shape 368"/>
              <p:cNvSpPr/>
              <p:nvPr/>
            </p:nvSpPr>
            <p:spPr>
              <a:xfrm>
                <a:off x="313552" y="221405"/>
                <a:ext cx="351076" cy="349038"/>
              </a:xfrm>
              <a:custGeom>
                <a:pathLst>
                  <a:path extrusionOk="0" fill="none" h="16611" w="16708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Shape 369"/>
              <p:cNvSpPr/>
              <p:nvPr/>
            </p:nvSpPr>
            <p:spPr>
              <a:xfrm>
                <a:off x="1222212" y="227541"/>
                <a:ext cx="336767" cy="336767"/>
              </a:xfrm>
              <a:custGeom>
                <a:pathLst>
                  <a:path extrusionOk="0" fill="none" h="16027" w="16027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Shape 370"/>
              <p:cNvSpPr/>
              <p:nvPr/>
            </p:nvSpPr>
            <p:spPr>
              <a:xfrm>
                <a:off x="3017029" y="180462"/>
                <a:ext cx="248745" cy="430924"/>
              </a:xfrm>
              <a:custGeom>
                <a:pathLst>
                  <a:path extrusionOk="0" fill="none" h="20508" w="11838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1" name="Shape 371"/>
              <p:cNvGrpSpPr/>
              <p:nvPr/>
            </p:nvGrpSpPr>
            <p:grpSpPr>
              <a:xfrm>
                <a:off x="2116563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372" name="Shape 372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pathLst>
                    <a:path extrusionOk="0" fill="none" h="12593" w="12592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Shape 373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pathLst>
                    <a:path extrusionOk="0" fill="none" h="9670" w="967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Shape 374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pathLst>
                    <a:path extrusionOk="0" fill="none" h="3386" w="3386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Shape 375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pathLst>
                    <a:path extrusionOk="0" fill="none" h="6139" w="6162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6" name="Shape 376"/>
              <p:cNvGrpSpPr/>
              <p:nvPr/>
            </p:nvGrpSpPr>
            <p:grpSpPr>
              <a:xfrm>
                <a:off x="-114454" y="814472"/>
                <a:ext cx="3920223" cy="376691"/>
                <a:chOff x="151025" y="1029894"/>
                <a:chExt cx="3920223" cy="376691"/>
              </a:xfrm>
            </p:grpSpPr>
            <p:sp>
              <p:nvSpPr>
                <p:cNvPr id="377" name="Shape 377"/>
                <p:cNvSpPr/>
                <p:nvPr/>
              </p:nvSpPr>
              <p:spPr>
                <a:xfrm>
                  <a:off x="1057375" y="1063682"/>
                  <a:ext cx="339835" cy="309114"/>
                </a:xfrm>
                <a:custGeom>
                  <a:pathLst>
                    <a:path extrusionOk="0" fill="none" h="14711" w="16173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78" name="Shape 378"/>
                <p:cNvGrpSpPr/>
                <p:nvPr/>
              </p:nvGrpSpPr>
              <p:grpSpPr>
                <a:xfrm>
                  <a:off x="151025" y="1086197"/>
                  <a:ext cx="391000" cy="264085"/>
                  <a:chOff x="564675" y="1700625"/>
                  <a:chExt cx="465200" cy="314200"/>
                </a:xfrm>
              </p:grpSpPr>
              <p:sp>
                <p:nvSpPr>
                  <p:cNvPr id="379" name="Shape 379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pathLst>
                      <a:path extrusionOk="0" fill="none" h="1170" w="18608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" name="Shape 380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pathLst>
                      <a:path extrusionOk="0" fill="none" h="10887" w="18608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1" name="Shape 381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pathLst>
                      <a:path extrusionOk="0" fill="none" h="25" w="1797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82" name="Shape 382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383" name="Shape 383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pathLst>
                      <a:path extrusionOk="0" fill="none" h="15077" w="15077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4" name="Shape 384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pathLst>
                      <a:path extrusionOk="0" fill="none" h="11180" w="1118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5" name="Shape 385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pathLst>
                      <a:path extrusionOk="0" fill="none" h="3386" w="3386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" name="Shape 386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pathLst>
                      <a:path extrusionOk="0" fill="none" h="7283" w="7283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7" name="Shape 387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pathLst>
                      <a:path extrusionOk="0" fill="none" h="2827" w="2997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8" name="Shape 388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pathLst>
                      <a:path extrusionOk="0" fill="none" h="2827" w="2973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" name="Shape 389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pathLst>
                      <a:path extrusionOk="0" fill="none" h="10206" w="10035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90" name="Shape 390"/>
                <p:cNvGrpSpPr/>
                <p:nvPr/>
              </p:nvGrpSpPr>
              <p:grpSpPr>
                <a:xfrm>
                  <a:off x="2787179" y="1056517"/>
                  <a:ext cx="435021" cy="323445"/>
                  <a:chOff x="5247525" y="3007275"/>
                  <a:chExt cx="517575" cy="384825"/>
                </a:xfrm>
              </p:grpSpPr>
              <p:sp>
                <p:nvSpPr>
                  <p:cNvPr id="391" name="Shape 391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pathLst>
                      <a:path extrusionOk="0" fill="none" h="13956" w="13956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2" name="Shape 392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pathLst>
                      <a:path extrusionOk="0" fill="none" h="7941" w="7941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93" name="Shape 393"/>
                <p:cNvGrpSpPr/>
                <p:nvPr/>
              </p:nvGrpSpPr>
              <p:grpSpPr>
                <a:xfrm>
                  <a:off x="3737549" y="1053701"/>
                  <a:ext cx="333699" cy="329076"/>
                  <a:chOff x="3292425" y="3664250"/>
                  <a:chExt cx="397025" cy="391525"/>
                </a:xfrm>
              </p:grpSpPr>
              <p:sp>
                <p:nvSpPr>
                  <p:cNvPr id="394" name="Shape 394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pathLst>
                      <a:path extrusionOk="0" fill="none" h="15004" w="15004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5" name="Shape 395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pathLst>
                      <a:path extrusionOk="0" fill="none" h="6138" w="52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6" name="Shape 396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pathLst>
                      <a:path extrusionOk="0" fill="none" h="3873" w="7503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97" name="Shape 397"/>
              <p:cNvGrpSpPr/>
              <p:nvPr/>
            </p:nvGrpSpPr>
            <p:grpSpPr>
              <a:xfrm>
                <a:off x="285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398" name="Shape 398"/>
                <p:cNvGrpSpPr/>
                <p:nvPr/>
              </p:nvGrpSpPr>
              <p:grpSpPr>
                <a:xfrm>
                  <a:off x="2023105" y="1859895"/>
                  <a:ext cx="345970" cy="325504"/>
                  <a:chOff x="5972700" y="2330200"/>
                  <a:chExt cx="411625" cy="387275"/>
                </a:xfrm>
              </p:grpSpPr>
              <p:sp>
                <p:nvSpPr>
                  <p:cNvPr id="399" name="Shape 399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pathLst>
                      <a:path extrusionOk="0" fill="none" h="8793" w="3922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0" name="Shape 400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pathLst>
                      <a:path extrusionOk="0" fill="none" h="15491" w="12252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01" name="Shape 401"/>
                <p:cNvGrpSpPr/>
                <p:nvPr/>
              </p:nvGrpSpPr>
              <p:grpSpPr>
                <a:xfrm>
                  <a:off x="1093458" y="1865778"/>
                  <a:ext cx="353136" cy="313737"/>
                  <a:chOff x="5292575" y="3681900"/>
                  <a:chExt cx="420150" cy="373275"/>
                </a:xfrm>
              </p:grpSpPr>
              <p:sp>
                <p:nvSpPr>
                  <p:cNvPr id="402" name="Shape 402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pathLst>
                      <a:path extrusionOk="0" fill="none" h="10668" w="16806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3" name="Shape 403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pathLst>
                      <a:path extrusionOk="0" fill="none" h="1000" w="975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4" name="Shape 404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pathLst>
                      <a:path extrusionOk="0" fill="none" h="3265" w="2436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5" name="Shape 405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pathLst>
                      <a:path extrusionOk="0" fill="none" h="3265" w="2437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6" name="Shape 406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pathLst>
                      <a:path extrusionOk="0" fill="none" h="8720" w="14858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7" name="Shape 407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pathLst>
                      <a:path extrusionOk="0" fill="none" h="4629" w="9208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8" name="Shape 408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pathLst>
                      <a:path extrusionOk="0" fill="none" h="2753" w="2753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09" name="Shape 409"/>
                <p:cNvSpPr/>
                <p:nvPr/>
              </p:nvSpPr>
              <p:spPr>
                <a:xfrm>
                  <a:off x="176103" y="1852215"/>
                  <a:ext cx="340843" cy="340864"/>
                </a:xfrm>
                <a:custGeom>
                  <a:pathLst>
                    <a:path extrusionOk="0" fill="none" h="16222" w="16221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10" name="Shape 410"/>
                <p:cNvGrpSpPr/>
                <p:nvPr/>
              </p:nvGrpSpPr>
              <p:grpSpPr>
                <a:xfrm>
                  <a:off x="3738064" y="1856312"/>
                  <a:ext cx="332669" cy="332669"/>
                  <a:chOff x="6649150" y="309350"/>
                  <a:chExt cx="395800" cy="395800"/>
                </a:xfrm>
              </p:grpSpPr>
              <p:sp>
                <p:nvSpPr>
                  <p:cNvPr id="411" name="Shape 411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pathLst>
                      <a:path extrusionOk="0" fill="none" h="15832" w="15832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2" name="Shape 412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pathLst>
                      <a:path extrusionOk="0" fill="none" h="13884" w="13884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3" name="Shape 413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pathLst>
                      <a:path extrusionOk="0" fill="none" h="6772" w="2193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4" name="Shape 414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pathLst>
                      <a:path extrusionOk="0" fill="none" h="1170" w="1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5" name="Shape 415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6" name="Shape 416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7" name="Shape 417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8" name="Shape 418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9" name="Shape 419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pathLst>
                      <a:path extrusionOk="0" fill="none" h="1" w="117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0" name="Shape 420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1" name="Shape 421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2" name="Shape 422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3" name="Shape 423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4" name="Shape 424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pathLst>
                      <a:path extrusionOk="0" fill="none" h="1170" w="1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5" name="Shape 425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6" name="Shape 426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7" name="Shape 427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8" name="Shape 428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9" name="Shape 429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pathLst>
                      <a:path extrusionOk="0" fill="none" h="1" w="117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0" name="Shape 430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1" name="Shape 431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2" name="Shape 432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3" name="Shape 433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34" name="Shape 434"/>
                <p:cNvGrpSpPr/>
                <p:nvPr/>
              </p:nvGrpSpPr>
              <p:grpSpPr>
                <a:xfrm>
                  <a:off x="2945587" y="1851448"/>
                  <a:ext cx="215966" cy="342398"/>
                  <a:chOff x="6718575" y="2318625"/>
                  <a:chExt cx="256950" cy="407375"/>
                </a:xfrm>
              </p:grpSpPr>
              <p:sp>
                <p:nvSpPr>
                  <p:cNvPr id="435" name="Shape 435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pathLst>
                      <a:path extrusionOk="0" fill="none" h="902" w="4092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6" name="Shape 436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pathLst>
                      <a:path extrusionOk="0" fill="none" h="902" w="4092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7" name="Shape 437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pathLst>
                      <a:path extrusionOk="0" fill="none" h="1195" w="4092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8" name="Shape 438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pathLst>
                      <a:path extrusionOk="0" fill="none" h="6675" w="1414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9" name="Shape 439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pathLst>
                      <a:path extrusionOk="0" fill="none" h="12301" w="10278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0" name="Shape 440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pathLst>
                      <a:path extrusionOk="0" fill="none" h="6675" w="1414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1" name="Shape 441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pathLst>
                      <a:path extrusionOk="0" fill="none" h="780" w="3606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2" name="Shape 442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pathLst>
                      <a:path extrusionOk="0" fill="none" h="1" w="4092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43" name="Shape 443"/>
              <p:cNvGrpSpPr/>
              <p:nvPr/>
            </p:nvGrpSpPr>
            <p:grpSpPr>
              <a:xfrm>
                <a:off x="3832686" y="180462"/>
                <a:ext cx="4766659" cy="1632384"/>
                <a:chOff x="175086" y="180462"/>
                <a:chExt cx="4766659" cy="1632384"/>
              </a:xfrm>
            </p:grpSpPr>
            <p:grpSp>
              <p:nvGrpSpPr>
                <p:cNvPr id="444" name="Shape 444"/>
                <p:cNvGrpSpPr/>
                <p:nvPr/>
              </p:nvGrpSpPr>
              <p:grpSpPr>
                <a:xfrm>
                  <a:off x="175086" y="180462"/>
                  <a:ext cx="3852689" cy="430924"/>
                  <a:chOff x="175086" y="180462"/>
                  <a:chExt cx="3852689" cy="430924"/>
                </a:xfrm>
              </p:grpSpPr>
              <p:grpSp>
                <p:nvGrpSpPr>
                  <p:cNvPr id="445" name="Shape 445"/>
                  <p:cNvGrpSpPr/>
                  <p:nvPr/>
                </p:nvGrpSpPr>
                <p:grpSpPr>
                  <a:xfrm>
                    <a:off x="175086" y="186861"/>
                    <a:ext cx="342881" cy="418127"/>
                    <a:chOff x="596350" y="929175"/>
                    <a:chExt cx="407950" cy="497475"/>
                  </a:xfrm>
                </p:grpSpPr>
                <p:sp>
                  <p:nvSpPr>
                    <p:cNvPr id="446" name="Shape 446"/>
                    <p:cNvSpPr/>
                    <p:nvPr/>
                  </p:nvSpPr>
                  <p:spPr>
                    <a:xfrm>
                      <a:off x="596350" y="953550"/>
                      <a:ext cx="387250" cy="473100"/>
                    </a:xfrm>
                    <a:custGeom>
                      <a:pathLst>
                        <a:path extrusionOk="0" fill="none" h="18924" w="15490">
                          <a:moveTo>
                            <a:pt x="15490" y="17828"/>
                          </a:moveTo>
                          <a:lnTo>
                            <a:pt x="15490" y="17828"/>
                          </a:lnTo>
                          <a:lnTo>
                            <a:pt x="15466" y="17998"/>
                          </a:lnTo>
                          <a:lnTo>
                            <a:pt x="15417" y="18169"/>
                          </a:lnTo>
                          <a:lnTo>
                            <a:pt x="15319" y="18364"/>
                          </a:lnTo>
                          <a:lnTo>
                            <a:pt x="15198" y="18534"/>
                          </a:lnTo>
                          <a:lnTo>
                            <a:pt x="15052" y="18680"/>
                          </a:lnTo>
                          <a:lnTo>
                            <a:pt x="14881" y="18802"/>
                          </a:lnTo>
                          <a:lnTo>
                            <a:pt x="14735" y="18900"/>
                          </a:lnTo>
                          <a:lnTo>
                            <a:pt x="14564" y="18924"/>
                          </a:lnTo>
                          <a:lnTo>
                            <a:pt x="1023" y="18924"/>
                          </a:lnTo>
                          <a:lnTo>
                            <a:pt x="1023" y="18924"/>
                          </a:lnTo>
                          <a:lnTo>
                            <a:pt x="853" y="18900"/>
                          </a:lnTo>
                          <a:lnTo>
                            <a:pt x="682" y="18802"/>
                          </a:lnTo>
                          <a:lnTo>
                            <a:pt x="512" y="18680"/>
                          </a:lnTo>
                          <a:lnTo>
                            <a:pt x="341" y="18534"/>
                          </a:lnTo>
                          <a:lnTo>
                            <a:pt x="219" y="18364"/>
                          </a:lnTo>
                          <a:lnTo>
                            <a:pt x="98" y="18169"/>
                          </a:lnTo>
                          <a:lnTo>
                            <a:pt x="25" y="17998"/>
                          </a:lnTo>
                          <a:lnTo>
                            <a:pt x="0" y="17828"/>
                          </a:lnTo>
                          <a:lnTo>
                            <a:pt x="0" y="877"/>
                          </a:lnTo>
                          <a:lnTo>
                            <a:pt x="0" y="877"/>
                          </a:lnTo>
                          <a:lnTo>
                            <a:pt x="25" y="706"/>
                          </a:lnTo>
                          <a:lnTo>
                            <a:pt x="98" y="560"/>
                          </a:lnTo>
                          <a:lnTo>
                            <a:pt x="195" y="414"/>
                          </a:lnTo>
                          <a:lnTo>
                            <a:pt x="341" y="268"/>
                          </a:lnTo>
                          <a:lnTo>
                            <a:pt x="487" y="171"/>
                          </a:lnTo>
                          <a:lnTo>
                            <a:pt x="658" y="73"/>
                          </a:lnTo>
                          <a:lnTo>
                            <a:pt x="828" y="24"/>
                          </a:lnTo>
                          <a:lnTo>
                            <a:pt x="974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7" name="Shape 447"/>
                    <p:cNvSpPr/>
                    <p:nvPr/>
                  </p:nvSpPr>
                  <p:spPr>
                    <a:xfrm>
                      <a:off x="626775" y="929175"/>
                      <a:ext cx="377525" cy="462775"/>
                    </a:xfrm>
                    <a:custGeom>
                      <a:pathLst>
                        <a:path extrusionOk="0" fill="none" h="18511" w="15101">
                          <a:moveTo>
                            <a:pt x="15101" y="3362"/>
                          </a:moveTo>
                          <a:lnTo>
                            <a:pt x="15101" y="17731"/>
                          </a:lnTo>
                          <a:lnTo>
                            <a:pt x="15101" y="17731"/>
                          </a:lnTo>
                          <a:lnTo>
                            <a:pt x="15077" y="17877"/>
                          </a:lnTo>
                          <a:lnTo>
                            <a:pt x="15028" y="18024"/>
                          </a:lnTo>
                          <a:lnTo>
                            <a:pt x="14979" y="18145"/>
                          </a:lnTo>
                          <a:lnTo>
                            <a:pt x="14882" y="18267"/>
                          </a:lnTo>
                          <a:lnTo>
                            <a:pt x="14760" y="18365"/>
                          </a:lnTo>
                          <a:lnTo>
                            <a:pt x="14614" y="18438"/>
                          </a:lnTo>
                          <a:lnTo>
                            <a:pt x="14468" y="18486"/>
                          </a:lnTo>
                          <a:lnTo>
                            <a:pt x="14322" y="18511"/>
                          </a:lnTo>
                          <a:lnTo>
                            <a:pt x="780" y="18511"/>
                          </a:lnTo>
                          <a:lnTo>
                            <a:pt x="780" y="18511"/>
                          </a:lnTo>
                          <a:lnTo>
                            <a:pt x="634" y="18486"/>
                          </a:lnTo>
                          <a:lnTo>
                            <a:pt x="488" y="18438"/>
                          </a:lnTo>
                          <a:lnTo>
                            <a:pt x="342" y="18365"/>
                          </a:lnTo>
                          <a:lnTo>
                            <a:pt x="220" y="18267"/>
                          </a:lnTo>
                          <a:lnTo>
                            <a:pt x="123" y="18145"/>
                          </a:lnTo>
                          <a:lnTo>
                            <a:pt x="74" y="18024"/>
                          </a:lnTo>
                          <a:lnTo>
                            <a:pt x="25" y="17877"/>
                          </a:lnTo>
                          <a:lnTo>
                            <a:pt x="1" y="17731"/>
                          </a:lnTo>
                          <a:lnTo>
                            <a:pt x="1" y="780"/>
                          </a:lnTo>
                          <a:lnTo>
                            <a:pt x="1" y="780"/>
                          </a:lnTo>
                          <a:lnTo>
                            <a:pt x="25" y="610"/>
                          </a:lnTo>
                          <a:lnTo>
                            <a:pt x="74" y="464"/>
                          </a:lnTo>
                          <a:lnTo>
                            <a:pt x="123" y="342"/>
                          </a:lnTo>
                          <a:lnTo>
                            <a:pt x="220" y="220"/>
                          </a:lnTo>
                          <a:lnTo>
                            <a:pt x="342" y="123"/>
                          </a:lnTo>
                          <a:lnTo>
                            <a:pt x="488" y="50"/>
                          </a:lnTo>
                          <a:lnTo>
                            <a:pt x="634" y="1"/>
                          </a:lnTo>
                          <a:lnTo>
                            <a:pt x="780" y="1"/>
                          </a:lnTo>
                          <a:lnTo>
                            <a:pt x="1174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8" name="Shape 448"/>
                    <p:cNvSpPr/>
                    <p:nvPr/>
                  </p:nvSpPr>
                  <p:spPr>
                    <a:xfrm>
                      <a:off x="688900" y="1256150"/>
                      <a:ext cx="133975" cy="25"/>
                    </a:xfrm>
                    <a:custGeom>
                      <a:pathLst>
                        <a:path extrusionOk="0" fill="none" h="1" w="5359">
                          <a:moveTo>
                            <a:pt x="5358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9" name="Shape 449"/>
                    <p:cNvSpPr/>
                    <p:nvPr/>
                  </p:nvSpPr>
                  <p:spPr>
                    <a:xfrm>
                      <a:off x="688900" y="1201350"/>
                      <a:ext cx="255750" cy="25"/>
                    </a:xfrm>
                    <a:custGeom>
                      <a:pathLst>
                        <a:path extrusionOk="0" fill="none" h="1" w="10230">
                          <a:moveTo>
                            <a:pt x="1022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50" name="Shape 450"/>
                    <p:cNvSpPr/>
                    <p:nvPr/>
                  </p:nvSpPr>
                  <p:spPr>
                    <a:xfrm>
                      <a:off x="688900" y="1145950"/>
                      <a:ext cx="255750" cy="25"/>
                    </a:xfrm>
                    <a:custGeom>
                      <a:pathLst>
                        <a:path extrusionOk="0" fill="none" h="1" w="10230">
                          <a:moveTo>
                            <a:pt x="10229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51" name="Shape 451"/>
                    <p:cNvSpPr/>
                    <p:nvPr/>
                  </p:nvSpPr>
                  <p:spPr>
                    <a:xfrm>
                      <a:off x="688900" y="1090525"/>
                      <a:ext cx="255750" cy="25"/>
                    </a:xfrm>
                    <a:custGeom>
                      <a:pathLst>
                        <a:path extrusionOk="0" fill="none" h="1" w="10230">
                          <a:moveTo>
                            <a:pt x="1022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52" name="Shape 452"/>
                    <p:cNvSpPr/>
                    <p:nvPr/>
                  </p:nvSpPr>
                  <p:spPr>
                    <a:xfrm>
                      <a:off x="920250" y="929175"/>
                      <a:ext cx="84050" cy="84050"/>
                    </a:xfrm>
                    <a:custGeom>
                      <a:pathLst>
                        <a:path extrusionOk="0" fill="none" h="3362" w="3362">
                          <a:moveTo>
                            <a:pt x="1" y="2582"/>
                          </a:moveTo>
                          <a:lnTo>
                            <a:pt x="1" y="1"/>
                          </a:lnTo>
                          <a:lnTo>
                            <a:pt x="3362" y="3362"/>
                          </a:lnTo>
                          <a:lnTo>
                            <a:pt x="780" y="3362"/>
                          </a:lnTo>
                          <a:lnTo>
                            <a:pt x="780" y="3362"/>
                          </a:lnTo>
                          <a:lnTo>
                            <a:pt x="610" y="3337"/>
                          </a:lnTo>
                          <a:lnTo>
                            <a:pt x="464" y="3289"/>
                          </a:lnTo>
                          <a:lnTo>
                            <a:pt x="342" y="3216"/>
                          </a:lnTo>
                          <a:lnTo>
                            <a:pt x="220" y="3118"/>
                          </a:lnTo>
                          <a:lnTo>
                            <a:pt x="123" y="3021"/>
                          </a:lnTo>
                          <a:lnTo>
                            <a:pt x="50" y="2875"/>
                          </a:lnTo>
                          <a:lnTo>
                            <a:pt x="1" y="2729"/>
                          </a:lnTo>
                          <a:lnTo>
                            <a:pt x="1" y="2582"/>
                          </a:lnTo>
                          <a:lnTo>
                            <a:pt x="1" y="2582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453" name="Shape 453"/>
                  <p:cNvSpPr/>
                  <p:nvPr/>
                </p:nvSpPr>
                <p:spPr>
                  <a:xfrm>
                    <a:off x="1075552" y="221405"/>
                    <a:ext cx="351076" cy="349038"/>
                  </a:xfrm>
                  <a:custGeom>
                    <a:pathLst>
                      <a:path extrusionOk="0" fill="none" h="16611" w="16708">
                        <a:moveTo>
                          <a:pt x="414" y="8842"/>
                        </a:moveTo>
                        <a:lnTo>
                          <a:pt x="8403" y="1048"/>
                        </a:lnTo>
                        <a:lnTo>
                          <a:pt x="8403" y="1048"/>
                        </a:lnTo>
                        <a:lnTo>
                          <a:pt x="8500" y="951"/>
                        </a:lnTo>
                        <a:lnTo>
                          <a:pt x="8597" y="829"/>
                        </a:lnTo>
                        <a:lnTo>
                          <a:pt x="8865" y="658"/>
                        </a:lnTo>
                        <a:lnTo>
                          <a:pt x="9158" y="488"/>
                        </a:lnTo>
                        <a:lnTo>
                          <a:pt x="9450" y="317"/>
                        </a:lnTo>
                        <a:lnTo>
                          <a:pt x="9450" y="317"/>
                        </a:lnTo>
                        <a:lnTo>
                          <a:pt x="9839" y="171"/>
                        </a:lnTo>
                        <a:lnTo>
                          <a:pt x="10180" y="74"/>
                        </a:lnTo>
                        <a:lnTo>
                          <a:pt x="10497" y="25"/>
                        </a:lnTo>
                        <a:lnTo>
                          <a:pt x="10814" y="1"/>
                        </a:lnTo>
                        <a:lnTo>
                          <a:pt x="15344" y="1"/>
                        </a:lnTo>
                        <a:lnTo>
                          <a:pt x="15344" y="1"/>
                        </a:lnTo>
                        <a:lnTo>
                          <a:pt x="15465" y="1"/>
                        </a:lnTo>
                        <a:lnTo>
                          <a:pt x="15587" y="49"/>
                        </a:lnTo>
                        <a:lnTo>
                          <a:pt x="15855" y="122"/>
                        </a:lnTo>
                        <a:lnTo>
                          <a:pt x="16099" y="269"/>
                        </a:lnTo>
                        <a:lnTo>
                          <a:pt x="16294" y="415"/>
                        </a:lnTo>
                        <a:lnTo>
                          <a:pt x="16294" y="415"/>
                        </a:lnTo>
                        <a:lnTo>
                          <a:pt x="16391" y="537"/>
                        </a:lnTo>
                        <a:lnTo>
                          <a:pt x="16488" y="658"/>
                        </a:lnTo>
                        <a:lnTo>
                          <a:pt x="16561" y="780"/>
                        </a:lnTo>
                        <a:lnTo>
                          <a:pt x="16610" y="902"/>
                        </a:lnTo>
                        <a:lnTo>
                          <a:pt x="16659" y="1048"/>
                        </a:lnTo>
                        <a:lnTo>
                          <a:pt x="16683" y="1170"/>
                        </a:lnTo>
                        <a:lnTo>
                          <a:pt x="16708" y="1486"/>
                        </a:lnTo>
                        <a:lnTo>
                          <a:pt x="16708" y="5992"/>
                        </a:lnTo>
                        <a:lnTo>
                          <a:pt x="16708" y="5992"/>
                        </a:lnTo>
                        <a:lnTo>
                          <a:pt x="16683" y="6309"/>
                        </a:lnTo>
                        <a:lnTo>
                          <a:pt x="16635" y="6625"/>
                        </a:lnTo>
                        <a:lnTo>
                          <a:pt x="16537" y="6942"/>
                        </a:lnTo>
                        <a:lnTo>
                          <a:pt x="16391" y="7258"/>
                        </a:lnTo>
                        <a:lnTo>
                          <a:pt x="16391" y="7258"/>
                        </a:lnTo>
                        <a:lnTo>
                          <a:pt x="16342" y="7453"/>
                        </a:lnTo>
                        <a:lnTo>
                          <a:pt x="16294" y="7624"/>
                        </a:lnTo>
                        <a:lnTo>
                          <a:pt x="16196" y="7770"/>
                        </a:lnTo>
                        <a:lnTo>
                          <a:pt x="16123" y="7916"/>
                        </a:lnTo>
                        <a:lnTo>
                          <a:pt x="15928" y="8160"/>
                        </a:lnTo>
                        <a:lnTo>
                          <a:pt x="15758" y="8403"/>
                        </a:lnTo>
                        <a:lnTo>
                          <a:pt x="7891" y="16197"/>
                        </a:lnTo>
                        <a:lnTo>
                          <a:pt x="7891" y="16197"/>
                        </a:lnTo>
                        <a:lnTo>
                          <a:pt x="7794" y="16294"/>
                        </a:lnTo>
                        <a:lnTo>
                          <a:pt x="7696" y="16392"/>
                        </a:lnTo>
                        <a:lnTo>
                          <a:pt x="7574" y="16465"/>
                        </a:lnTo>
                        <a:lnTo>
                          <a:pt x="7453" y="16513"/>
                        </a:lnTo>
                        <a:lnTo>
                          <a:pt x="7185" y="16586"/>
                        </a:lnTo>
                        <a:lnTo>
                          <a:pt x="6941" y="16611"/>
                        </a:lnTo>
                        <a:lnTo>
                          <a:pt x="6941" y="16611"/>
                        </a:lnTo>
                        <a:lnTo>
                          <a:pt x="6649" y="16586"/>
                        </a:lnTo>
                        <a:lnTo>
                          <a:pt x="6503" y="16562"/>
                        </a:lnTo>
                        <a:lnTo>
                          <a:pt x="6381" y="16513"/>
                        </a:lnTo>
                        <a:lnTo>
                          <a:pt x="6235" y="16465"/>
                        </a:lnTo>
                        <a:lnTo>
                          <a:pt x="6113" y="16392"/>
                        </a:lnTo>
                        <a:lnTo>
                          <a:pt x="5991" y="16294"/>
                        </a:lnTo>
                        <a:lnTo>
                          <a:pt x="5894" y="16197"/>
                        </a:lnTo>
                        <a:lnTo>
                          <a:pt x="414" y="10839"/>
                        </a:lnTo>
                        <a:lnTo>
                          <a:pt x="414" y="10839"/>
                        </a:lnTo>
                        <a:lnTo>
                          <a:pt x="268" y="10595"/>
                        </a:lnTo>
                        <a:lnTo>
                          <a:pt x="122" y="10352"/>
                        </a:lnTo>
                        <a:lnTo>
                          <a:pt x="24" y="10108"/>
                        </a:lnTo>
                        <a:lnTo>
                          <a:pt x="0" y="10011"/>
                        </a:lnTo>
                        <a:lnTo>
                          <a:pt x="0" y="9889"/>
                        </a:lnTo>
                        <a:lnTo>
                          <a:pt x="0" y="9889"/>
                        </a:lnTo>
                        <a:lnTo>
                          <a:pt x="0" y="9718"/>
                        </a:lnTo>
                        <a:lnTo>
                          <a:pt x="24" y="9597"/>
                        </a:lnTo>
                        <a:lnTo>
                          <a:pt x="122" y="9329"/>
                        </a:lnTo>
                        <a:lnTo>
                          <a:pt x="268" y="9061"/>
                        </a:lnTo>
                        <a:lnTo>
                          <a:pt x="414" y="8842"/>
                        </a:lnTo>
                        <a:lnTo>
                          <a:pt x="414" y="8842"/>
                        </a:lnTo>
                        <a:close/>
                        <a:moveTo>
                          <a:pt x="12519" y="4190"/>
                        </a:moveTo>
                        <a:lnTo>
                          <a:pt x="12519" y="4190"/>
                        </a:lnTo>
                        <a:lnTo>
                          <a:pt x="12689" y="4336"/>
                        </a:lnTo>
                        <a:lnTo>
                          <a:pt x="12859" y="4433"/>
                        </a:lnTo>
                        <a:lnTo>
                          <a:pt x="13030" y="4482"/>
                        </a:lnTo>
                        <a:lnTo>
                          <a:pt x="13249" y="4482"/>
                        </a:lnTo>
                        <a:lnTo>
                          <a:pt x="13249" y="4482"/>
                        </a:lnTo>
                        <a:lnTo>
                          <a:pt x="13444" y="4482"/>
                        </a:lnTo>
                        <a:lnTo>
                          <a:pt x="13615" y="4433"/>
                        </a:lnTo>
                        <a:lnTo>
                          <a:pt x="13761" y="4336"/>
                        </a:lnTo>
                        <a:lnTo>
                          <a:pt x="13882" y="4190"/>
                        </a:lnTo>
                        <a:lnTo>
                          <a:pt x="13882" y="4190"/>
                        </a:lnTo>
                        <a:lnTo>
                          <a:pt x="14029" y="4044"/>
                        </a:lnTo>
                        <a:lnTo>
                          <a:pt x="14102" y="3873"/>
                        </a:lnTo>
                        <a:lnTo>
                          <a:pt x="14150" y="3727"/>
                        </a:lnTo>
                        <a:lnTo>
                          <a:pt x="14175" y="3557"/>
                        </a:lnTo>
                        <a:lnTo>
                          <a:pt x="14175" y="3557"/>
                        </a:lnTo>
                        <a:lnTo>
                          <a:pt x="14150" y="3362"/>
                        </a:lnTo>
                        <a:lnTo>
                          <a:pt x="14102" y="3167"/>
                        </a:lnTo>
                        <a:lnTo>
                          <a:pt x="14029" y="2996"/>
                        </a:lnTo>
                        <a:lnTo>
                          <a:pt x="13882" y="2850"/>
                        </a:lnTo>
                        <a:lnTo>
                          <a:pt x="13882" y="2850"/>
                        </a:lnTo>
                        <a:lnTo>
                          <a:pt x="13761" y="2728"/>
                        </a:lnTo>
                        <a:lnTo>
                          <a:pt x="13615" y="2655"/>
                        </a:lnTo>
                        <a:lnTo>
                          <a:pt x="13444" y="2582"/>
                        </a:lnTo>
                        <a:lnTo>
                          <a:pt x="13249" y="2558"/>
                        </a:lnTo>
                        <a:lnTo>
                          <a:pt x="13249" y="2558"/>
                        </a:lnTo>
                        <a:lnTo>
                          <a:pt x="13030" y="2582"/>
                        </a:lnTo>
                        <a:lnTo>
                          <a:pt x="12859" y="2655"/>
                        </a:lnTo>
                        <a:lnTo>
                          <a:pt x="12689" y="2728"/>
                        </a:lnTo>
                        <a:lnTo>
                          <a:pt x="12519" y="2850"/>
                        </a:lnTo>
                        <a:lnTo>
                          <a:pt x="12519" y="2850"/>
                        </a:lnTo>
                        <a:lnTo>
                          <a:pt x="12445" y="2996"/>
                        </a:lnTo>
                        <a:lnTo>
                          <a:pt x="12372" y="3167"/>
                        </a:lnTo>
                        <a:lnTo>
                          <a:pt x="12324" y="3362"/>
                        </a:lnTo>
                        <a:lnTo>
                          <a:pt x="12324" y="3557"/>
                        </a:lnTo>
                        <a:lnTo>
                          <a:pt x="12324" y="3557"/>
                        </a:lnTo>
                        <a:lnTo>
                          <a:pt x="12324" y="3727"/>
                        </a:lnTo>
                        <a:lnTo>
                          <a:pt x="12372" y="3873"/>
                        </a:lnTo>
                        <a:lnTo>
                          <a:pt x="12445" y="4044"/>
                        </a:lnTo>
                        <a:lnTo>
                          <a:pt x="12519" y="4190"/>
                        </a:lnTo>
                        <a:lnTo>
                          <a:pt x="12519" y="419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4" name="Shape 454"/>
                  <p:cNvSpPr/>
                  <p:nvPr/>
                </p:nvSpPr>
                <p:spPr>
                  <a:xfrm>
                    <a:off x="1984212" y="227541"/>
                    <a:ext cx="336767" cy="336767"/>
                  </a:xfrm>
                  <a:custGeom>
                    <a:pathLst>
                      <a:path extrusionOk="0" fill="none" h="16027" w="16027">
                        <a:moveTo>
                          <a:pt x="14029" y="4019"/>
                        </a:moveTo>
                        <a:lnTo>
                          <a:pt x="14029" y="4019"/>
                        </a:lnTo>
                        <a:lnTo>
                          <a:pt x="14200" y="3849"/>
                        </a:lnTo>
                        <a:lnTo>
                          <a:pt x="14395" y="3752"/>
                        </a:lnTo>
                        <a:lnTo>
                          <a:pt x="14614" y="3678"/>
                        </a:lnTo>
                        <a:lnTo>
                          <a:pt x="14809" y="3630"/>
                        </a:lnTo>
                        <a:lnTo>
                          <a:pt x="15028" y="3581"/>
                        </a:lnTo>
                        <a:lnTo>
                          <a:pt x="15247" y="3484"/>
                        </a:lnTo>
                        <a:lnTo>
                          <a:pt x="15442" y="3362"/>
                        </a:lnTo>
                        <a:lnTo>
                          <a:pt x="15661" y="3191"/>
                        </a:lnTo>
                        <a:lnTo>
                          <a:pt x="15661" y="3191"/>
                        </a:lnTo>
                        <a:lnTo>
                          <a:pt x="15832" y="2997"/>
                        </a:lnTo>
                        <a:lnTo>
                          <a:pt x="15929" y="2777"/>
                        </a:lnTo>
                        <a:lnTo>
                          <a:pt x="16002" y="2534"/>
                        </a:lnTo>
                        <a:lnTo>
                          <a:pt x="16026" y="2266"/>
                        </a:lnTo>
                        <a:lnTo>
                          <a:pt x="16026" y="2266"/>
                        </a:lnTo>
                        <a:lnTo>
                          <a:pt x="16002" y="2047"/>
                        </a:lnTo>
                        <a:lnTo>
                          <a:pt x="15978" y="1827"/>
                        </a:lnTo>
                        <a:lnTo>
                          <a:pt x="15905" y="1633"/>
                        </a:lnTo>
                        <a:lnTo>
                          <a:pt x="15807" y="1413"/>
                        </a:lnTo>
                        <a:lnTo>
                          <a:pt x="15710" y="1243"/>
                        </a:lnTo>
                        <a:lnTo>
                          <a:pt x="15588" y="1048"/>
                        </a:lnTo>
                        <a:lnTo>
                          <a:pt x="15466" y="878"/>
                        </a:lnTo>
                        <a:lnTo>
                          <a:pt x="15320" y="707"/>
                        </a:lnTo>
                        <a:lnTo>
                          <a:pt x="15320" y="707"/>
                        </a:lnTo>
                        <a:lnTo>
                          <a:pt x="15150" y="561"/>
                        </a:lnTo>
                        <a:lnTo>
                          <a:pt x="14979" y="439"/>
                        </a:lnTo>
                        <a:lnTo>
                          <a:pt x="14784" y="317"/>
                        </a:lnTo>
                        <a:lnTo>
                          <a:pt x="14590" y="196"/>
                        </a:lnTo>
                        <a:lnTo>
                          <a:pt x="14395" y="123"/>
                        </a:lnTo>
                        <a:lnTo>
                          <a:pt x="14175" y="50"/>
                        </a:lnTo>
                        <a:lnTo>
                          <a:pt x="13981" y="25"/>
                        </a:lnTo>
                        <a:lnTo>
                          <a:pt x="13761" y="1"/>
                        </a:lnTo>
                        <a:lnTo>
                          <a:pt x="13761" y="1"/>
                        </a:lnTo>
                        <a:lnTo>
                          <a:pt x="13494" y="25"/>
                        </a:lnTo>
                        <a:lnTo>
                          <a:pt x="13250" y="98"/>
                        </a:lnTo>
                        <a:lnTo>
                          <a:pt x="13031" y="196"/>
                        </a:lnTo>
                        <a:lnTo>
                          <a:pt x="12836" y="366"/>
                        </a:lnTo>
                        <a:lnTo>
                          <a:pt x="12836" y="366"/>
                        </a:lnTo>
                        <a:lnTo>
                          <a:pt x="12665" y="561"/>
                        </a:lnTo>
                        <a:lnTo>
                          <a:pt x="12544" y="780"/>
                        </a:lnTo>
                        <a:lnTo>
                          <a:pt x="12471" y="975"/>
                        </a:lnTo>
                        <a:lnTo>
                          <a:pt x="12422" y="1194"/>
                        </a:lnTo>
                        <a:lnTo>
                          <a:pt x="12349" y="1413"/>
                        </a:lnTo>
                        <a:lnTo>
                          <a:pt x="12276" y="1608"/>
                        </a:lnTo>
                        <a:lnTo>
                          <a:pt x="12178" y="1827"/>
                        </a:lnTo>
                        <a:lnTo>
                          <a:pt x="12008" y="1998"/>
                        </a:lnTo>
                        <a:lnTo>
                          <a:pt x="12008" y="1998"/>
                        </a:lnTo>
                        <a:lnTo>
                          <a:pt x="11740" y="2266"/>
                        </a:lnTo>
                        <a:lnTo>
                          <a:pt x="11496" y="2436"/>
                        </a:lnTo>
                        <a:lnTo>
                          <a:pt x="11277" y="2534"/>
                        </a:lnTo>
                        <a:lnTo>
                          <a:pt x="11082" y="2582"/>
                        </a:lnTo>
                        <a:lnTo>
                          <a:pt x="10888" y="2582"/>
                        </a:lnTo>
                        <a:lnTo>
                          <a:pt x="10717" y="2534"/>
                        </a:lnTo>
                        <a:lnTo>
                          <a:pt x="10547" y="2412"/>
                        </a:lnTo>
                        <a:lnTo>
                          <a:pt x="10376" y="2290"/>
                        </a:lnTo>
                        <a:lnTo>
                          <a:pt x="10206" y="2095"/>
                        </a:lnTo>
                        <a:lnTo>
                          <a:pt x="10035" y="1901"/>
                        </a:lnTo>
                        <a:lnTo>
                          <a:pt x="9670" y="1413"/>
                        </a:lnTo>
                        <a:lnTo>
                          <a:pt x="9231" y="878"/>
                        </a:lnTo>
                        <a:lnTo>
                          <a:pt x="8988" y="585"/>
                        </a:lnTo>
                        <a:lnTo>
                          <a:pt x="8720" y="293"/>
                        </a:lnTo>
                        <a:lnTo>
                          <a:pt x="8720" y="293"/>
                        </a:lnTo>
                        <a:lnTo>
                          <a:pt x="8574" y="171"/>
                        </a:lnTo>
                        <a:lnTo>
                          <a:pt x="8379" y="74"/>
                        </a:lnTo>
                        <a:lnTo>
                          <a:pt x="8209" y="25"/>
                        </a:lnTo>
                        <a:lnTo>
                          <a:pt x="8014" y="1"/>
                        </a:lnTo>
                        <a:lnTo>
                          <a:pt x="8014" y="1"/>
                        </a:lnTo>
                        <a:lnTo>
                          <a:pt x="7916" y="25"/>
                        </a:lnTo>
                        <a:lnTo>
                          <a:pt x="7770" y="98"/>
                        </a:lnTo>
                        <a:lnTo>
                          <a:pt x="7307" y="366"/>
                        </a:lnTo>
                        <a:lnTo>
                          <a:pt x="7039" y="537"/>
                        </a:lnTo>
                        <a:lnTo>
                          <a:pt x="6747" y="756"/>
                        </a:lnTo>
                        <a:lnTo>
                          <a:pt x="6431" y="975"/>
                        </a:lnTo>
                        <a:lnTo>
                          <a:pt x="6138" y="1243"/>
                        </a:lnTo>
                        <a:lnTo>
                          <a:pt x="5870" y="1511"/>
                        </a:lnTo>
                        <a:lnTo>
                          <a:pt x="5627" y="1803"/>
                        </a:lnTo>
                        <a:lnTo>
                          <a:pt x="5432" y="2095"/>
                        </a:lnTo>
                        <a:lnTo>
                          <a:pt x="5359" y="2242"/>
                        </a:lnTo>
                        <a:lnTo>
                          <a:pt x="5310" y="2412"/>
                        </a:lnTo>
                        <a:lnTo>
                          <a:pt x="5262" y="2558"/>
                        </a:lnTo>
                        <a:lnTo>
                          <a:pt x="5237" y="2704"/>
                        </a:lnTo>
                        <a:lnTo>
                          <a:pt x="5237" y="2850"/>
                        </a:lnTo>
                        <a:lnTo>
                          <a:pt x="5262" y="3021"/>
                        </a:lnTo>
                        <a:lnTo>
                          <a:pt x="5310" y="3167"/>
                        </a:lnTo>
                        <a:lnTo>
                          <a:pt x="5383" y="3313"/>
                        </a:lnTo>
                        <a:lnTo>
                          <a:pt x="5481" y="3459"/>
                        </a:lnTo>
                        <a:lnTo>
                          <a:pt x="5603" y="3605"/>
                        </a:lnTo>
                        <a:lnTo>
                          <a:pt x="5603" y="3605"/>
                        </a:lnTo>
                        <a:lnTo>
                          <a:pt x="5797" y="3752"/>
                        </a:lnTo>
                        <a:lnTo>
                          <a:pt x="5992" y="3849"/>
                        </a:lnTo>
                        <a:lnTo>
                          <a:pt x="6187" y="3946"/>
                        </a:lnTo>
                        <a:lnTo>
                          <a:pt x="6406" y="3995"/>
                        </a:lnTo>
                        <a:lnTo>
                          <a:pt x="6625" y="4044"/>
                        </a:lnTo>
                        <a:lnTo>
                          <a:pt x="6845" y="4141"/>
                        </a:lnTo>
                        <a:lnTo>
                          <a:pt x="7039" y="4239"/>
                        </a:lnTo>
                        <a:lnTo>
                          <a:pt x="7234" y="4409"/>
                        </a:lnTo>
                        <a:lnTo>
                          <a:pt x="7234" y="4409"/>
                        </a:lnTo>
                        <a:lnTo>
                          <a:pt x="7405" y="4604"/>
                        </a:lnTo>
                        <a:lnTo>
                          <a:pt x="7502" y="4823"/>
                        </a:lnTo>
                        <a:lnTo>
                          <a:pt x="7575" y="5067"/>
                        </a:lnTo>
                        <a:lnTo>
                          <a:pt x="7600" y="5359"/>
                        </a:lnTo>
                        <a:lnTo>
                          <a:pt x="7600" y="5359"/>
                        </a:lnTo>
                        <a:lnTo>
                          <a:pt x="7575" y="5554"/>
                        </a:lnTo>
                        <a:lnTo>
                          <a:pt x="7551" y="5773"/>
                        </a:lnTo>
                        <a:lnTo>
                          <a:pt x="7478" y="5968"/>
                        </a:lnTo>
                        <a:lnTo>
                          <a:pt x="7405" y="6163"/>
                        </a:lnTo>
                        <a:lnTo>
                          <a:pt x="7307" y="6357"/>
                        </a:lnTo>
                        <a:lnTo>
                          <a:pt x="7186" y="6552"/>
                        </a:lnTo>
                        <a:lnTo>
                          <a:pt x="7039" y="6723"/>
                        </a:lnTo>
                        <a:lnTo>
                          <a:pt x="6893" y="6893"/>
                        </a:lnTo>
                        <a:lnTo>
                          <a:pt x="6893" y="6893"/>
                        </a:lnTo>
                        <a:lnTo>
                          <a:pt x="6723" y="7039"/>
                        </a:lnTo>
                        <a:lnTo>
                          <a:pt x="6552" y="7186"/>
                        </a:lnTo>
                        <a:lnTo>
                          <a:pt x="6382" y="7283"/>
                        </a:lnTo>
                        <a:lnTo>
                          <a:pt x="6187" y="7405"/>
                        </a:lnTo>
                        <a:lnTo>
                          <a:pt x="5992" y="7478"/>
                        </a:lnTo>
                        <a:lnTo>
                          <a:pt x="5773" y="7551"/>
                        </a:lnTo>
                        <a:lnTo>
                          <a:pt x="5554" y="7575"/>
                        </a:lnTo>
                        <a:lnTo>
                          <a:pt x="5359" y="7600"/>
                        </a:lnTo>
                        <a:lnTo>
                          <a:pt x="5359" y="7600"/>
                        </a:lnTo>
                        <a:lnTo>
                          <a:pt x="5091" y="7575"/>
                        </a:lnTo>
                        <a:lnTo>
                          <a:pt x="4848" y="7502"/>
                        </a:lnTo>
                        <a:lnTo>
                          <a:pt x="4604" y="7405"/>
                        </a:lnTo>
                        <a:lnTo>
                          <a:pt x="4409" y="7234"/>
                        </a:lnTo>
                        <a:lnTo>
                          <a:pt x="4409" y="7234"/>
                        </a:lnTo>
                        <a:lnTo>
                          <a:pt x="4239" y="7039"/>
                        </a:lnTo>
                        <a:lnTo>
                          <a:pt x="4117" y="6820"/>
                        </a:lnTo>
                        <a:lnTo>
                          <a:pt x="4044" y="6601"/>
                        </a:lnTo>
                        <a:lnTo>
                          <a:pt x="3971" y="6382"/>
                        </a:lnTo>
                        <a:lnTo>
                          <a:pt x="3922" y="6187"/>
                        </a:lnTo>
                        <a:lnTo>
                          <a:pt x="3849" y="5992"/>
                        </a:lnTo>
                        <a:lnTo>
                          <a:pt x="3752" y="5797"/>
                        </a:lnTo>
                        <a:lnTo>
                          <a:pt x="3605" y="5602"/>
                        </a:lnTo>
                        <a:lnTo>
                          <a:pt x="3605" y="5602"/>
                        </a:lnTo>
                        <a:lnTo>
                          <a:pt x="3459" y="5481"/>
                        </a:lnTo>
                        <a:lnTo>
                          <a:pt x="3313" y="5383"/>
                        </a:lnTo>
                        <a:lnTo>
                          <a:pt x="3167" y="5310"/>
                        </a:lnTo>
                        <a:lnTo>
                          <a:pt x="3021" y="5262"/>
                        </a:lnTo>
                        <a:lnTo>
                          <a:pt x="2850" y="5237"/>
                        </a:lnTo>
                        <a:lnTo>
                          <a:pt x="2704" y="5237"/>
                        </a:lnTo>
                        <a:lnTo>
                          <a:pt x="2558" y="5262"/>
                        </a:lnTo>
                        <a:lnTo>
                          <a:pt x="2412" y="5310"/>
                        </a:lnTo>
                        <a:lnTo>
                          <a:pt x="2242" y="5359"/>
                        </a:lnTo>
                        <a:lnTo>
                          <a:pt x="2095" y="5432"/>
                        </a:lnTo>
                        <a:lnTo>
                          <a:pt x="1803" y="5627"/>
                        </a:lnTo>
                        <a:lnTo>
                          <a:pt x="1511" y="5870"/>
                        </a:lnTo>
                        <a:lnTo>
                          <a:pt x="1243" y="6138"/>
                        </a:lnTo>
                        <a:lnTo>
                          <a:pt x="975" y="6431"/>
                        </a:lnTo>
                        <a:lnTo>
                          <a:pt x="756" y="6747"/>
                        </a:lnTo>
                        <a:lnTo>
                          <a:pt x="537" y="7039"/>
                        </a:lnTo>
                        <a:lnTo>
                          <a:pt x="366" y="7307"/>
                        </a:lnTo>
                        <a:lnTo>
                          <a:pt x="98" y="7770"/>
                        </a:lnTo>
                        <a:lnTo>
                          <a:pt x="25" y="7916"/>
                        </a:lnTo>
                        <a:lnTo>
                          <a:pt x="1" y="8014"/>
                        </a:lnTo>
                        <a:lnTo>
                          <a:pt x="1" y="8014"/>
                        </a:lnTo>
                        <a:lnTo>
                          <a:pt x="25" y="8208"/>
                        </a:lnTo>
                        <a:lnTo>
                          <a:pt x="74" y="8379"/>
                        </a:lnTo>
                        <a:lnTo>
                          <a:pt x="171" y="8574"/>
                        </a:lnTo>
                        <a:lnTo>
                          <a:pt x="293" y="8720"/>
                        </a:lnTo>
                        <a:lnTo>
                          <a:pt x="293" y="8720"/>
                        </a:lnTo>
                        <a:lnTo>
                          <a:pt x="585" y="8988"/>
                        </a:lnTo>
                        <a:lnTo>
                          <a:pt x="878" y="9231"/>
                        </a:lnTo>
                        <a:lnTo>
                          <a:pt x="1413" y="9670"/>
                        </a:lnTo>
                        <a:lnTo>
                          <a:pt x="1901" y="10035"/>
                        </a:lnTo>
                        <a:lnTo>
                          <a:pt x="2095" y="10206"/>
                        </a:lnTo>
                        <a:lnTo>
                          <a:pt x="2290" y="10376"/>
                        </a:lnTo>
                        <a:lnTo>
                          <a:pt x="2412" y="10547"/>
                        </a:lnTo>
                        <a:lnTo>
                          <a:pt x="2534" y="10717"/>
                        </a:lnTo>
                        <a:lnTo>
                          <a:pt x="2583" y="10888"/>
                        </a:lnTo>
                        <a:lnTo>
                          <a:pt x="2583" y="11082"/>
                        </a:lnTo>
                        <a:lnTo>
                          <a:pt x="2534" y="11277"/>
                        </a:lnTo>
                        <a:lnTo>
                          <a:pt x="2436" y="11496"/>
                        </a:lnTo>
                        <a:lnTo>
                          <a:pt x="2266" y="11740"/>
                        </a:lnTo>
                        <a:lnTo>
                          <a:pt x="1998" y="12008"/>
                        </a:lnTo>
                        <a:lnTo>
                          <a:pt x="1998" y="12008"/>
                        </a:lnTo>
                        <a:lnTo>
                          <a:pt x="1828" y="12178"/>
                        </a:lnTo>
                        <a:lnTo>
                          <a:pt x="1633" y="12276"/>
                        </a:lnTo>
                        <a:lnTo>
                          <a:pt x="1413" y="12349"/>
                        </a:lnTo>
                        <a:lnTo>
                          <a:pt x="1219" y="12398"/>
                        </a:lnTo>
                        <a:lnTo>
                          <a:pt x="999" y="12446"/>
                        </a:lnTo>
                        <a:lnTo>
                          <a:pt x="780" y="12544"/>
                        </a:lnTo>
                        <a:lnTo>
                          <a:pt x="585" y="12665"/>
                        </a:lnTo>
                        <a:lnTo>
                          <a:pt x="366" y="12836"/>
                        </a:lnTo>
                        <a:lnTo>
                          <a:pt x="366" y="12836"/>
                        </a:lnTo>
                        <a:lnTo>
                          <a:pt x="196" y="13031"/>
                        </a:lnTo>
                        <a:lnTo>
                          <a:pt x="98" y="13250"/>
                        </a:lnTo>
                        <a:lnTo>
                          <a:pt x="25" y="13493"/>
                        </a:lnTo>
                        <a:lnTo>
                          <a:pt x="1" y="13761"/>
                        </a:lnTo>
                        <a:lnTo>
                          <a:pt x="1" y="13761"/>
                        </a:lnTo>
                        <a:lnTo>
                          <a:pt x="25" y="13981"/>
                        </a:lnTo>
                        <a:lnTo>
                          <a:pt x="50" y="14200"/>
                        </a:lnTo>
                        <a:lnTo>
                          <a:pt x="123" y="14395"/>
                        </a:lnTo>
                        <a:lnTo>
                          <a:pt x="220" y="14614"/>
                        </a:lnTo>
                        <a:lnTo>
                          <a:pt x="318" y="14784"/>
                        </a:lnTo>
                        <a:lnTo>
                          <a:pt x="439" y="14979"/>
                        </a:lnTo>
                        <a:lnTo>
                          <a:pt x="561" y="15150"/>
                        </a:lnTo>
                        <a:lnTo>
                          <a:pt x="707" y="15320"/>
                        </a:lnTo>
                        <a:lnTo>
                          <a:pt x="707" y="15320"/>
                        </a:lnTo>
                        <a:lnTo>
                          <a:pt x="878" y="15466"/>
                        </a:lnTo>
                        <a:lnTo>
                          <a:pt x="1048" y="15588"/>
                        </a:lnTo>
                        <a:lnTo>
                          <a:pt x="1243" y="15710"/>
                        </a:lnTo>
                        <a:lnTo>
                          <a:pt x="1438" y="15832"/>
                        </a:lnTo>
                        <a:lnTo>
                          <a:pt x="1633" y="15905"/>
                        </a:lnTo>
                        <a:lnTo>
                          <a:pt x="1852" y="15978"/>
                        </a:lnTo>
                        <a:lnTo>
                          <a:pt x="2047" y="16002"/>
                        </a:lnTo>
                        <a:lnTo>
                          <a:pt x="2266" y="16026"/>
                        </a:lnTo>
                        <a:lnTo>
                          <a:pt x="2266" y="16026"/>
                        </a:lnTo>
                        <a:lnTo>
                          <a:pt x="2534" y="16002"/>
                        </a:lnTo>
                        <a:lnTo>
                          <a:pt x="2777" y="15929"/>
                        </a:lnTo>
                        <a:lnTo>
                          <a:pt x="2997" y="15832"/>
                        </a:lnTo>
                        <a:lnTo>
                          <a:pt x="3191" y="15661"/>
                        </a:lnTo>
                        <a:lnTo>
                          <a:pt x="3191" y="15661"/>
                        </a:lnTo>
                        <a:lnTo>
                          <a:pt x="3362" y="15466"/>
                        </a:lnTo>
                        <a:lnTo>
                          <a:pt x="3484" y="15247"/>
                        </a:lnTo>
                        <a:lnTo>
                          <a:pt x="3557" y="15052"/>
                        </a:lnTo>
                        <a:lnTo>
                          <a:pt x="3605" y="14833"/>
                        </a:lnTo>
                        <a:lnTo>
                          <a:pt x="3679" y="14614"/>
                        </a:lnTo>
                        <a:lnTo>
                          <a:pt x="3752" y="14419"/>
                        </a:lnTo>
                        <a:lnTo>
                          <a:pt x="3849" y="14200"/>
                        </a:lnTo>
                        <a:lnTo>
                          <a:pt x="4019" y="14029"/>
                        </a:lnTo>
                        <a:lnTo>
                          <a:pt x="4019" y="14029"/>
                        </a:lnTo>
                        <a:lnTo>
                          <a:pt x="4287" y="13786"/>
                        </a:lnTo>
                        <a:lnTo>
                          <a:pt x="4531" y="13591"/>
                        </a:lnTo>
                        <a:lnTo>
                          <a:pt x="4750" y="13493"/>
                        </a:lnTo>
                        <a:lnTo>
                          <a:pt x="4945" y="13445"/>
                        </a:lnTo>
                        <a:lnTo>
                          <a:pt x="5140" y="13445"/>
                        </a:lnTo>
                        <a:lnTo>
                          <a:pt x="5310" y="13493"/>
                        </a:lnTo>
                        <a:lnTo>
                          <a:pt x="5481" y="13615"/>
                        </a:lnTo>
                        <a:lnTo>
                          <a:pt x="5651" y="13737"/>
                        </a:lnTo>
                        <a:lnTo>
                          <a:pt x="5822" y="13932"/>
                        </a:lnTo>
                        <a:lnTo>
                          <a:pt x="5992" y="14127"/>
                        </a:lnTo>
                        <a:lnTo>
                          <a:pt x="6358" y="14614"/>
                        </a:lnTo>
                        <a:lnTo>
                          <a:pt x="6796" y="15150"/>
                        </a:lnTo>
                        <a:lnTo>
                          <a:pt x="7039" y="15442"/>
                        </a:lnTo>
                        <a:lnTo>
                          <a:pt x="7307" y="15734"/>
                        </a:lnTo>
                        <a:lnTo>
                          <a:pt x="7307" y="15734"/>
                        </a:lnTo>
                        <a:lnTo>
                          <a:pt x="7454" y="15856"/>
                        </a:lnTo>
                        <a:lnTo>
                          <a:pt x="7648" y="15953"/>
                        </a:lnTo>
                        <a:lnTo>
                          <a:pt x="7819" y="16002"/>
                        </a:lnTo>
                        <a:lnTo>
                          <a:pt x="8014" y="16026"/>
                        </a:lnTo>
                        <a:lnTo>
                          <a:pt x="8014" y="16026"/>
                        </a:lnTo>
                        <a:lnTo>
                          <a:pt x="8111" y="16002"/>
                        </a:lnTo>
                        <a:lnTo>
                          <a:pt x="8257" y="15929"/>
                        </a:lnTo>
                        <a:lnTo>
                          <a:pt x="8720" y="15661"/>
                        </a:lnTo>
                        <a:lnTo>
                          <a:pt x="8988" y="15491"/>
                        </a:lnTo>
                        <a:lnTo>
                          <a:pt x="9280" y="15271"/>
                        </a:lnTo>
                        <a:lnTo>
                          <a:pt x="9597" y="15052"/>
                        </a:lnTo>
                        <a:lnTo>
                          <a:pt x="9889" y="14784"/>
                        </a:lnTo>
                        <a:lnTo>
                          <a:pt x="10157" y="14516"/>
                        </a:lnTo>
                        <a:lnTo>
                          <a:pt x="10400" y="14224"/>
                        </a:lnTo>
                        <a:lnTo>
                          <a:pt x="10595" y="13932"/>
                        </a:lnTo>
                        <a:lnTo>
                          <a:pt x="10668" y="13786"/>
                        </a:lnTo>
                        <a:lnTo>
                          <a:pt x="10717" y="13615"/>
                        </a:lnTo>
                        <a:lnTo>
                          <a:pt x="10766" y="13469"/>
                        </a:lnTo>
                        <a:lnTo>
                          <a:pt x="10790" y="13323"/>
                        </a:lnTo>
                        <a:lnTo>
                          <a:pt x="10790" y="13177"/>
                        </a:lnTo>
                        <a:lnTo>
                          <a:pt x="10766" y="13006"/>
                        </a:lnTo>
                        <a:lnTo>
                          <a:pt x="10717" y="12860"/>
                        </a:lnTo>
                        <a:lnTo>
                          <a:pt x="10644" y="12714"/>
                        </a:lnTo>
                        <a:lnTo>
                          <a:pt x="10547" y="12568"/>
                        </a:lnTo>
                        <a:lnTo>
                          <a:pt x="10425" y="12422"/>
                        </a:lnTo>
                        <a:lnTo>
                          <a:pt x="10425" y="12422"/>
                        </a:lnTo>
                        <a:lnTo>
                          <a:pt x="10230" y="12276"/>
                        </a:lnTo>
                        <a:lnTo>
                          <a:pt x="10035" y="12178"/>
                        </a:lnTo>
                        <a:lnTo>
                          <a:pt x="9840" y="12105"/>
                        </a:lnTo>
                        <a:lnTo>
                          <a:pt x="9621" y="12032"/>
                        </a:lnTo>
                        <a:lnTo>
                          <a:pt x="9402" y="11983"/>
                        </a:lnTo>
                        <a:lnTo>
                          <a:pt x="9183" y="11886"/>
                        </a:lnTo>
                        <a:lnTo>
                          <a:pt x="8988" y="11789"/>
                        </a:lnTo>
                        <a:lnTo>
                          <a:pt x="8793" y="11618"/>
                        </a:lnTo>
                        <a:lnTo>
                          <a:pt x="8793" y="11618"/>
                        </a:lnTo>
                        <a:lnTo>
                          <a:pt x="8623" y="11423"/>
                        </a:lnTo>
                        <a:lnTo>
                          <a:pt x="8525" y="11204"/>
                        </a:lnTo>
                        <a:lnTo>
                          <a:pt x="8452" y="10961"/>
                        </a:lnTo>
                        <a:lnTo>
                          <a:pt x="8428" y="10668"/>
                        </a:lnTo>
                        <a:lnTo>
                          <a:pt x="8428" y="10668"/>
                        </a:lnTo>
                        <a:lnTo>
                          <a:pt x="8452" y="10473"/>
                        </a:lnTo>
                        <a:lnTo>
                          <a:pt x="8476" y="10254"/>
                        </a:lnTo>
                        <a:lnTo>
                          <a:pt x="8549" y="10059"/>
                        </a:lnTo>
                        <a:lnTo>
                          <a:pt x="8623" y="9865"/>
                        </a:lnTo>
                        <a:lnTo>
                          <a:pt x="8720" y="9670"/>
                        </a:lnTo>
                        <a:lnTo>
                          <a:pt x="8842" y="9475"/>
                        </a:lnTo>
                        <a:lnTo>
                          <a:pt x="8988" y="9304"/>
                        </a:lnTo>
                        <a:lnTo>
                          <a:pt x="9134" y="9134"/>
                        </a:lnTo>
                        <a:lnTo>
                          <a:pt x="9134" y="9134"/>
                        </a:lnTo>
                        <a:lnTo>
                          <a:pt x="9304" y="8988"/>
                        </a:lnTo>
                        <a:lnTo>
                          <a:pt x="9475" y="8866"/>
                        </a:lnTo>
                        <a:lnTo>
                          <a:pt x="9645" y="8744"/>
                        </a:lnTo>
                        <a:lnTo>
                          <a:pt x="9840" y="8622"/>
                        </a:lnTo>
                        <a:lnTo>
                          <a:pt x="10035" y="8549"/>
                        </a:lnTo>
                        <a:lnTo>
                          <a:pt x="10254" y="8476"/>
                        </a:lnTo>
                        <a:lnTo>
                          <a:pt x="10474" y="8452"/>
                        </a:lnTo>
                        <a:lnTo>
                          <a:pt x="10668" y="8428"/>
                        </a:lnTo>
                        <a:lnTo>
                          <a:pt x="10668" y="8428"/>
                        </a:lnTo>
                        <a:lnTo>
                          <a:pt x="10936" y="8452"/>
                        </a:lnTo>
                        <a:lnTo>
                          <a:pt x="11180" y="8525"/>
                        </a:lnTo>
                        <a:lnTo>
                          <a:pt x="11423" y="8622"/>
                        </a:lnTo>
                        <a:lnTo>
                          <a:pt x="11618" y="8793"/>
                        </a:lnTo>
                        <a:lnTo>
                          <a:pt x="11618" y="8793"/>
                        </a:lnTo>
                        <a:lnTo>
                          <a:pt x="11789" y="8988"/>
                        </a:lnTo>
                        <a:lnTo>
                          <a:pt x="11910" y="9207"/>
                        </a:lnTo>
                        <a:lnTo>
                          <a:pt x="11984" y="9426"/>
                        </a:lnTo>
                        <a:lnTo>
                          <a:pt x="12057" y="9645"/>
                        </a:lnTo>
                        <a:lnTo>
                          <a:pt x="12105" y="9840"/>
                        </a:lnTo>
                        <a:lnTo>
                          <a:pt x="12178" y="10035"/>
                        </a:lnTo>
                        <a:lnTo>
                          <a:pt x="12276" y="10230"/>
                        </a:lnTo>
                        <a:lnTo>
                          <a:pt x="12422" y="10425"/>
                        </a:lnTo>
                        <a:lnTo>
                          <a:pt x="12422" y="10425"/>
                        </a:lnTo>
                        <a:lnTo>
                          <a:pt x="12568" y="10547"/>
                        </a:lnTo>
                        <a:lnTo>
                          <a:pt x="12714" y="10644"/>
                        </a:lnTo>
                        <a:lnTo>
                          <a:pt x="12860" y="10717"/>
                        </a:lnTo>
                        <a:lnTo>
                          <a:pt x="13006" y="10766"/>
                        </a:lnTo>
                        <a:lnTo>
                          <a:pt x="13177" y="10790"/>
                        </a:lnTo>
                        <a:lnTo>
                          <a:pt x="13323" y="10790"/>
                        </a:lnTo>
                        <a:lnTo>
                          <a:pt x="13469" y="10766"/>
                        </a:lnTo>
                        <a:lnTo>
                          <a:pt x="13615" y="10717"/>
                        </a:lnTo>
                        <a:lnTo>
                          <a:pt x="13786" y="10668"/>
                        </a:lnTo>
                        <a:lnTo>
                          <a:pt x="13932" y="10595"/>
                        </a:lnTo>
                        <a:lnTo>
                          <a:pt x="14224" y="10400"/>
                        </a:lnTo>
                        <a:lnTo>
                          <a:pt x="14516" y="10157"/>
                        </a:lnTo>
                        <a:lnTo>
                          <a:pt x="14784" y="9889"/>
                        </a:lnTo>
                        <a:lnTo>
                          <a:pt x="15052" y="9597"/>
                        </a:lnTo>
                        <a:lnTo>
                          <a:pt x="15271" y="9280"/>
                        </a:lnTo>
                        <a:lnTo>
                          <a:pt x="15491" y="8988"/>
                        </a:lnTo>
                        <a:lnTo>
                          <a:pt x="15661" y="8720"/>
                        </a:lnTo>
                        <a:lnTo>
                          <a:pt x="15929" y="8257"/>
                        </a:lnTo>
                        <a:lnTo>
                          <a:pt x="16002" y="8111"/>
                        </a:lnTo>
                        <a:lnTo>
                          <a:pt x="16026" y="8014"/>
                        </a:lnTo>
                        <a:lnTo>
                          <a:pt x="16026" y="8014"/>
                        </a:lnTo>
                        <a:lnTo>
                          <a:pt x="16002" y="7819"/>
                        </a:lnTo>
                        <a:lnTo>
                          <a:pt x="15953" y="7648"/>
                        </a:lnTo>
                        <a:lnTo>
                          <a:pt x="15856" y="7453"/>
                        </a:lnTo>
                        <a:lnTo>
                          <a:pt x="15734" y="7307"/>
                        </a:lnTo>
                        <a:lnTo>
                          <a:pt x="15734" y="7307"/>
                        </a:lnTo>
                        <a:lnTo>
                          <a:pt x="15442" y="7039"/>
                        </a:lnTo>
                        <a:lnTo>
                          <a:pt x="15150" y="6796"/>
                        </a:lnTo>
                        <a:lnTo>
                          <a:pt x="14614" y="6357"/>
                        </a:lnTo>
                        <a:lnTo>
                          <a:pt x="14127" y="5992"/>
                        </a:lnTo>
                        <a:lnTo>
                          <a:pt x="13932" y="5822"/>
                        </a:lnTo>
                        <a:lnTo>
                          <a:pt x="13737" y="5651"/>
                        </a:lnTo>
                        <a:lnTo>
                          <a:pt x="13615" y="5481"/>
                        </a:lnTo>
                        <a:lnTo>
                          <a:pt x="13494" y="5310"/>
                        </a:lnTo>
                        <a:lnTo>
                          <a:pt x="13445" y="5140"/>
                        </a:lnTo>
                        <a:lnTo>
                          <a:pt x="13445" y="4945"/>
                        </a:lnTo>
                        <a:lnTo>
                          <a:pt x="13494" y="4750"/>
                        </a:lnTo>
                        <a:lnTo>
                          <a:pt x="13591" y="4531"/>
                        </a:lnTo>
                        <a:lnTo>
                          <a:pt x="13761" y="4287"/>
                        </a:lnTo>
                        <a:lnTo>
                          <a:pt x="14029" y="4019"/>
                        </a:lnTo>
                        <a:lnTo>
                          <a:pt x="14029" y="4019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5" name="Shape 455"/>
                  <p:cNvSpPr/>
                  <p:nvPr/>
                </p:nvSpPr>
                <p:spPr>
                  <a:xfrm>
                    <a:off x="3779029" y="180462"/>
                    <a:ext cx="248745" cy="430924"/>
                  </a:xfrm>
                  <a:custGeom>
                    <a:pathLst>
                      <a:path extrusionOk="0" fill="none" h="20508" w="11838">
                        <a:moveTo>
                          <a:pt x="10547" y="1"/>
                        </a:moveTo>
                        <a:lnTo>
                          <a:pt x="1292" y="1"/>
                        </a:lnTo>
                        <a:lnTo>
                          <a:pt x="1292" y="1"/>
                        </a:lnTo>
                        <a:lnTo>
                          <a:pt x="1024" y="25"/>
                        </a:lnTo>
                        <a:lnTo>
                          <a:pt x="780" y="98"/>
                        </a:lnTo>
                        <a:lnTo>
                          <a:pt x="561" y="220"/>
                        </a:lnTo>
                        <a:lnTo>
                          <a:pt x="366" y="366"/>
                        </a:lnTo>
                        <a:lnTo>
                          <a:pt x="220" y="561"/>
                        </a:lnTo>
                        <a:lnTo>
                          <a:pt x="98" y="780"/>
                        </a:lnTo>
                        <a:lnTo>
                          <a:pt x="25" y="1024"/>
                        </a:lnTo>
                        <a:lnTo>
                          <a:pt x="1" y="1292"/>
                        </a:lnTo>
                        <a:lnTo>
                          <a:pt x="1" y="19217"/>
                        </a:lnTo>
                        <a:lnTo>
                          <a:pt x="1" y="19217"/>
                        </a:lnTo>
                        <a:lnTo>
                          <a:pt x="25" y="19485"/>
                        </a:lnTo>
                        <a:lnTo>
                          <a:pt x="98" y="19728"/>
                        </a:lnTo>
                        <a:lnTo>
                          <a:pt x="220" y="19948"/>
                        </a:lnTo>
                        <a:lnTo>
                          <a:pt x="366" y="20142"/>
                        </a:lnTo>
                        <a:lnTo>
                          <a:pt x="561" y="20289"/>
                        </a:lnTo>
                        <a:lnTo>
                          <a:pt x="780" y="20410"/>
                        </a:lnTo>
                        <a:lnTo>
                          <a:pt x="1024" y="20483"/>
                        </a:lnTo>
                        <a:lnTo>
                          <a:pt x="1292" y="20508"/>
                        </a:lnTo>
                        <a:lnTo>
                          <a:pt x="10547" y="20508"/>
                        </a:lnTo>
                        <a:lnTo>
                          <a:pt x="10547" y="20508"/>
                        </a:lnTo>
                        <a:lnTo>
                          <a:pt x="10814" y="20483"/>
                        </a:lnTo>
                        <a:lnTo>
                          <a:pt x="11058" y="20410"/>
                        </a:lnTo>
                        <a:lnTo>
                          <a:pt x="11277" y="20289"/>
                        </a:lnTo>
                        <a:lnTo>
                          <a:pt x="11472" y="20142"/>
                        </a:lnTo>
                        <a:lnTo>
                          <a:pt x="11618" y="19948"/>
                        </a:lnTo>
                        <a:lnTo>
                          <a:pt x="11740" y="19728"/>
                        </a:lnTo>
                        <a:lnTo>
                          <a:pt x="11813" y="19485"/>
                        </a:lnTo>
                        <a:lnTo>
                          <a:pt x="11837" y="19217"/>
                        </a:lnTo>
                        <a:lnTo>
                          <a:pt x="11837" y="1292"/>
                        </a:lnTo>
                        <a:lnTo>
                          <a:pt x="11837" y="1292"/>
                        </a:lnTo>
                        <a:lnTo>
                          <a:pt x="11813" y="1024"/>
                        </a:lnTo>
                        <a:lnTo>
                          <a:pt x="11740" y="780"/>
                        </a:lnTo>
                        <a:lnTo>
                          <a:pt x="11618" y="561"/>
                        </a:lnTo>
                        <a:lnTo>
                          <a:pt x="11472" y="366"/>
                        </a:lnTo>
                        <a:lnTo>
                          <a:pt x="11277" y="220"/>
                        </a:lnTo>
                        <a:lnTo>
                          <a:pt x="11058" y="98"/>
                        </a:lnTo>
                        <a:lnTo>
                          <a:pt x="10814" y="25"/>
                        </a:lnTo>
                        <a:lnTo>
                          <a:pt x="10547" y="1"/>
                        </a:lnTo>
                        <a:lnTo>
                          <a:pt x="10547" y="1"/>
                        </a:lnTo>
                        <a:close/>
                        <a:moveTo>
                          <a:pt x="5554" y="975"/>
                        </a:moveTo>
                        <a:lnTo>
                          <a:pt x="6284" y="975"/>
                        </a:lnTo>
                        <a:lnTo>
                          <a:pt x="6284" y="975"/>
                        </a:lnTo>
                        <a:lnTo>
                          <a:pt x="6406" y="999"/>
                        </a:lnTo>
                        <a:lnTo>
                          <a:pt x="6479" y="1073"/>
                        </a:lnTo>
                        <a:lnTo>
                          <a:pt x="6552" y="1146"/>
                        </a:lnTo>
                        <a:lnTo>
                          <a:pt x="6577" y="1267"/>
                        </a:lnTo>
                        <a:lnTo>
                          <a:pt x="6577" y="1267"/>
                        </a:lnTo>
                        <a:lnTo>
                          <a:pt x="6552" y="1365"/>
                        </a:lnTo>
                        <a:lnTo>
                          <a:pt x="6479" y="1462"/>
                        </a:lnTo>
                        <a:lnTo>
                          <a:pt x="6406" y="1511"/>
                        </a:lnTo>
                        <a:lnTo>
                          <a:pt x="6284" y="1535"/>
                        </a:lnTo>
                        <a:lnTo>
                          <a:pt x="5554" y="1535"/>
                        </a:lnTo>
                        <a:lnTo>
                          <a:pt x="5554" y="1535"/>
                        </a:lnTo>
                        <a:lnTo>
                          <a:pt x="5432" y="1511"/>
                        </a:lnTo>
                        <a:lnTo>
                          <a:pt x="5359" y="1462"/>
                        </a:lnTo>
                        <a:lnTo>
                          <a:pt x="5286" y="1365"/>
                        </a:lnTo>
                        <a:lnTo>
                          <a:pt x="5262" y="1267"/>
                        </a:lnTo>
                        <a:lnTo>
                          <a:pt x="5262" y="1267"/>
                        </a:lnTo>
                        <a:lnTo>
                          <a:pt x="5286" y="1146"/>
                        </a:lnTo>
                        <a:lnTo>
                          <a:pt x="5359" y="1073"/>
                        </a:lnTo>
                        <a:lnTo>
                          <a:pt x="5432" y="999"/>
                        </a:lnTo>
                        <a:lnTo>
                          <a:pt x="5554" y="975"/>
                        </a:lnTo>
                        <a:lnTo>
                          <a:pt x="5554" y="975"/>
                        </a:lnTo>
                        <a:close/>
                        <a:moveTo>
                          <a:pt x="5919" y="19436"/>
                        </a:moveTo>
                        <a:lnTo>
                          <a:pt x="5919" y="19436"/>
                        </a:lnTo>
                        <a:lnTo>
                          <a:pt x="5749" y="19412"/>
                        </a:lnTo>
                        <a:lnTo>
                          <a:pt x="5578" y="19363"/>
                        </a:lnTo>
                        <a:lnTo>
                          <a:pt x="5432" y="19290"/>
                        </a:lnTo>
                        <a:lnTo>
                          <a:pt x="5310" y="19193"/>
                        </a:lnTo>
                        <a:lnTo>
                          <a:pt x="5213" y="19071"/>
                        </a:lnTo>
                        <a:lnTo>
                          <a:pt x="5140" y="18925"/>
                        </a:lnTo>
                        <a:lnTo>
                          <a:pt x="5091" y="18754"/>
                        </a:lnTo>
                        <a:lnTo>
                          <a:pt x="5067" y="18584"/>
                        </a:lnTo>
                        <a:lnTo>
                          <a:pt x="5067" y="18584"/>
                        </a:lnTo>
                        <a:lnTo>
                          <a:pt x="5091" y="18413"/>
                        </a:lnTo>
                        <a:lnTo>
                          <a:pt x="5140" y="18243"/>
                        </a:lnTo>
                        <a:lnTo>
                          <a:pt x="5213" y="18097"/>
                        </a:lnTo>
                        <a:lnTo>
                          <a:pt x="5310" y="17975"/>
                        </a:lnTo>
                        <a:lnTo>
                          <a:pt x="5432" y="17877"/>
                        </a:lnTo>
                        <a:lnTo>
                          <a:pt x="5578" y="17804"/>
                        </a:lnTo>
                        <a:lnTo>
                          <a:pt x="5749" y="17756"/>
                        </a:lnTo>
                        <a:lnTo>
                          <a:pt x="5919" y="17731"/>
                        </a:lnTo>
                        <a:lnTo>
                          <a:pt x="5919" y="17731"/>
                        </a:lnTo>
                        <a:lnTo>
                          <a:pt x="6090" y="17756"/>
                        </a:lnTo>
                        <a:lnTo>
                          <a:pt x="6260" y="17804"/>
                        </a:lnTo>
                        <a:lnTo>
                          <a:pt x="6406" y="17877"/>
                        </a:lnTo>
                        <a:lnTo>
                          <a:pt x="6528" y="17975"/>
                        </a:lnTo>
                        <a:lnTo>
                          <a:pt x="6625" y="18097"/>
                        </a:lnTo>
                        <a:lnTo>
                          <a:pt x="6699" y="18243"/>
                        </a:lnTo>
                        <a:lnTo>
                          <a:pt x="6747" y="18413"/>
                        </a:lnTo>
                        <a:lnTo>
                          <a:pt x="6772" y="18584"/>
                        </a:lnTo>
                        <a:lnTo>
                          <a:pt x="6772" y="18584"/>
                        </a:lnTo>
                        <a:lnTo>
                          <a:pt x="6747" y="18754"/>
                        </a:lnTo>
                        <a:lnTo>
                          <a:pt x="6699" y="18925"/>
                        </a:lnTo>
                        <a:lnTo>
                          <a:pt x="6625" y="19071"/>
                        </a:lnTo>
                        <a:lnTo>
                          <a:pt x="6528" y="19193"/>
                        </a:lnTo>
                        <a:lnTo>
                          <a:pt x="6406" y="19290"/>
                        </a:lnTo>
                        <a:lnTo>
                          <a:pt x="6260" y="19363"/>
                        </a:lnTo>
                        <a:lnTo>
                          <a:pt x="6090" y="19412"/>
                        </a:lnTo>
                        <a:lnTo>
                          <a:pt x="5919" y="19436"/>
                        </a:lnTo>
                        <a:lnTo>
                          <a:pt x="5919" y="19436"/>
                        </a:lnTo>
                        <a:close/>
                        <a:moveTo>
                          <a:pt x="10547" y="16660"/>
                        </a:moveTo>
                        <a:lnTo>
                          <a:pt x="1292" y="16660"/>
                        </a:lnTo>
                        <a:lnTo>
                          <a:pt x="1292" y="2558"/>
                        </a:lnTo>
                        <a:lnTo>
                          <a:pt x="10547" y="2558"/>
                        </a:lnTo>
                        <a:lnTo>
                          <a:pt x="10547" y="1666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456" name="Shape 456"/>
                  <p:cNvGrpSpPr/>
                  <p:nvPr/>
                </p:nvGrpSpPr>
                <p:grpSpPr>
                  <a:xfrm>
                    <a:off x="2878563" y="220890"/>
                    <a:ext cx="342881" cy="350068"/>
                    <a:chOff x="3951850" y="2985350"/>
                    <a:chExt cx="407950" cy="416500"/>
                  </a:xfrm>
                </p:grpSpPr>
                <p:sp>
                  <p:nvSpPr>
                    <p:cNvPr id="457" name="Shape 457"/>
                    <p:cNvSpPr/>
                    <p:nvPr/>
                  </p:nvSpPr>
                  <p:spPr>
                    <a:xfrm>
                      <a:off x="3951850" y="2985350"/>
                      <a:ext cx="314800" cy="314825"/>
                    </a:xfrm>
                    <a:custGeom>
                      <a:pathLst>
                        <a:path extrusionOk="0" fill="none" h="12593" w="12592">
                          <a:moveTo>
                            <a:pt x="6284" y="1"/>
                          </a:moveTo>
                          <a:lnTo>
                            <a:pt x="6284" y="1"/>
                          </a:lnTo>
                          <a:lnTo>
                            <a:pt x="5967" y="25"/>
                          </a:lnTo>
                          <a:lnTo>
                            <a:pt x="5651" y="49"/>
                          </a:lnTo>
                          <a:lnTo>
                            <a:pt x="5334" y="74"/>
                          </a:lnTo>
                          <a:lnTo>
                            <a:pt x="5017" y="147"/>
                          </a:lnTo>
                          <a:lnTo>
                            <a:pt x="4725" y="220"/>
                          </a:lnTo>
                          <a:lnTo>
                            <a:pt x="4433" y="293"/>
                          </a:lnTo>
                          <a:lnTo>
                            <a:pt x="4141" y="390"/>
                          </a:lnTo>
                          <a:lnTo>
                            <a:pt x="3848" y="512"/>
                          </a:lnTo>
                          <a:lnTo>
                            <a:pt x="3556" y="634"/>
                          </a:lnTo>
                          <a:lnTo>
                            <a:pt x="3288" y="780"/>
                          </a:lnTo>
                          <a:lnTo>
                            <a:pt x="3020" y="926"/>
                          </a:lnTo>
                          <a:lnTo>
                            <a:pt x="2777" y="1072"/>
                          </a:lnTo>
                          <a:lnTo>
                            <a:pt x="2290" y="1437"/>
                          </a:lnTo>
                          <a:lnTo>
                            <a:pt x="1851" y="1852"/>
                          </a:lnTo>
                          <a:lnTo>
                            <a:pt x="1437" y="2290"/>
                          </a:lnTo>
                          <a:lnTo>
                            <a:pt x="1072" y="2777"/>
                          </a:lnTo>
                          <a:lnTo>
                            <a:pt x="901" y="3045"/>
                          </a:lnTo>
                          <a:lnTo>
                            <a:pt x="755" y="3313"/>
                          </a:lnTo>
                          <a:lnTo>
                            <a:pt x="609" y="3581"/>
                          </a:lnTo>
                          <a:lnTo>
                            <a:pt x="487" y="3849"/>
                          </a:lnTo>
                          <a:lnTo>
                            <a:pt x="390" y="4141"/>
                          </a:lnTo>
                          <a:lnTo>
                            <a:pt x="292" y="4433"/>
                          </a:lnTo>
                          <a:lnTo>
                            <a:pt x="195" y="4725"/>
                          </a:lnTo>
                          <a:lnTo>
                            <a:pt x="122" y="5042"/>
                          </a:lnTo>
                          <a:lnTo>
                            <a:pt x="73" y="5334"/>
                          </a:lnTo>
                          <a:lnTo>
                            <a:pt x="25" y="5651"/>
                          </a:lnTo>
                          <a:lnTo>
                            <a:pt x="0" y="5968"/>
                          </a:lnTo>
                          <a:lnTo>
                            <a:pt x="0" y="6308"/>
                          </a:lnTo>
                          <a:lnTo>
                            <a:pt x="0" y="6308"/>
                          </a:lnTo>
                          <a:lnTo>
                            <a:pt x="0" y="6625"/>
                          </a:lnTo>
                          <a:lnTo>
                            <a:pt x="25" y="6942"/>
                          </a:lnTo>
                          <a:lnTo>
                            <a:pt x="73" y="7258"/>
                          </a:lnTo>
                          <a:lnTo>
                            <a:pt x="122" y="7575"/>
                          </a:lnTo>
                          <a:lnTo>
                            <a:pt x="195" y="7867"/>
                          </a:lnTo>
                          <a:lnTo>
                            <a:pt x="292" y="8184"/>
                          </a:lnTo>
                          <a:lnTo>
                            <a:pt x="390" y="8476"/>
                          </a:lnTo>
                          <a:lnTo>
                            <a:pt x="487" y="8744"/>
                          </a:lnTo>
                          <a:lnTo>
                            <a:pt x="609" y="9036"/>
                          </a:lnTo>
                          <a:lnTo>
                            <a:pt x="755" y="9304"/>
                          </a:lnTo>
                          <a:lnTo>
                            <a:pt x="901" y="9572"/>
                          </a:lnTo>
                          <a:lnTo>
                            <a:pt x="1072" y="9816"/>
                          </a:lnTo>
                          <a:lnTo>
                            <a:pt x="1437" y="10303"/>
                          </a:lnTo>
                          <a:lnTo>
                            <a:pt x="1851" y="10741"/>
                          </a:lnTo>
                          <a:lnTo>
                            <a:pt x="2290" y="11155"/>
                          </a:lnTo>
                          <a:lnTo>
                            <a:pt x="2777" y="11520"/>
                          </a:lnTo>
                          <a:lnTo>
                            <a:pt x="3020" y="11691"/>
                          </a:lnTo>
                          <a:lnTo>
                            <a:pt x="3288" y="11837"/>
                          </a:lnTo>
                          <a:lnTo>
                            <a:pt x="3556" y="11983"/>
                          </a:lnTo>
                          <a:lnTo>
                            <a:pt x="3848" y="12105"/>
                          </a:lnTo>
                          <a:lnTo>
                            <a:pt x="4141" y="12202"/>
                          </a:lnTo>
                          <a:lnTo>
                            <a:pt x="4433" y="12300"/>
                          </a:lnTo>
                          <a:lnTo>
                            <a:pt x="4725" y="12397"/>
                          </a:lnTo>
                          <a:lnTo>
                            <a:pt x="5017" y="12470"/>
                          </a:lnTo>
                          <a:lnTo>
                            <a:pt x="5334" y="12519"/>
                          </a:lnTo>
                          <a:lnTo>
                            <a:pt x="5651" y="12568"/>
                          </a:lnTo>
                          <a:lnTo>
                            <a:pt x="5967" y="12592"/>
                          </a:lnTo>
                          <a:lnTo>
                            <a:pt x="6284" y="12592"/>
                          </a:lnTo>
                          <a:lnTo>
                            <a:pt x="6284" y="12592"/>
                          </a:lnTo>
                          <a:lnTo>
                            <a:pt x="6625" y="12592"/>
                          </a:lnTo>
                          <a:lnTo>
                            <a:pt x="6941" y="12568"/>
                          </a:lnTo>
                          <a:lnTo>
                            <a:pt x="7258" y="12519"/>
                          </a:lnTo>
                          <a:lnTo>
                            <a:pt x="7550" y="12470"/>
                          </a:lnTo>
                          <a:lnTo>
                            <a:pt x="7867" y="12397"/>
                          </a:lnTo>
                          <a:lnTo>
                            <a:pt x="8159" y="12300"/>
                          </a:lnTo>
                          <a:lnTo>
                            <a:pt x="8451" y="12202"/>
                          </a:lnTo>
                          <a:lnTo>
                            <a:pt x="8744" y="12105"/>
                          </a:lnTo>
                          <a:lnTo>
                            <a:pt x="9012" y="11983"/>
                          </a:lnTo>
                          <a:lnTo>
                            <a:pt x="9279" y="11837"/>
                          </a:lnTo>
                          <a:lnTo>
                            <a:pt x="9547" y="11691"/>
                          </a:lnTo>
                          <a:lnTo>
                            <a:pt x="9815" y="11520"/>
                          </a:lnTo>
                          <a:lnTo>
                            <a:pt x="10302" y="11155"/>
                          </a:lnTo>
                          <a:lnTo>
                            <a:pt x="10741" y="10741"/>
                          </a:lnTo>
                          <a:lnTo>
                            <a:pt x="11155" y="10303"/>
                          </a:lnTo>
                          <a:lnTo>
                            <a:pt x="11520" y="9816"/>
                          </a:lnTo>
                          <a:lnTo>
                            <a:pt x="11666" y="9572"/>
                          </a:lnTo>
                          <a:lnTo>
                            <a:pt x="11812" y="9304"/>
                          </a:lnTo>
                          <a:lnTo>
                            <a:pt x="11958" y="9036"/>
                          </a:lnTo>
                          <a:lnTo>
                            <a:pt x="12080" y="8744"/>
                          </a:lnTo>
                          <a:lnTo>
                            <a:pt x="12202" y="8476"/>
                          </a:lnTo>
                          <a:lnTo>
                            <a:pt x="12299" y="8184"/>
                          </a:lnTo>
                          <a:lnTo>
                            <a:pt x="12397" y="7867"/>
                          </a:lnTo>
                          <a:lnTo>
                            <a:pt x="12446" y="7575"/>
                          </a:lnTo>
                          <a:lnTo>
                            <a:pt x="12519" y="7258"/>
                          </a:lnTo>
                          <a:lnTo>
                            <a:pt x="12543" y="6942"/>
                          </a:lnTo>
                          <a:lnTo>
                            <a:pt x="12567" y="6625"/>
                          </a:lnTo>
                          <a:lnTo>
                            <a:pt x="12592" y="6308"/>
                          </a:lnTo>
                          <a:lnTo>
                            <a:pt x="12592" y="6308"/>
                          </a:lnTo>
                          <a:lnTo>
                            <a:pt x="12567" y="5968"/>
                          </a:lnTo>
                          <a:lnTo>
                            <a:pt x="12543" y="5651"/>
                          </a:lnTo>
                          <a:lnTo>
                            <a:pt x="12519" y="5334"/>
                          </a:lnTo>
                          <a:lnTo>
                            <a:pt x="12446" y="5042"/>
                          </a:lnTo>
                          <a:lnTo>
                            <a:pt x="12397" y="4725"/>
                          </a:lnTo>
                          <a:lnTo>
                            <a:pt x="12299" y="4433"/>
                          </a:lnTo>
                          <a:lnTo>
                            <a:pt x="12202" y="4141"/>
                          </a:lnTo>
                          <a:lnTo>
                            <a:pt x="12080" y="3849"/>
                          </a:lnTo>
                          <a:lnTo>
                            <a:pt x="11958" y="3581"/>
                          </a:lnTo>
                          <a:lnTo>
                            <a:pt x="11812" y="3313"/>
                          </a:lnTo>
                          <a:lnTo>
                            <a:pt x="11666" y="3045"/>
                          </a:lnTo>
                          <a:lnTo>
                            <a:pt x="11520" y="2777"/>
                          </a:lnTo>
                          <a:lnTo>
                            <a:pt x="11155" y="2290"/>
                          </a:lnTo>
                          <a:lnTo>
                            <a:pt x="10741" y="1852"/>
                          </a:lnTo>
                          <a:lnTo>
                            <a:pt x="10302" y="1437"/>
                          </a:lnTo>
                          <a:lnTo>
                            <a:pt x="9815" y="1072"/>
                          </a:lnTo>
                          <a:lnTo>
                            <a:pt x="9547" y="926"/>
                          </a:lnTo>
                          <a:lnTo>
                            <a:pt x="9279" y="780"/>
                          </a:lnTo>
                          <a:lnTo>
                            <a:pt x="9012" y="634"/>
                          </a:lnTo>
                          <a:lnTo>
                            <a:pt x="8744" y="512"/>
                          </a:lnTo>
                          <a:lnTo>
                            <a:pt x="8451" y="390"/>
                          </a:lnTo>
                          <a:lnTo>
                            <a:pt x="8159" y="293"/>
                          </a:lnTo>
                          <a:lnTo>
                            <a:pt x="7867" y="220"/>
                          </a:lnTo>
                          <a:lnTo>
                            <a:pt x="7550" y="147"/>
                          </a:lnTo>
                          <a:lnTo>
                            <a:pt x="7258" y="74"/>
                          </a:lnTo>
                          <a:lnTo>
                            <a:pt x="6941" y="49"/>
                          </a:lnTo>
                          <a:lnTo>
                            <a:pt x="6625" y="25"/>
                          </a:lnTo>
                          <a:lnTo>
                            <a:pt x="6284" y="1"/>
                          </a:lnTo>
                          <a:lnTo>
                            <a:pt x="6284" y="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58" name="Shape 458"/>
                    <p:cNvSpPr/>
                    <p:nvPr/>
                  </p:nvSpPr>
                  <p:spPr>
                    <a:xfrm>
                      <a:off x="3988375" y="3021875"/>
                      <a:ext cx="241750" cy="241750"/>
                    </a:xfrm>
                    <a:custGeom>
                      <a:pathLst>
                        <a:path extrusionOk="0" fill="none" h="9670" w="9670">
                          <a:moveTo>
                            <a:pt x="4823" y="1"/>
                          </a:moveTo>
                          <a:lnTo>
                            <a:pt x="4823" y="1"/>
                          </a:lnTo>
                          <a:lnTo>
                            <a:pt x="4336" y="25"/>
                          </a:lnTo>
                          <a:lnTo>
                            <a:pt x="3849" y="98"/>
                          </a:lnTo>
                          <a:lnTo>
                            <a:pt x="3386" y="220"/>
                          </a:lnTo>
                          <a:lnTo>
                            <a:pt x="2947" y="391"/>
                          </a:lnTo>
                          <a:lnTo>
                            <a:pt x="2533" y="585"/>
                          </a:lnTo>
                          <a:lnTo>
                            <a:pt x="2144" y="829"/>
                          </a:lnTo>
                          <a:lnTo>
                            <a:pt x="1754" y="1121"/>
                          </a:lnTo>
                          <a:lnTo>
                            <a:pt x="1413" y="1438"/>
                          </a:lnTo>
                          <a:lnTo>
                            <a:pt x="1096" y="1779"/>
                          </a:lnTo>
                          <a:lnTo>
                            <a:pt x="829" y="2144"/>
                          </a:lnTo>
                          <a:lnTo>
                            <a:pt x="585" y="2534"/>
                          </a:lnTo>
                          <a:lnTo>
                            <a:pt x="390" y="2972"/>
                          </a:lnTo>
                          <a:lnTo>
                            <a:pt x="220" y="3411"/>
                          </a:lnTo>
                          <a:lnTo>
                            <a:pt x="98" y="3873"/>
                          </a:lnTo>
                          <a:lnTo>
                            <a:pt x="25" y="4336"/>
                          </a:lnTo>
                          <a:lnTo>
                            <a:pt x="1" y="4847"/>
                          </a:lnTo>
                          <a:lnTo>
                            <a:pt x="1" y="4847"/>
                          </a:lnTo>
                          <a:lnTo>
                            <a:pt x="25" y="5335"/>
                          </a:lnTo>
                          <a:lnTo>
                            <a:pt x="98" y="5822"/>
                          </a:lnTo>
                          <a:lnTo>
                            <a:pt x="220" y="6284"/>
                          </a:lnTo>
                          <a:lnTo>
                            <a:pt x="390" y="6723"/>
                          </a:lnTo>
                          <a:lnTo>
                            <a:pt x="585" y="7137"/>
                          </a:lnTo>
                          <a:lnTo>
                            <a:pt x="829" y="7527"/>
                          </a:lnTo>
                          <a:lnTo>
                            <a:pt x="1096" y="7916"/>
                          </a:lnTo>
                          <a:lnTo>
                            <a:pt x="1413" y="8257"/>
                          </a:lnTo>
                          <a:lnTo>
                            <a:pt x="1754" y="8574"/>
                          </a:lnTo>
                          <a:lnTo>
                            <a:pt x="2144" y="8842"/>
                          </a:lnTo>
                          <a:lnTo>
                            <a:pt x="2533" y="9085"/>
                          </a:lnTo>
                          <a:lnTo>
                            <a:pt x="2947" y="9280"/>
                          </a:lnTo>
                          <a:lnTo>
                            <a:pt x="3386" y="9451"/>
                          </a:lnTo>
                          <a:lnTo>
                            <a:pt x="3849" y="9572"/>
                          </a:lnTo>
                          <a:lnTo>
                            <a:pt x="4336" y="9645"/>
                          </a:lnTo>
                          <a:lnTo>
                            <a:pt x="4823" y="9670"/>
                          </a:lnTo>
                          <a:lnTo>
                            <a:pt x="4823" y="9670"/>
                          </a:lnTo>
                          <a:lnTo>
                            <a:pt x="5334" y="9645"/>
                          </a:lnTo>
                          <a:lnTo>
                            <a:pt x="5797" y="9572"/>
                          </a:lnTo>
                          <a:lnTo>
                            <a:pt x="6260" y="9451"/>
                          </a:lnTo>
                          <a:lnTo>
                            <a:pt x="6698" y="9280"/>
                          </a:lnTo>
                          <a:lnTo>
                            <a:pt x="7136" y="9085"/>
                          </a:lnTo>
                          <a:lnTo>
                            <a:pt x="7526" y="8842"/>
                          </a:lnTo>
                          <a:lnTo>
                            <a:pt x="7892" y="8574"/>
                          </a:lnTo>
                          <a:lnTo>
                            <a:pt x="8232" y="8257"/>
                          </a:lnTo>
                          <a:lnTo>
                            <a:pt x="8549" y="7916"/>
                          </a:lnTo>
                          <a:lnTo>
                            <a:pt x="8841" y="7527"/>
                          </a:lnTo>
                          <a:lnTo>
                            <a:pt x="9085" y="7137"/>
                          </a:lnTo>
                          <a:lnTo>
                            <a:pt x="9280" y="6723"/>
                          </a:lnTo>
                          <a:lnTo>
                            <a:pt x="9450" y="6284"/>
                          </a:lnTo>
                          <a:lnTo>
                            <a:pt x="9572" y="5822"/>
                          </a:lnTo>
                          <a:lnTo>
                            <a:pt x="9645" y="5335"/>
                          </a:lnTo>
                          <a:lnTo>
                            <a:pt x="9669" y="4847"/>
                          </a:lnTo>
                          <a:lnTo>
                            <a:pt x="9669" y="4847"/>
                          </a:lnTo>
                          <a:lnTo>
                            <a:pt x="9645" y="4336"/>
                          </a:lnTo>
                          <a:lnTo>
                            <a:pt x="9572" y="3873"/>
                          </a:lnTo>
                          <a:lnTo>
                            <a:pt x="9450" y="3411"/>
                          </a:lnTo>
                          <a:lnTo>
                            <a:pt x="9280" y="2972"/>
                          </a:lnTo>
                          <a:lnTo>
                            <a:pt x="9085" y="2534"/>
                          </a:lnTo>
                          <a:lnTo>
                            <a:pt x="8841" y="2144"/>
                          </a:lnTo>
                          <a:lnTo>
                            <a:pt x="8549" y="1779"/>
                          </a:lnTo>
                          <a:lnTo>
                            <a:pt x="8232" y="1438"/>
                          </a:lnTo>
                          <a:lnTo>
                            <a:pt x="7892" y="1121"/>
                          </a:lnTo>
                          <a:lnTo>
                            <a:pt x="7526" y="829"/>
                          </a:lnTo>
                          <a:lnTo>
                            <a:pt x="7136" y="585"/>
                          </a:lnTo>
                          <a:lnTo>
                            <a:pt x="6698" y="391"/>
                          </a:lnTo>
                          <a:lnTo>
                            <a:pt x="6260" y="220"/>
                          </a:lnTo>
                          <a:lnTo>
                            <a:pt x="5797" y="98"/>
                          </a:lnTo>
                          <a:lnTo>
                            <a:pt x="5334" y="25"/>
                          </a:lnTo>
                          <a:lnTo>
                            <a:pt x="4823" y="1"/>
                          </a:lnTo>
                          <a:lnTo>
                            <a:pt x="4823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59" name="Shape 459"/>
                    <p:cNvSpPr/>
                    <p:nvPr/>
                  </p:nvSpPr>
                  <p:spPr>
                    <a:xfrm>
                      <a:off x="4024300" y="3058425"/>
                      <a:ext cx="84650" cy="84650"/>
                    </a:xfrm>
                    <a:custGeom>
                      <a:pathLst>
                        <a:path extrusionOk="0" fill="none" h="3386" w="3386">
                          <a:moveTo>
                            <a:pt x="0" y="3385"/>
                          </a:moveTo>
                          <a:lnTo>
                            <a:pt x="0" y="3385"/>
                          </a:lnTo>
                          <a:lnTo>
                            <a:pt x="25" y="3020"/>
                          </a:lnTo>
                          <a:lnTo>
                            <a:pt x="74" y="2704"/>
                          </a:lnTo>
                          <a:lnTo>
                            <a:pt x="147" y="2363"/>
                          </a:lnTo>
                          <a:lnTo>
                            <a:pt x="268" y="2070"/>
                          </a:lnTo>
                          <a:lnTo>
                            <a:pt x="414" y="1754"/>
                          </a:lnTo>
                          <a:lnTo>
                            <a:pt x="585" y="1486"/>
                          </a:lnTo>
                          <a:lnTo>
                            <a:pt x="780" y="1218"/>
                          </a:lnTo>
                          <a:lnTo>
                            <a:pt x="999" y="974"/>
                          </a:lnTo>
                          <a:lnTo>
                            <a:pt x="1243" y="755"/>
                          </a:lnTo>
                          <a:lnTo>
                            <a:pt x="1510" y="560"/>
                          </a:lnTo>
                          <a:lnTo>
                            <a:pt x="1778" y="390"/>
                          </a:lnTo>
                          <a:lnTo>
                            <a:pt x="2071" y="244"/>
                          </a:lnTo>
                          <a:lnTo>
                            <a:pt x="2387" y="146"/>
                          </a:lnTo>
                          <a:lnTo>
                            <a:pt x="2704" y="49"/>
                          </a:lnTo>
                          <a:lnTo>
                            <a:pt x="3045" y="0"/>
                          </a:lnTo>
                          <a:lnTo>
                            <a:pt x="3386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0" name="Shape 460"/>
                    <p:cNvSpPr/>
                    <p:nvPr/>
                  </p:nvSpPr>
                  <p:spPr>
                    <a:xfrm>
                      <a:off x="4205750" y="3248375"/>
                      <a:ext cx="154050" cy="153475"/>
                    </a:xfrm>
                    <a:custGeom>
                      <a:pathLst>
                        <a:path extrusionOk="0" fill="none" h="6139" w="6162">
                          <a:moveTo>
                            <a:pt x="0" y="1024"/>
                          </a:moveTo>
                          <a:lnTo>
                            <a:pt x="4969" y="5992"/>
                          </a:lnTo>
                          <a:lnTo>
                            <a:pt x="4969" y="5992"/>
                          </a:lnTo>
                          <a:lnTo>
                            <a:pt x="5042" y="6041"/>
                          </a:lnTo>
                          <a:lnTo>
                            <a:pt x="5115" y="6090"/>
                          </a:lnTo>
                          <a:lnTo>
                            <a:pt x="5212" y="6114"/>
                          </a:lnTo>
                          <a:lnTo>
                            <a:pt x="5310" y="6138"/>
                          </a:lnTo>
                          <a:lnTo>
                            <a:pt x="5407" y="6114"/>
                          </a:lnTo>
                          <a:lnTo>
                            <a:pt x="5480" y="6090"/>
                          </a:lnTo>
                          <a:lnTo>
                            <a:pt x="5577" y="6041"/>
                          </a:lnTo>
                          <a:lnTo>
                            <a:pt x="5651" y="5992"/>
                          </a:lnTo>
                          <a:lnTo>
                            <a:pt x="6016" y="5627"/>
                          </a:lnTo>
                          <a:lnTo>
                            <a:pt x="6016" y="5627"/>
                          </a:lnTo>
                          <a:lnTo>
                            <a:pt x="6089" y="5554"/>
                          </a:lnTo>
                          <a:lnTo>
                            <a:pt x="6138" y="5456"/>
                          </a:lnTo>
                          <a:lnTo>
                            <a:pt x="6162" y="5359"/>
                          </a:lnTo>
                          <a:lnTo>
                            <a:pt x="6162" y="5286"/>
                          </a:lnTo>
                          <a:lnTo>
                            <a:pt x="6162" y="5188"/>
                          </a:lnTo>
                          <a:lnTo>
                            <a:pt x="6138" y="5091"/>
                          </a:lnTo>
                          <a:lnTo>
                            <a:pt x="6089" y="5018"/>
                          </a:lnTo>
                          <a:lnTo>
                            <a:pt x="6016" y="4921"/>
                          </a:lnTo>
                          <a:lnTo>
                            <a:pt x="1072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461" name="Shape 461"/>
                <p:cNvGrpSpPr/>
                <p:nvPr/>
              </p:nvGrpSpPr>
              <p:grpSpPr>
                <a:xfrm>
                  <a:off x="647545" y="814472"/>
                  <a:ext cx="3920223" cy="376691"/>
                  <a:chOff x="151025" y="1029894"/>
                  <a:chExt cx="3920223" cy="376691"/>
                </a:xfrm>
              </p:grpSpPr>
              <p:sp>
                <p:nvSpPr>
                  <p:cNvPr id="462" name="Shape 462"/>
                  <p:cNvSpPr/>
                  <p:nvPr/>
                </p:nvSpPr>
                <p:spPr>
                  <a:xfrm>
                    <a:off x="1057375" y="1063682"/>
                    <a:ext cx="339835" cy="309114"/>
                  </a:xfrm>
                  <a:custGeom>
                    <a:pathLst>
                      <a:path extrusionOk="0" fill="none" h="14711" w="16173">
                        <a:moveTo>
                          <a:pt x="8087" y="1"/>
                        </a:moveTo>
                        <a:lnTo>
                          <a:pt x="8087" y="1"/>
                        </a:lnTo>
                        <a:lnTo>
                          <a:pt x="7672" y="1"/>
                        </a:lnTo>
                        <a:lnTo>
                          <a:pt x="7258" y="25"/>
                        </a:lnTo>
                        <a:lnTo>
                          <a:pt x="6844" y="74"/>
                        </a:lnTo>
                        <a:lnTo>
                          <a:pt x="6455" y="122"/>
                        </a:lnTo>
                        <a:lnTo>
                          <a:pt x="6065" y="195"/>
                        </a:lnTo>
                        <a:lnTo>
                          <a:pt x="5675" y="293"/>
                        </a:lnTo>
                        <a:lnTo>
                          <a:pt x="5310" y="415"/>
                        </a:lnTo>
                        <a:lnTo>
                          <a:pt x="4945" y="536"/>
                        </a:lnTo>
                        <a:lnTo>
                          <a:pt x="4579" y="658"/>
                        </a:lnTo>
                        <a:lnTo>
                          <a:pt x="4238" y="829"/>
                        </a:lnTo>
                        <a:lnTo>
                          <a:pt x="3897" y="975"/>
                        </a:lnTo>
                        <a:lnTo>
                          <a:pt x="3557" y="1170"/>
                        </a:lnTo>
                        <a:lnTo>
                          <a:pt x="3240" y="1364"/>
                        </a:lnTo>
                        <a:lnTo>
                          <a:pt x="2948" y="1559"/>
                        </a:lnTo>
                        <a:lnTo>
                          <a:pt x="2655" y="1778"/>
                        </a:lnTo>
                        <a:lnTo>
                          <a:pt x="2363" y="1998"/>
                        </a:lnTo>
                        <a:lnTo>
                          <a:pt x="2095" y="2241"/>
                        </a:lnTo>
                        <a:lnTo>
                          <a:pt x="1852" y="2485"/>
                        </a:lnTo>
                        <a:lnTo>
                          <a:pt x="1608" y="2753"/>
                        </a:lnTo>
                        <a:lnTo>
                          <a:pt x="1389" y="3021"/>
                        </a:lnTo>
                        <a:lnTo>
                          <a:pt x="1170" y="3288"/>
                        </a:lnTo>
                        <a:lnTo>
                          <a:pt x="975" y="3581"/>
                        </a:lnTo>
                        <a:lnTo>
                          <a:pt x="804" y="3873"/>
                        </a:lnTo>
                        <a:lnTo>
                          <a:pt x="634" y="4190"/>
                        </a:lnTo>
                        <a:lnTo>
                          <a:pt x="488" y="4506"/>
                        </a:lnTo>
                        <a:lnTo>
                          <a:pt x="366" y="4823"/>
                        </a:lnTo>
                        <a:lnTo>
                          <a:pt x="244" y="5139"/>
                        </a:lnTo>
                        <a:lnTo>
                          <a:pt x="171" y="5480"/>
                        </a:lnTo>
                        <a:lnTo>
                          <a:pt x="98" y="5821"/>
                        </a:lnTo>
                        <a:lnTo>
                          <a:pt x="49" y="6162"/>
                        </a:lnTo>
                        <a:lnTo>
                          <a:pt x="1" y="6503"/>
                        </a:lnTo>
                        <a:lnTo>
                          <a:pt x="1" y="6869"/>
                        </a:lnTo>
                        <a:lnTo>
                          <a:pt x="1" y="6869"/>
                        </a:lnTo>
                        <a:lnTo>
                          <a:pt x="1" y="7234"/>
                        </a:lnTo>
                        <a:lnTo>
                          <a:pt x="49" y="7624"/>
                        </a:lnTo>
                        <a:lnTo>
                          <a:pt x="98" y="7989"/>
                        </a:lnTo>
                        <a:lnTo>
                          <a:pt x="196" y="8330"/>
                        </a:lnTo>
                        <a:lnTo>
                          <a:pt x="293" y="8695"/>
                        </a:lnTo>
                        <a:lnTo>
                          <a:pt x="415" y="9036"/>
                        </a:lnTo>
                        <a:lnTo>
                          <a:pt x="561" y="9377"/>
                        </a:lnTo>
                        <a:lnTo>
                          <a:pt x="731" y="9718"/>
                        </a:lnTo>
                        <a:lnTo>
                          <a:pt x="902" y="10035"/>
                        </a:lnTo>
                        <a:lnTo>
                          <a:pt x="1097" y="10327"/>
                        </a:lnTo>
                        <a:lnTo>
                          <a:pt x="1340" y="10644"/>
                        </a:lnTo>
                        <a:lnTo>
                          <a:pt x="1559" y="10936"/>
                        </a:lnTo>
                        <a:lnTo>
                          <a:pt x="1827" y="11204"/>
                        </a:lnTo>
                        <a:lnTo>
                          <a:pt x="2095" y="11472"/>
                        </a:lnTo>
                        <a:lnTo>
                          <a:pt x="2387" y="11740"/>
                        </a:lnTo>
                        <a:lnTo>
                          <a:pt x="2680" y="11983"/>
                        </a:lnTo>
                        <a:lnTo>
                          <a:pt x="2680" y="11983"/>
                        </a:lnTo>
                        <a:lnTo>
                          <a:pt x="2485" y="12349"/>
                        </a:lnTo>
                        <a:lnTo>
                          <a:pt x="2266" y="12714"/>
                        </a:lnTo>
                        <a:lnTo>
                          <a:pt x="2022" y="13104"/>
                        </a:lnTo>
                        <a:lnTo>
                          <a:pt x="1706" y="13469"/>
                        </a:lnTo>
                        <a:lnTo>
                          <a:pt x="1365" y="13834"/>
                        </a:lnTo>
                        <a:lnTo>
                          <a:pt x="1170" y="14005"/>
                        </a:lnTo>
                        <a:lnTo>
                          <a:pt x="951" y="14151"/>
                        </a:lnTo>
                        <a:lnTo>
                          <a:pt x="731" y="14297"/>
                        </a:lnTo>
                        <a:lnTo>
                          <a:pt x="512" y="14443"/>
                        </a:lnTo>
                        <a:lnTo>
                          <a:pt x="269" y="14540"/>
                        </a:lnTo>
                        <a:lnTo>
                          <a:pt x="1" y="14662"/>
                        </a:lnTo>
                        <a:lnTo>
                          <a:pt x="1" y="14662"/>
                        </a:lnTo>
                        <a:lnTo>
                          <a:pt x="122" y="14662"/>
                        </a:lnTo>
                        <a:lnTo>
                          <a:pt x="488" y="14711"/>
                        </a:lnTo>
                        <a:lnTo>
                          <a:pt x="1024" y="14711"/>
                        </a:lnTo>
                        <a:lnTo>
                          <a:pt x="1365" y="14711"/>
                        </a:lnTo>
                        <a:lnTo>
                          <a:pt x="1706" y="14687"/>
                        </a:lnTo>
                        <a:lnTo>
                          <a:pt x="2095" y="14614"/>
                        </a:lnTo>
                        <a:lnTo>
                          <a:pt x="2485" y="14540"/>
                        </a:lnTo>
                        <a:lnTo>
                          <a:pt x="2899" y="14419"/>
                        </a:lnTo>
                        <a:lnTo>
                          <a:pt x="3313" y="14273"/>
                        </a:lnTo>
                        <a:lnTo>
                          <a:pt x="3751" y="14078"/>
                        </a:lnTo>
                        <a:lnTo>
                          <a:pt x="4165" y="13834"/>
                        </a:lnTo>
                        <a:lnTo>
                          <a:pt x="4579" y="13566"/>
                        </a:lnTo>
                        <a:lnTo>
                          <a:pt x="4969" y="13201"/>
                        </a:lnTo>
                        <a:lnTo>
                          <a:pt x="4969" y="13201"/>
                        </a:lnTo>
                        <a:lnTo>
                          <a:pt x="5334" y="13323"/>
                        </a:lnTo>
                        <a:lnTo>
                          <a:pt x="5700" y="13444"/>
                        </a:lnTo>
                        <a:lnTo>
                          <a:pt x="6089" y="13518"/>
                        </a:lnTo>
                        <a:lnTo>
                          <a:pt x="6479" y="13591"/>
                        </a:lnTo>
                        <a:lnTo>
                          <a:pt x="6869" y="13664"/>
                        </a:lnTo>
                        <a:lnTo>
                          <a:pt x="7258" y="13712"/>
                        </a:lnTo>
                        <a:lnTo>
                          <a:pt x="7672" y="13737"/>
                        </a:lnTo>
                        <a:lnTo>
                          <a:pt x="8087" y="13737"/>
                        </a:lnTo>
                        <a:lnTo>
                          <a:pt x="8087" y="13737"/>
                        </a:lnTo>
                        <a:lnTo>
                          <a:pt x="8501" y="13737"/>
                        </a:lnTo>
                        <a:lnTo>
                          <a:pt x="8915" y="13712"/>
                        </a:lnTo>
                        <a:lnTo>
                          <a:pt x="9329" y="13664"/>
                        </a:lnTo>
                        <a:lnTo>
                          <a:pt x="9718" y="13591"/>
                        </a:lnTo>
                        <a:lnTo>
                          <a:pt x="10108" y="13518"/>
                        </a:lnTo>
                        <a:lnTo>
                          <a:pt x="10498" y="13420"/>
                        </a:lnTo>
                        <a:lnTo>
                          <a:pt x="10863" y="13323"/>
                        </a:lnTo>
                        <a:lnTo>
                          <a:pt x="11228" y="13201"/>
                        </a:lnTo>
                        <a:lnTo>
                          <a:pt x="11594" y="13055"/>
                        </a:lnTo>
                        <a:lnTo>
                          <a:pt x="11935" y="12909"/>
                        </a:lnTo>
                        <a:lnTo>
                          <a:pt x="12276" y="12738"/>
                        </a:lnTo>
                        <a:lnTo>
                          <a:pt x="12617" y="12568"/>
                        </a:lnTo>
                        <a:lnTo>
                          <a:pt x="12933" y="12373"/>
                        </a:lnTo>
                        <a:lnTo>
                          <a:pt x="13225" y="12178"/>
                        </a:lnTo>
                        <a:lnTo>
                          <a:pt x="13518" y="11959"/>
                        </a:lnTo>
                        <a:lnTo>
                          <a:pt x="13810" y="11715"/>
                        </a:lnTo>
                        <a:lnTo>
                          <a:pt x="14078" y="11496"/>
                        </a:lnTo>
                        <a:lnTo>
                          <a:pt x="14321" y="11228"/>
                        </a:lnTo>
                        <a:lnTo>
                          <a:pt x="14565" y="10985"/>
                        </a:lnTo>
                        <a:lnTo>
                          <a:pt x="14784" y="10717"/>
                        </a:lnTo>
                        <a:lnTo>
                          <a:pt x="15003" y="10424"/>
                        </a:lnTo>
                        <a:lnTo>
                          <a:pt x="15198" y="10132"/>
                        </a:lnTo>
                        <a:lnTo>
                          <a:pt x="15369" y="9840"/>
                        </a:lnTo>
                        <a:lnTo>
                          <a:pt x="15539" y="9548"/>
                        </a:lnTo>
                        <a:lnTo>
                          <a:pt x="15685" y="9231"/>
                        </a:lnTo>
                        <a:lnTo>
                          <a:pt x="15807" y="8914"/>
                        </a:lnTo>
                        <a:lnTo>
                          <a:pt x="15929" y="8574"/>
                        </a:lnTo>
                        <a:lnTo>
                          <a:pt x="16002" y="8257"/>
                        </a:lnTo>
                        <a:lnTo>
                          <a:pt x="16075" y="7916"/>
                        </a:lnTo>
                        <a:lnTo>
                          <a:pt x="16124" y="7575"/>
                        </a:lnTo>
                        <a:lnTo>
                          <a:pt x="16172" y="7210"/>
                        </a:lnTo>
                        <a:lnTo>
                          <a:pt x="16172" y="6869"/>
                        </a:lnTo>
                        <a:lnTo>
                          <a:pt x="16172" y="6869"/>
                        </a:lnTo>
                        <a:lnTo>
                          <a:pt x="16172" y="6503"/>
                        </a:lnTo>
                        <a:lnTo>
                          <a:pt x="16124" y="6162"/>
                        </a:lnTo>
                        <a:lnTo>
                          <a:pt x="16075" y="5821"/>
                        </a:lnTo>
                        <a:lnTo>
                          <a:pt x="16002" y="5480"/>
                        </a:lnTo>
                        <a:lnTo>
                          <a:pt x="15929" y="5139"/>
                        </a:lnTo>
                        <a:lnTo>
                          <a:pt x="15807" y="4823"/>
                        </a:lnTo>
                        <a:lnTo>
                          <a:pt x="15685" y="4506"/>
                        </a:lnTo>
                        <a:lnTo>
                          <a:pt x="15539" y="4190"/>
                        </a:lnTo>
                        <a:lnTo>
                          <a:pt x="15369" y="3873"/>
                        </a:lnTo>
                        <a:lnTo>
                          <a:pt x="15198" y="3581"/>
                        </a:lnTo>
                        <a:lnTo>
                          <a:pt x="15003" y="3288"/>
                        </a:lnTo>
                        <a:lnTo>
                          <a:pt x="14784" y="3021"/>
                        </a:lnTo>
                        <a:lnTo>
                          <a:pt x="14565" y="2753"/>
                        </a:lnTo>
                        <a:lnTo>
                          <a:pt x="14321" y="2485"/>
                        </a:lnTo>
                        <a:lnTo>
                          <a:pt x="14078" y="2241"/>
                        </a:lnTo>
                        <a:lnTo>
                          <a:pt x="13810" y="1998"/>
                        </a:lnTo>
                        <a:lnTo>
                          <a:pt x="13518" y="1778"/>
                        </a:lnTo>
                        <a:lnTo>
                          <a:pt x="13225" y="1559"/>
                        </a:lnTo>
                        <a:lnTo>
                          <a:pt x="12933" y="1364"/>
                        </a:lnTo>
                        <a:lnTo>
                          <a:pt x="12617" y="1170"/>
                        </a:lnTo>
                        <a:lnTo>
                          <a:pt x="12276" y="975"/>
                        </a:lnTo>
                        <a:lnTo>
                          <a:pt x="11935" y="829"/>
                        </a:lnTo>
                        <a:lnTo>
                          <a:pt x="11594" y="658"/>
                        </a:lnTo>
                        <a:lnTo>
                          <a:pt x="11228" y="536"/>
                        </a:lnTo>
                        <a:lnTo>
                          <a:pt x="10863" y="415"/>
                        </a:lnTo>
                        <a:lnTo>
                          <a:pt x="10498" y="293"/>
                        </a:lnTo>
                        <a:lnTo>
                          <a:pt x="10108" y="195"/>
                        </a:lnTo>
                        <a:lnTo>
                          <a:pt x="9718" y="122"/>
                        </a:lnTo>
                        <a:lnTo>
                          <a:pt x="9329" y="74"/>
                        </a:lnTo>
                        <a:lnTo>
                          <a:pt x="8915" y="25"/>
                        </a:lnTo>
                        <a:lnTo>
                          <a:pt x="8501" y="1"/>
                        </a:lnTo>
                        <a:lnTo>
                          <a:pt x="8087" y="1"/>
                        </a:lnTo>
                        <a:lnTo>
                          <a:pt x="8087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463" name="Shape 463"/>
                  <p:cNvGrpSpPr/>
                  <p:nvPr/>
                </p:nvGrpSpPr>
                <p:grpSpPr>
                  <a:xfrm>
                    <a:off x="151025" y="1086197"/>
                    <a:ext cx="391000" cy="264085"/>
                    <a:chOff x="564675" y="1700625"/>
                    <a:chExt cx="465200" cy="314200"/>
                  </a:xfrm>
                </p:grpSpPr>
                <p:sp>
                  <p:nvSpPr>
                    <p:cNvPr id="464" name="Shape 464"/>
                    <p:cNvSpPr/>
                    <p:nvPr/>
                  </p:nvSpPr>
                  <p:spPr>
                    <a:xfrm>
                      <a:off x="564675" y="1700625"/>
                      <a:ext cx="465200" cy="29250"/>
                    </a:xfrm>
                    <a:custGeom>
                      <a:pathLst>
                        <a:path extrusionOk="0" fill="none" h="1170" w="18608">
                          <a:moveTo>
                            <a:pt x="18608" y="1170"/>
                          </a:moveTo>
                          <a:lnTo>
                            <a:pt x="18608" y="488"/>
                          </a:lnTo>
                          <a:lnTo>
                            <a:pt x="18608" y="488"/>
                          </a:lnTo>
                          <a:lnTo>
                            <a:pt x="18608" y="390"/>
                          </a:lnTo>
                          <a:lnTo>
                            <a:pt x="18559" y="293"/>
                          </a:lnTo>
                          <a:lnTo>
                            <a:pt x="18535" y="220"/>
                          </a:lnTo>
                          <a:lnTo>
                            <a:pt x="18462" y="147"/>
                          </a:lnTo>
                          <a:lnTo>
                            <a:pt x="18389" y="74"/>
                          </a:lnTo>
                          <a:lnTo>
                            <a:pt x="18316" y="49"/>
                          </a:lnTo>
                          <a:lnTo>
                            <a:pt x="18218" y="1"/>
                          </a:lnTo>
                          <a:lnTo>
                            <a:pt x="18121" y="1"/>
                          </a:lnTo>
                          <a:lnTo>
                            <a:pt x="488" y="1"/>
                          </a:lnTo>
                          <a:lnTo>
                            <a:pt x="488" y="1"/>
                          </a:lnTo>
                          <a:lnTo>
                            <a:pt x="390" y="1"/>
                          </a:lnTo>
                          <a:lnTo>
                            <a:pt x="293" y="49"/>
                          </a:lnTo>
                          <a:lnTo>
                            <a:pt x="220" y="74"/>
                          </a:lnTo>
                          <a:lnTo>
                            <a:pt x="147" y="147"/>
                          </a:lnTo>
                          <a:lnTo>
                            <a:pt x="74" y="220"/>
                          </a:lnTo>
                          <a:lnTo>
                            <a:pt x="49" y="293"/>
                          </a:lnTo>
                          <a:lnTo>
                            <a:pt x="1" y="390"/>
                          </a:lnTo>
                          <a:lnTo>
                            <a:pt x="1" y="488"/>
                          </a:lnTo>
                          <a:lnTo>
                            <a:pt x="1" y="117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5" name="Shape 465"/>
                    <p:cNvSpPr/>
                    <p:nvPr/>
                  </p:nvSpPr>
                  <p:spPr>
                    <a:xfrm>
                      <a:off x="564675" y="1732300"/>
                      <a:ext cx="465200" cy="272175"/>
                    </a:xfrm>
                    <a:custGeom>
                      <a:pathLst>
                        <a:path extrusionOk="0" fill="none" h="10887" w="18608">
                          <a:moveTo>
                            <a:pt x="13493" y="7209"/>
                          </a:moveTo>
                          <a:lnTo>
                            <a:pt x="18608" y="10887"/>
                          </a:lnTo>
                          <a:lnTo>
                            <a:pt x="18608" y="10887"/>
                          </a:lnTo>
                          <a:lnTo>
                            <a:pt x="18608" y="10814"/>
                          </a:lnTo>
                          <a:lnTo>
                            <a:pt x="18608" y="0"/>
                          </a:lnTo>
                          <a:lnTo>
                            <a:pt x="9450" y="6625"/>
                          </a:lnTo>
                          <a:lnTo>
                            <a:pt x="9450" y="6625"/>
                          </a:lnTo>
                          <a:lnTo>
                            <a:pt x="9377" y="6673"/>
                          </a:lnTo>
                          <a:lnTo>
                            <a:pt x="9304" y="6673"/>
                          </a:lnTo>
                          <a:lnTo>
                            <a:pt x="9304" y="6673"/>
                          </a:lnTo>
                          <a:lnTo>
                            <a:pt x="9231" y="6673"/>
                          </a:lnTo>
                          <a:lnTo>
                            <a:pt x="9158" y="6625"/>
                          </a:lnTo>
                          <a:lnTo>
                            <a:pt x="1" y="0"/>
                          </a:lnTo>
                          <a:lnTo>
                            <a:pt x="1" y="10814"/>
                          </a:lnTo>
                          <a:lnTo>
                            <a:pt x="1" y="10814"/>
                          </a:lnTo>
                          <a:lnTo>
                            <a:pt x="1" y="10887"/>
                          </a:lnTo>
                          <a:lnTo>
                            <a:pt x="5115" y="720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6" name="Shape 466"/>
                    <p:cNvSpPr/>
                    <p:nvPr/>
                  </p:nvSpPr>
                  <p:spPr>
                    <a:xfrm>
                      <a:off x="572600" y="2014200"/>
                      <a:ext cx="449375" cy="625"/>
                    </a:xfrm>
                    <a:custGeom>
                      <a:pathLst>
                        <a:path extrusionOk="0" fill="none" h="25" w="17975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8" y="25"/>
                          </a:lnTo>
                          <a:lnTo>
                            <a:pt x="171" y="25"/>
                          </a:lnTo>
                          <a:lnTo>
                            <a:pt x="17804" y="25"/>
                          </a:lnTo>
                          <a:lnTo>
                            <a:pt x="17804" y="25"/>
                          </a:lnTo>
                          <a:lnTo>
                            <a:pt x="17877" y="25"/>
                          </a:lnTo>
                          <a:lnTo>
                            <a:pt x="17974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467" name="Shape 467"/>
                  <p:cNvGrpSpPr/>
                  <p:nvPr/>
                </p:nvGrpSpPr>
                <p:grpSpPr>
                  <a:xfrm>
                    <a:off x="1912558" y="1029894"/>
                    <a:ext cx="359271" cy="376691"/>
                    <a:chOff x="5961125" y="1623900"/>
                    <a:chExt cx="427450" cy="448175"/>
                  </a:xfrm>
                </p:grpSpPr>
                <p:sp>
                  <p:nvSpPr>
                    <p:cNvPr id="468" name="Shape 468"/>
                    <p:cNvSpPr/>
                    <p:nvPr/>
                  </p:nvSpPr>
                  <p:spPr>
                    <a:xfrm>
                      <a:off x="5961125" y="1678700"/>
                      <a:ext cx="376925" cy="376925"/>
                    </a:xfrm>
                    <a:custGeom>
                      <a:pathLst>
                        <a:path extrusionOk="0" fill="none" h="15077" w="15077">
                          <a:moveTo>
                            <a:pt x="11813" y="1340"/>
                          </a:moveTo>
                          <a:lnTo>
                            <a:pt x="11813" y="1340"/>
                          </a:lnTo>
                          <a:lnTo>
                            <a:pt x="11350" y="1024"/>
                          </a:lnTo>
                          <a:lnTo>
                            <a:pt x="10863" y="780"/>
                          </a:lnTo>
                          <a:lnTo>
                            <a:pt x="10351" y="537"/>
                          </a:lnTo>
                          <a:lnTo>
                            <a:pt x="9816" y="342"/>
                          </a:lnTo>
                          <a:lnTo>
                            <a:pt x="9280" y="196"/>
                          </a:lnTo>
                          <a:lnTo>
                            <a:pt x="8720" y="98"/>
                          </a:lnTo>
                          <a:lnTo>
                            <a:pt x="8135" y="25"/>
                          </a:lnTo>
                          <a:lnTo>
                            <a:pt x="7551" y="1"/>
                          </a:lnTo>
                          <a:lnTo>
                            <a:pt x="7551" y="1"/>
                          </a:lnTo>
                          <a:lnTo>
                            <a:pt x="7161" y="1"/>
                          </a:lnTo>
                          <a:lnTo>
                            <a:pt x="6771" y="50"/>
                          </a:lnTo>
                          <a:lnTo>
                            <a:pt x="6406" y="98"/>
                          </a:lnTo>
                          <a:lnTo>
                            <a:pt x="6041" y="147"/>
                          </a:lnTo>
                          <a:lnTo>
                            <a:pt x="5675" y="244"/>
                          </a:lnTo>
                          <a:lnTo>
                            <a:pt x="5310" y="342"/>
                          </a:lnTo>
                          <a:lnTo>
                            <a:pt x="4969" y="464"/>
                          </a:lnTo>
                          <a:lnTo>
                            <a:pt x="4628" y="585"/>
                          </a:lnTo>
                          <a:lnTo>
                            <a:pt x="4287" y="731"/>
                          </a:lnTo>
                          <a:lnTo>
                            <a:pt x="3970" y="902"/>
                          </a:lnTo>
                          <a:lnTo>
                            <a:pt x="3654" y="1097"/>
                          </a:lnTo>
                          <a:lnTo>
                            <a:pt x="3337" y="1292"/>
                          </a:lnTo>
                          <a:lnTo>
                            <a:pt x="3045" y="1486"/>
                          </a:lnTo>
                          <a:lnTo>
                            <a:pt x="2753" y="1730"/>
                          </a:lnTo>
                          <a:lnTo>
                            <a:pt x="2485" y="1949"/>
                          </a:lnTo>
                          <a:lnTo>
                            <a:pt x="2217" y="2217"/>
                          </a:lnTo>
                          <a:lnTo>
                            <a:pt x="1973" y="2461"/>
                          </a:lnTo>
                          <a:lnTo>
                            <a:pt x="1730" y="2753"/>
                          </a:lnTo>
                          <a:lnTo>
                            <a:pt x="1510" y="3021"/>
                          </a:lnTo>
                          <a:lnTo>
                            <a:pt x="1291" y="3313"/>
                          </a:lnTo>
                          <a:lnTo>
                            <a:pt x="1096" y="3630"/>
                          </a:lnTo>
                          <a:lnTo>
                            <a:pt x="926" y="3946"/>
                          </a:lnTo>
                          <a:lnTo>
                            <a:pt x="755" y="4263"/>
                          </a:lnTo>
                          <a:lnTo>
                            <a:pt x="609" y="4604"/>
                          </a:lnTo>
                          <a:lnTo>
                            <a:pt x="463" y="4945"/>
                          </a:lnTo>
                          <a:lnTo>
                            <a:pt x="341" y="5286"/>
                          </a:lnTo>
                          <a:lnTo>
                            <a:pt x="244" y="5651"/>
                          </a:lnTo>
                          <a:lnTo>
                            <a:pt x="171" y="6016"/>
                          </a:lnTo>
                          <a:lnTo>
                            <a:pt x="98" y="6382"/>
                          </a:lnTo>
                          <a:lnTo>
                            <a:pt x="49" y="6771"/>
                          </a:lnTo>
                          <a:lnTo>
                            <a:pt x="25" y="7137"/>
                          </a:lnTo>
                          <a:lnTo>
                            <a:pt x="0" y="7526"/>
                          </a:lnTo>
                          <a:lnTo>
                            <a:pt x="0" y="7526"/>
                          </a:lnTo>
                          <a:lnTo>
                            <a:pt x="25" y="7916"/>
                          </a:lnTo>
                          <a:lnTo>
                            <a:pt x="49" y="8306"/>
                          </a:lnTo>
                          <a:lnTo>
                            <a:pt x="98" y="8671"/>
                          </a:lnTo>
                          <a:lnTo>
                            <a:pt x="171" y="9061"/>
                          </a:lnTo>
                          <a:lnTo>
                            <a:pt x="244" y="9426"/>
                          </a:lnTo>
                          <a:lnTo>
                            <a:pt x="341" y="9767"/>
                          </a:lnTo>
                          <a:lnTo>
                            <a:pt x="463" y="10132"/>
                          </a:lnTo>
                          <a:lnTo>
                            <a:pt x="609" y="10473"/>
                          </a:lnTo>
                          <a:lnTo>
                            <a:pt x="755" y="10790"/>
                          </a:lnTo>
                          <a:lnTo>
                            <a:pt x="926" y="11131"/>
                          </a:lnTo>
                          <a:lnTo>
                            <a:pt x="1096" y="11448"/>
                          </a:lnTo>
                          <a:lnTo>
                            <a:pt x="1291" y="11740"/>
                          </a:lnTo>
                          <a:lnTo>
                            <a:pt x="1510" y="12032"/>
                          </a:lnTo>
                          <a:lnTo>
                            <a:pt x="1730" y="12324"/>
                          </a:lnTo>
                          <a:lnTo>
                            <a:pt x="1973" y="12592"/>
                          </a:lnTo>
                          <a:lnTo>
                            <a:pt x="2217" y="12860"/>
                          </a:lnTo>
                          <a:lnTo>
                            <a:pt x="2485" y="13104"/>
                          </a:lnTo>
                          <a:lnTo>
                            <a:pt x="2753" y="13347"/>
                          </a:lnTo>
                          <a:lnTo>
                            <a:pt x="3045" y="13567"/>
                          </a:lnTo>
                          <a:lnTo>
                            <a:pt x="3337" y="13786"/>
                          </a:lnTo>
                          <a:lnTo>
                            <a:pt x="3654" y="13981"/>
                          </a:lnTo>
                          <a:lnTo>
                            <a:pt x="3970" y="14151"/>
                          </a:lnTo>
                          <a:lnTo>
                            <a:pt x="4287" y="14322"/>
                          </a:lnTo>
                          <a:lnTo>
                            <a:pt x="4628" y="14468"/>
                          </a:lnTo>
                          <a:lnTo>
                            <a:pt x="4969" y="14614"/>
                          </a:lnTo>
                          <a:lnTo>
                            <a:pt x="5310" y="14736"/>
                          </a:lnTo>
                          <a:lnTo>
                            <a:pt x="5675" y="14833"/>
                          </a:lnTo>
                          <a:lnTo>
                            <a:pt x="6041" y="14906"/>
                          </a:lnTo>
                          <a:lnTo>
                            <a:pt x="6406" y="14979"/>
                          </a:lnTo>
                          <a:lnTo>
                            <a:pt x="6771" y="15028"/>
                          </a:lnTo>
                          <a:lnTo>
                            <a:pt x="7161" y="15052"/>
                          </a:lnTo>
                          <a:lnTo>
                            <a:pt x="7551" y="15077"/>
                          </a:lnTo>
                          <a:lnTo>
                            <a:pt x="7551" y="15077"/>
                          </a:lnTo>
                          <a:lnTo>
                            <a:pt x="7940" y="15052"/>
                          </a:lnTo>
                          <a:lnTo>
                            <a:pt x="8306" y="15028"/>
                          </a:lnTo>
                          <a:lnTo>
                            <a:pt x="8695" y="14979"/>
                          </a:lnTo>
                          <a:lnTo>
                            <a:pt x="9061" y="14906"/>
                          </a:lnTo>
                          <a:lnTo>
                            <a:pt x="9426" y="14833"/>
                          </a:lnTo>
                          <a:lnTo>
                            <a:pt x="9791" y="14736"/>
                          </a:lnTo>
                          <a:lnTo>
                            <a:pt x="10132" y="14614"/>
                          </a:lnTo>
                          <a:lnTo>
                            <a:pt x="10473" y="14468"/>
                          </a:lnTo>
                          <a:lnTo>
                            <a:pt x="10814" y="14322"/>
                          </a:lnTo>
                          <a:lnTo>
                            <a:pt x="11131" y="14151"/>
                          </a:lnTo>
                          <a:lnTo>
                            <a:pt x="11447" y="13981"/>
                          </a:lnTo>
                          <a:lnTo>
                            <a:pt x="11764" y="13786"/>
                          </a:lnTo>
                          <a:lnTo>
                            <a:pt x="12056" y="13567"/>
                          </a:lnTo>
                          <a:lnTo>
                            <a:pt x="12348" y="13347"/>
                          </a:lnTo>
                          <a:lnTo>
                            <a:pt x="12616" y="13104"/>
                          </a:lnTo>
                          <a:lnTo>
                            <a:pt x="12884" y="12860"/>
                          </a:lnTo>
                          <a:lnTo>
                            <a:pt x="13128" y="12592"/>
                          </a:lnTo>
                          <a:lnTo>
                            <a:pt x="13371" y="12324"/>
                          </a:lnTo>
                          <a:lnTo>
                            <a:pt x="13591" y="12032"/>
                          </a:lnTo>
                          <a:lnTo>
                            <a:pt x="13785" y="11740"/>
                          </a:lnTo>
                          <a:lnTo>
                            <a:pt x="13980" y="11448"/>
                          </a:lnTo>
                          <a:lnTo>
                            <a:pt x="14175" y="11131"/>
                          </a:lnTo>
                          <a:lnTo>
                            <a:pt x="14346" y="10790"/>
                          </a:lnTo>
                          <a:lnTo>
                            <a:pt x="14492" y="10473"/>
                          </a:lnTo>
                          <a:lnTo>
                            <a:pt x="14613" y="10132"/>
                          </a:lnTo>
                          <a:lnTo>
                            <a:pt x="14735" y="9767"/>
                          </a:lnTo>
                          <a:lnTo>
                            <a:pt x="14857" y="9426"/>
                          </a:lnTo>
                          <a:lnTo>
                            <a:pt x="14930" y="9061"/>
                          </a:lnTo>
                          <a:lnTo>
                            <a:pt x="15003" y="8671"/>
                          </a:lnTo>
                          <a:lnTo>
                            <a:pt x="15052" y="8306"/>
                          </a:lnTo>
                          <a:lnTo>
                            <a:pt x="15076" y="7916"/>
                          </a:lnTo>
                          <a:lnTo>
                            <a:pt x="15076" y="7526"/>
                          </a:lnTo>
                          <a:lnTo>
                            <a:pt x="15076" y="7526"/>
                          </a:lnTo>
                          <a:lnTo>
                            <a:pt x="15052" y="6918"/>
                          </a:lnTo>
                          <a:lnTo>
                            <a:pt x="14979" y="6309"/>
                          </a:lnTo>
                          <a:lnTo>
                            <a:pt x="14857" y="5724"/>
                          </a:lnTo>
                          <a:lnTo>
                            <a:pt x="14687" y="5164"/>
                          </a:lnTo>
                          <a:lnTo>
                            <a:pt x="14492" y="4604"/>
                          </a:lnTo>
                          <a:lnTo>
                            <a:pt x="14248" y="4068"/>
                          </a:lnTo>
                          <a:lnTo>
                            <a:pt x="13956" y="3581"/>
                          </a:lnTo>
                          <a:lnTo>
                            <a:pt x="13615" y="3094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9" name="Shape 469"/>
                    <p:cNvSpPr/>
                    <p:nvPr/>
                  </p:nvSpPr>
                  <p:spPr>
                    <a:xfrm>
                      <a:off x="6009825" y="1727425"/>
                      <a:ext cx="279500" cy="279500"/>
                    </a:xfrm>
                    <a:custGeom>
                      <a:pathLst>
                        <a:path extrusionOk="0" fill="none" h="11180" w="11180">
                          <a:moveTo>
                            <a:pt x="10181" y="2387"/>
                          </a:moveTo>
                          <a:lnTo>
                            <a:pt x="10181" y="2387"/>
                          </a:lnTo>
                          <a:lnTo>
                            <a:pt x="10400" y="2728"/>
                          </a:lnTo>
                          <a:lnTo>
                            <a:pt x="10595" y="3093"/>
                          </a:lnTo>
                          <a:lnTo>
                            <a:pt x="10766" y="3483"/>
                          </a:lnTo>
                          <a:lnTo>
                            <a:pt x="10912" y="3873"/>
                          </a:lnTo>
                          <a:lnTo>
                            <a:pt x="11034" y="4287"/>
                          </a:lnTo>
                          <a:lnTo>
                            <a:pt x="11107" y="4701"/>
                          </a:lnTo>
                          <a:lnTo>
                            <a:pt x="11180" y="5139"/>
                          </a:lnTo>
                          <a:lnTo>
                            <a:pt x="11180" y="5577"/>
                          </a:lnTo>
                          <a:lnTo>
                            <a:pt x="11180" y="5577"/>
                          </a:lnTo>
                          <a:lnTo>
                            <a:pt x="11155" y="6162"/>
                          </a:lnTo>
                          <a:lnTo>
                            <a:pt x="11082" y="6722"/>
                          </a:lnTo>
                          <a:lnTo>
                            <a:pt x="10936" y="7234"/>
                          </a:lnTo>
                          <a:lnTo>
                            <a:pt x="10741" y="7769"/>
                          </a:lnTo>
                          <a:lnTo>
                            <a:pt x="10522" y="8257"/>
                          </a:lnTo>
                          <a:lnTo>
                            <a:pt x="10230" y="8695"/>
                          </a:lnTo>
                          <a:lnTo>
                            <a:pt x="9913" y="9133"/>
                          </a:lnTo>
                          <a:lnTo>
                            <a:pt x="9548" y="9523"/>
                          </a:lnTo>
                          <a:lnTo>
                            <a:pt x="9158" y="9888"/>
                          </a:lnTo>
                          <a:lnTo>
                            <a:pt x="8720" y="10205"/>
                          </a:lnTo>
                          <a:lnTo>
                            <a:pt x="8257" y="10497"/>
                          </a:lnTo>
                          <a:lnTo>
                            <a:pt x="7770" y="10741"/>
                          </a:lnTo>
                          <a:lnTo>
                            <a:pt x="7259" y="10911"/>
                          </a:lnTo>
                          <a:lnTo>
                            <a:pt x="6723" y="11057"/>
                          </a:lnTo>
                          <a:lnTo>
                            <a:pt x="6163" y="11155"/>
                          </a:lnTo>
                          <a:lnTo>
                            <a:pt x="5603" y="11179"/>
                          </a:lnTo>
                          <a:lnTo>
                            <a:pt x="5603" y="11179"/>
                          </a:lnTo>
                          <a:lnTo>
                            <a:pt x="5018" y="11155"/>
                          </a:lnTo>
                          <a:lnTo>
                            <a:pt x="4482" y="11057"/>
                          </a:lnTo>
                          <a:lnTo>
                            <a:pt x="3946" y="10911"/>
                          </a:lnTo>
                          <a:lnTo>
                            <a:pt x="3435" y="10741"/>
                          </a:lnTo>
                          <a:lnTo>
                            <a:pt x="2948" y="10497"/>
                          </a:lnTo>
                          <a:lnTo>
                            <a:pt x="2485" y="10205"/>
                          </a:lnTo>
                          <a:lnTo>
                            <a:pt x="2047" y="9888"/>
                          </a:lnTo>
                          <a:lnTo>
                            <a:pt x="1657" y="9523"/>
                          </a:lnTo>
                          <a:lnTo>
                            <a:pt x="1292" y="9133"/>
                          </a:lnTo>
                          <a:lnTo>
                            <a:pt x="975" y="8695"/>
                          </a:lnTo>
                          <a:lnTo>
                            <a:pt x="683" y="8257"/>
                          </a:lnTo>
                          <a:lnTo>
                            <a:pt x="464" y="7769"/>
                          </a:lnTo>
                          <a:lnTo>
                            <a:pt x="269" y="7234"/>
                          </a:lnTo>
                          <a:lnTo>
                            <a:pt x="123" y="6722"/>
                          </a:lnTo>
                          <a:lnTo>
                            <a:pt x="50" y="6162"/>
                          </a:lnTo>
                          <a:lnTo>
                            <a:pt x="1" y="5577"/>
                          </a:lnTo>
                          <a:lnTo>
                            <a:pt x="1" y="5577"/>
                          </a:lnTo>
                          <a:lnTo>
                            <a:pt x="50" y="5017"/>
                          </a:lnTo>
                          <a:lnTo>
                            <a:pt x="123" y="4457"/>
                          </a:lnTo>
                          <a:lnTo>
                            <a:pt x="269" y="3921"/>
                          </a:lnTo>
                          <a:lnTo>
                            <a:pt x="464" y="3410"/>
                          </a:lnTo>
                          <a:lnTo>
                            <a:pt x="683" y="2923"/>
                          </a:lnTo>
                          <a:lnTo>
                            <a:pt x="975" y="2460"/>
                          </a:lnTo>
                          <a:lnTo>
                            <a:pt x="1292" y="2046"/>
                          </a:lnTo>
                          <a:lnTo>
                            <a:pt x="1657" y="1632"/>
                          </a:lnTo>
                          <a:lnTo>
                            <a:pt x="2047" y="1267"/>
                          </a:lnTo>
                          <a:lnTo>
                            <a:pt x="2485" y="950"/>
                          </a:lnTo>
                          <a:lnTo>
                            <a:pt x="2948" y="682"/>
                          </a:lnTo>
                          <a:lnTo>
                            <a:pt x="3435" y="439"/>
                          </a:lnTo>
                          <a:lnTo>
                            <a:pt x="3946" y="244"/>
                          </a:lnTo>
                          <a:lnTo>
                            <a:pt x="4482" y="122"/>
                          </a:lnTo>
                          <a:lnTo>
                            <a:pt x="5018" y="25"/>
                          </a:lnTo>
                          <a:lnTo>
                            <a:pt x="5603" y="0"/>
                          </a:lnTo>
                          <a:lnTo>
                            <a:pt x="5603" y="0"/>
                          </a:lnTo>
                          <a:lnTo>
                            <a:pt x="6041" y="25"/>
                          </a:lnTo>
                          <a:lnTo>
                            <a:pt x="6479" y="73"/>
                          </a:lnTo>
                          <a:lnTo>
                            <a:pt x="6893" y="146"/>
                          </a:lnTo>
                          <a:lnTo>
                            <a:pt x="7307" y="268"/>
                          </a:lnTo>
                          <a:lnTo>
                            <a:pt x="7697" y="414"/>
                          </a:lnTo>
                          <a:lnTo>
                            <a:pt x="8087" y="585"/>
                          </a:lnTo>
                          <a:lnTo>
                            <a:pt x="8452" y="780"/>
                          </a:lnTo>
                          <a:lnTo>
                            <a:pt x="8793" y="99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0" name="Shape 470"/>
                    <p:cNvSpPr/>
                    <p:nvPr/>
                  </p:nvSpPr>
                  <p:spPr>
                    <a:xfrm>
                      <a:off x="6107250" y="1824850"/>
                      <a:ext cx="84650" cy="84650"/>
                    </a:xfrm>
                    <a:custGeom>
                      <a:pathLst>
                        <a:path extrusionOk="0" fill="none" h="3386" w="3386">
                          <a:moveTo>
                            <a:pt x="3362" y="1388"/>
                          </a:moveTo>
                          <a:lnTo>
                            <a:pt x="3362" y="1388"/>
                          </a:lnTo>
                          <a:lnTo>
                            <a:pt x="3386" y="1680"/>
                          </a:lnTo>
                          <a:lnTo>
                            <a:pt x="3386" y="1680"/>
                          </a:lnTo>
                          <a:lnTo>
                            <a:pt x="3386" y="1851"/>
                          </a:lnTo>
                          <a:lnTo>
                            <a:pt x="3362" y="2021"/>
                          </a:lnTo>
                          <a:lnTo>
                            <a:pt x="3313" y="2192"/>
                          </a:lnTo>
                          <a:lnTo>
                            <a:pt x="3264" y="2338"/>
                          </a:lnTo>
                          <a:lnTo>
                            <a:pt x="3191" y="2484"/>
                          </a:lnTo>
                          <a:lnTo>
                            <a:pt x="3118" y="2630"/>
                          </a:lnTo>
                          <a:lnTo>
                            <a:pt x="3021" y="2776"/>
                          </a:lnTo>
                          <a:lnTo>
                            <a:pt x="2899" y="2898"/>
                          </a:lnTo>
                          <a:lnTo>
                            <a:pt x="2777" y="2996"/>
                          </a:lnTo>
                          <a:lnTo>
                            <a:pt x="2655" y="3093"/>
                          </a:lnTo>
                          <a:lnTo>
                            <a:pt x="2509" y="3191"/>
                          </a:lnTo>
                          <a:lnTo>
                            <a:pt x="2363" y="3239"/>
                          </a:lnTo>
                          <a:lnTo>
                            <a:pt x="2217" y="3312"/>
                          </a:lnTo>
                          <a:lnTo>
                            <a:pt x="2046" y="3337"/>
                          </a:lnTo>
                          <a:lnTo>
                            <a:pt x="1876" y="3385"/>
                          </a:lnTo>
                          <a:lnTo>
                            <a:pt x="1706" y="3385"/>
                          </a:lnTo>
                          <a:lnTo>
                            <a:pt x="1706" y="3385"/>
                          </a:lnTo>
                          <a:lnTo>
                            <a:pt x="1535" y="3385"/>
                          </a:lnTo>
                          <a:lnTo>
                            <a:pt x="1365" y="3337"/>
                          </a:lnTo>
                          <a:lnTo>
                            <a:pt x="1194" y="3312"/>
                          </a:lnTo>
                          <a:lnTo>
                            <a:pt x="1048" y="3239"/>
                          </a:lnTo>
                          <a:lnTo>
                            <a:pt x="902" y="3191"/>
                          </a:lnTo>
                          <a:lnTo>
                            <a:pt x="756" y="3093"/>
                          </a:lnTo>
                          <a:lnTo>
                            <a:pt x="634" y="2996"/>
                          </a:lnTo>
                          <a:lnTo>
                            <a:pt x="512" y="2898"/>
                          </a:lnTo>
                          <a:lnTo>
                            <a:pt x="390" y="2776"/>
                          </a:lnTo>
                          <a:lnTo>
                            <a:pt x="293" y="2630"/>
                          </a:lnTo>
                          <a:lnTo>
                            <a:pt x="220" y="2484"/>
                          </a:lnTo>
                          <a:lnTo>
                            <a:pt x="147" y="2338"/>
                          </a:lnTo>
                          <a:lnTo>
                            <a:pt x="74" y="2192"/>
                          </a:lnTo>
                          <a:lnTo>
                            <a:pt x="49" y="2021"/>
                          </a:lnTo>
                          <a:lnTo>
                            <a:pt x="25" y="1851"/>
                          </a:lnTo>
                          <a:lnTo>
                            <a:pt x="1" y="1680"/>
                          </a:lnTo>
                          <a:lnTo>
                            <a:pt x="1" y="1680"/>
                          </a:lnTo>
                          <a:lnTo>
                            <a:pt x="25" y="1510"/>
                          </a:lnTo>
                          <a:lnTo>
                            <a:pt x="49" y="1340"/>
                          </a:lnTo>
                          <a:lnTo>
                            <a:pt x="74" y="1193"/>
                          </a:lnTo>
                          <a:lnTo>
                            <a:pt x="147" y="1023"/>
                          </a:lnTo>
                          <a:lnTo>
                            <a:pt x="220" y="877"/>
                          </a:lnTo>
                          <a:lnTo>
                            <a:pt x="293" y="731"/>
                          </a:lnTo>
                          <a:lnTo>
                            <a:pt x="390" y="609"/>
                          </a:lnTo>
                          <a:lnTo>
                            <a:pt x="512" y="487"/>
                          </a:lnTo>
                          <a:lnTo>
                            <a:pt x="634" y="390"/>
                          </a:lnTo>
                          <a:lnTo>
                            <a:pt x="756" y="292"/>
                          </a:lnTo>
                          <a:lnTo>
                            <a:pt x="902" y="195"/>
                          </a:lnTo>
                          <a:lnTo>
                            <a:pt x="1048" y="122"/>
                          </a:lnTo>
                          <a:lnTo>
                            <a:pt x="1194" y="73"/>
                          </a:lnTo>
                          <a:lnTo>
                            <a:pt x="1365" y="24"/>
                          </a:lnTo>
                          <a:lnTo>
                            <a:pt x="1535" y="0"/>
                          </a:lnTo>
                          <a:lnTo>
                            <a:pt x="1706" y="0"/>
                          </a:lnTo>
                          <a:lnTo>
                            <a:pt x="1706" y="0"/>
                          </a:lnTo>
                          <a:lnTo>
                            <a:pt x="1998" y="24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1" name="Shape 471"/>
                    <p:cNvSpPr/>
                    <p:nvPr/>
                  </p:nvSpPr>
                  <p:spPr>
                    <a:xfrm>
                      <a:off x="6058550" y="1776125"/>
                      <a:ext cx="182075" cy="182075"/>
                    </a:xfrm>
                    <a:custGeom>
                      <a:pathLst>
                        <a:path extrusionOk="0" fill="none" h="7283" w="7283">
                          <a:moveTo>
                            <a:pt x="5431" y="463"/>
                          </a:moveTo>
                          <a:lnTo>
                            <a:pt x="5431" y="463"/>
                          </a:lnTo>
                          <a:lnTo>
                            <a:pt x="5042" y="269"/>
                          </a:lnTo>
                          <a:lnTo>
                            <a:pt x="4823" y="195"/>
                          </a:lnTo>
                          <a:lnTo>
                            <a:pt x="4603" y="122"/>
                          </a:lnTo>
                          <a:lnTo>
                            <a:pt x="4360" y="74"/>
                          </a:lnTo>
                          <a:lnTo>
                            <a:pt x="4141" y="25"/>
                          </a:lnTo>
                          <a:lnTo>
                            <a:pt x="3897" y="1"/>
                          </a:lnTo>
                          <a:lnTo>
                            <a:pt x="3654" y="1"/>
                          </a:lnTo>
                          <a:lnTo>
                            <a:pt x="3654" y="1"/>
                          </a:lnTo>
                          <a:lnTo>
                            <a:pt x="3288" y="25"/>
                          </a:lnTo>
                          <a:lnTo>
                            <a:pt x="2923" y="74"/>
                          </a:lnTo>
                          <a:lnTo>
                            <a:pt x="2558" y="147"/>
                          </a:lnTo>
                          <a:lnTo>
                            <a:pt x="2241" y="293"/>
                          </a:lnTo>
                          <a:lnTo>
                            <a:pt x="1924" y="439"/>
                          </a:lnTo>
                          <a:lnTo>
                            <a:pt x="1608" y="609"/>
                          </a:lnTo>
                          <a:lnTo>
                            <a:pt x="1340" y="829"/>
                          </a:lnTo>
                          <a:lnTo>
                            <a:pt x="1072" y="1072"/>
                          </a:lnTo>
                          <a:lnTo>
                            <a:pt x="828" y="1316"/>
                          </a:lnTo>
                          <a:lnTo>
                            <a:pt x="633" y="1608"/>
                          </a:lnTo>
                          <a:lnTo>
                            <a:pt x="439" y="1900"/>
                          </a:lnTo>
                          <a:lnTo>
                            <a:pt x="293" y="2217"/>
                          </a:lnTo>
                          <a:lnTo>
                            <a:pt x="171" y="2558"/>
                          </a:lnTo>
                          <a:lnTo>
                            <a:pt x="73" y="2899"/>
                          </a:lnTo>
                          <a:lnTo>
                            <a:pt x="25" y="3264"/>
                          </a:lnTo>
                          <a:lnTo>
                            <a:pt x="0" y="3629"/>
                          </a:lnTo>
                          <a:lnTo>
                            <a:pt x="0" y="3629"/>
                          </a:lnTo>
                          <a:lnTo>
                            <a:pt x="25" y="4019"/>
                          </a:lnTo>
                          <a:lnTo>
                            <a:pt x="73" y="4360"/>
                          </a:lnTo>
                          <a:lnTo>
                            <a:pt x="171" y="4725"/>
                          </a:lnTo>
                          <a:lnTo>
                            <a:pt x="293" y="5066"/>
                          </a:lnTo>
                          <a:lnTo>
                            <a:pt x="439" y="5383"/>
                          </a:lnTo>
                          <a:lnTo>
                            <a:pt x="633" y="5675"/>
                          </a:lnTo>
                          <a:lnTo>
                            <a:pt x="828" y="5943"/>
                          </a:lnTo>
                          <a:lnTo>
                            <a:pt x="1072" y="6211"/>
                          </a:lnTo>
                          <a:lnTo>
                            <a:pt x="1340" y="6455"/>
                          </a:lnTo>
                          <a:lnTo>
                            <a:pt x="1608" y="6650"/>
                          </a:lnTo>
                          <a:lnTo>
                            <a:pt x="1924" y="6844"/>
                          </a:lnTo>
                          <a:lnTo>
                            <a:pt x="2241" y="6990"/>
                          </a:lnTo>
                          <a:lnTo>
                            <a:pt x="2558" y="7112"/>
                          </a:lnTo>
                          <a:lnTo>
                            <a:pt x="2923" y="7210"/>
                          </a:lnTo>
                          <a:lnTo>
                            <a:pt x="3288" y="7258"/>
                          </a:lnTo>
                          <a:lnTo>
                            <a:pt x="3654" y="7283"/>
                          </a:lnTo>
                          <a:lnTo>
                            <a:pt x="3654" y="7283"/>
                          </a:lnTo>
                          <a:lnTo>
                            <a:pt x="4019" y="7258"/>
                          </a:lnTo>
                          <a:lnTo>
                            <a:pt x="4384" y="7210"/>
                          </a:lnTo>
                          <a:lnTo>
                            <a:pt x="4725" y="7112"/>
                          </a:lnTo>
                          <a:lnTo>
                            <a:pt x="5066" y="6990"/>
                          </a:lnTo>
                          <a:lnTo>
                            <a:pt x="5383" y="6844"/>
                          </a:lnTo>
                          <a:lnTo>
                            <a:pt x="5675" y="6650"/>
                          </a:lnTo>
                          <a:lnTo>
                            <a:pt x="5967" y="6455"/>
                          </a:lnTo>
                          <a:lnTo>
                            <a:pt x="6235" y="6211"/>
                          </a:lnTo>
                          <a:lnTo>
                            <a:pt x="6454" y="5943"/>
                          </a:lnTo>
                          <a:lnTo>
                            <a:pt x="6674" y="5675"/>
                          </a:lnTo>
                          <a:lnTo>
                            <a:pt x="6844" y="5383"/>
                          </a:lnTo>
                          <a:lnTo>
                            <a:pt x="7014" y="5066"/>
                          </a:lnTo>
                          <a:lnTo>
                            <a:pt x="7136" y="4725"/>
                          </a:lnTo>
                          <a:lnTo>
                            <a:pt x="7209" y="4360"/>
                          </a:lnTo>
                          <a:lnTo>
                            <a:pt x="7282" y="4019"/>
                          </a:lnTo>
                          <a:lnTo>
                            <a:pt x="7282" y="3629"/>
                          </a:lnTo>
                          <a:lnTo>
                            <a:pt x="7282" y="3629"/>
                          </a:lnTo>
                          <a:lnTo>
                            <a:pt x="7282" y="3386"/>
                          </a:lnTo>
                          <a:lnTo>
                            <a:pt x="7258" y="3167"/>
                          </a:lnTo>
                          <a:lnTo>
                            <a:pt x="7234" y="2923"/>
                          </a:lnTo>
                          <a:lnTo>
                            <a:pt x="7161" y="2704"/>
                          </a:lnTo>
                          <a:lnTo>
                            <a:pt x="7112" y="2485"/>
                          </a:lnTo>
                          <a:lnTo>
                            <a:pt x="7014" y="2266"/>
                          </a:lnTo>
                          <a:lnTo>
                            <a:pt x="6820" y="1852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2" name="Shape 472"/>
                    <p:cNvSpPr/>
                    <p:nvPr/>
                  </p:nvSpPr>
                  <p:spPr>
                    <a:xfrm>
                      <a:off x="5971475" y="2001400"/>
                      <a:ext cx="74925" cy="70675"/>
                    </a:xfrm>
                    <a:custGeom>
                      <a:pathLst>
                        <a:path extrusionOk="0" fill="none" h="2827" w="2997">
                          <a:moveTo>
                            <a:pt x="1462" y="1"/>
                          </a:moveTo>
                          <a:lnTo>
                            <a:pt x="293" y="1170"/>
                          </a:lnTo>
                          <a:lnTo>
                            <a:pt x="293" y="1170"/>
                          </a:lnTo>
                          <a:lnTo>
                            <a:pt x="171" y="1316"/>
                          </a:lnTo>
                          <a:lnTo>
                            <a:pt x="74" y="1487"/>
                          </a:lnTo>
                          <a:lnTo>
                            <a:pt x="25" y="1657"/>
                          </a:lnTo>
                          <a:lnTo>
                            <a:pt x="1" y="1852"/>
                          </a:lnTo>
                          <a:lnTo>
                            <a:pt x="25" y="2047"/>
                          </a:lnTo>
                          <a:lnTo>
                            <a:pt x="74" y="2217"/>
                          </a:lnTo>
                          <a:lnTo>
                            <a:pt x="171" y="2388"/>
                          </a:lnTo>
                          <a:lnTo>
                            <a:pt x="293" y="2534"/>
                          </a:lnTo>
                          <a:lnTo>
                            <a:pt x="293" y="2534"/>
                          </a:lnTo>
                          <a:lnTo>
                            <a:pt x="439" y="2656"/>
                          </a:lnTo>
                          <a:lnTo>
                            <a:pt x="609" y="2753"/>
                          </a:lnTo>
                          <a:lnTo>
                            <a:pt x="804" y="2802"/>
                          </a:lnTo>
                          <a:lnTo>
                            <a:pt x="975" y="2826"/>
                          </a:lnTo>
                          <a:lnTo>
                            <a:pt x="975" y="2826"/>
                          </a:lnTo>
                          <a:lnTo>
                            <a:pt x="1170" y="2802"/>
                          </a:lnTo>
                          <a:lnTo>
                            <a:pt x="1340" y="2753"/>
                          </a:lnTo>
                          <a:lnTo>
                            <a:pt x="1511" y="2656"/>
                          </a:lnTo>
                          <a:lnTo>
                            <a:pt x="1681" y="2534"/>
                          </a:lnTo>
                          <a:lnTo>
                            <a:pt x="2850" y="1365"/>
                          </a:lnTo>
                          <a:lnTo>
                            <a:pt x="2850" y="1365"/>
                          </a:lnTo>
                          <a:lnTo>
                            <a:pt x="2996" y="1194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3" name="Shape 473"/>
                    <p:cNvSpPr/>
                    <p:nvPr/>
                  </p:nvSpPr>
                  <p:spPr>
                    <a:xfrm>
                      <a:off x="6253375" y="2001400"/>
                      <a:ext cx="74325" cy="70675"/>
                    </a:xfrm>
                    <a:custGeom>
                      <a:pathLst>
                        <a:path extrusionOk="0" fill="none" h="2827" w="2973">
                          <a:moveTo>
                            <a:pt x="1" y="1194"/>
                          </a:moveTo>
                          <a:lnTo>
                            <a:pt x="1" y="1194"/>
                          </a:lnTo>
                          <a:lnTo>
                            <a:pt x="123" y="1365"/>
                          </a:lnTo>
                          <a:lnTo>
                            <a:pt x="1316" y="2534"/>
                          </a:lnTo>
                          <a:lnTo>
                            <a:pt x="1316" y="2534"/>
                          </a:lnTo>
                          <a:lnTo>
                            <a:pt x="1462" y="2656"/>
                          </a:lnTo>
                          <a:lnTo>
                            <a:pt x="1633" y="2753"/>
                          </a:lnTo>
                          <a:lnTo>
                            <a:pt x="1827" y="2802"/>
                          </a:lnTo>
                          <a:lnTo>
                            <a:pt x="1998" y="2826"/>
                          </a:lnTo>
                          <a:lnTo>
                            <a:pt x="1998" y="2826"/>
                          </a:lnTo>
                          <a:lnTo>
                            <a:pt x="2193" y="2802"/>
                          </a:lnTo>
                          <a:lnTo>
                            <a:pt x="2363" y="2753"/>
                          </a:lnTo>
                          <a:lnTo>
                            <a:pt x="2534" y="2656"/>
                          </a:lnTo>
                          <a:lnTo>
                            <a:pt x="2704" y="2534"/>
                          </a:lnTo>
                          <a:lnTo>
                            <a:pt x="2704" y="2534"/>
                          </a:lnTo>
                          <a:lnTo>
                            <a:pt x="2826" y="2388"/>
                          </a:lnTo>
                          <a:lnTo>
                            <a:pt x="2923" y="2217"/>
                          </a:lnTo>
                          <a:lnTo>
                            <a:pt x="2972" y="2047"/>
                          </a:lnTo>
                          <a:lnTo>
                            <a:pt x="2972" y="1852"/>
                          </a:lnTo>
                          <a:lnTo>
                            <a:pt x="2972" y="1657"/>
                          </a:lnTo>
                          <a:lnTo>
                            <a:pt x="2923" y="1487"/>
                          </a:lnTo>
                          <a:lnTo>
                            <a:pt x="2826" y="1316"/>
                          </a:lnTo>
                          <a:lnTo>
                            <a:pt x="2704" y="1170"/>
                          </a:lnTo>
                          <a:lnTo>
                            <a:pt x="1535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4" name="Shape 474"/>
                    <p:cNvSpPr/>
                    <p:nvPr/>
                  </p:nvSpPr>
                  <p:spPr>
                    <a:xfrm>
                      <a:off x="6137700" y="1623900"/>
                      <a:ext cx="250875" cy="255150"/>
                    </a:xfrm>
                    <a:custGeom>
                      <a:pathLst>
                        <a:path extrusionOk="0" fill="none" h="10206" w="10035">
                          <a:moveTo>
                            <a:pt x="9718" y="2412"/>
                          </a:moveTo>
                          <a:lnTo>
                            <a:pt x="8671" y="2217"/>
                          </a:lnTo>
                          <a:lnTo>
                            <a:pt x="9694" y="1194"/>
                          </a:lnTo>
                          <a:lnTo>
                            <a:pt x="9694" y="1194"/>
                          </a:lnTo>
                          <a:lnTo>
                            <a:pt x="9767" y="1121"/>
                          </a:lnTo>
                          <a:lnTo>
                            <a:pt x="9815" y="1024"/>
                          </a:lnTo>
                          <a:lnTo>
                            <a:pt x="9840" y="951"/>
                          </a:lnTo>
                          <a:lnTo>
                            <a:pt x="9840" y="853"/>
                          </a:lnTo>
                          <a:lnTo>
                            <a:pt x="9840" y="756"/>
                          </a:lnTo>
                          <a:lnTo>
                            <a:pt x="9815" y="658"/>
                          </a:lnTo>
                          <a:lnTo>
                            <a:pt x="9767" y="585"/>
                          </a:lnTo>
                          <a:lnTo>
                            <a:pt x="9694" y="512"/>
                          </a:lnTo>
                          <a:lnTo>
                            <a:pt x="9694" y="512"/>
                          </a:lnTo>
                          <a:lnTo>
                            <a:pt x="9621" y="439"/>
                          </a:lnTo>
                          <a:lnTo>
                            <a:pt x="9548" y="391"/>
                          </a:lnTo>
                          <a:lnTo>
                            <a:pt x="9450" y="366"/>
                          </a:lnTo>
                          <a:lnTo>
                            <a:pt x="9353" y="366"/>
                          </a:lnTo>
                          <a:lnTo>
                            <a:pt x="9255" y="366"/>
                          </a:lnTo>
                          <a:lnTo>
                            <a:pt x="9182" y="391"/>
                          </a:lnTo>
                          <a:lnTo>
                            <a:pt x="9085" y="439"/>
                          </a:lnTo>
                          <a:lnTo>
                            <a:pt x="9012" y="512"/>
                          </a:lnTo>
                          <a:lnTo>
                            <a:pt x="7867" y="1657"/>
                          </a:lnTo>
                          <a:lnTo>
                            <a:pt x="7867" y="1657"/>
                          </a:lnTo>
                          <a:lnTo>
                            <a:pt x="7818" y="1487"/>
                          </a:lnTo>
                          <a:lnTo>
                            <a:pt x="7599" y="317"/>
                          </a:lnTo>
                          <a:lnTo>
                            <a:pt x="7599" y="317"/>
                          </a:lnTo>
                          <a:lnTo>
                            <a:pt x="7575" y="196"/>
                          </a:lnTo>
                          <a:lnTo>
                            <a:pt x="7526" y="98"/>
                          </a:lnTo>
                          <a:lnTo>
                            <a:pt x="7477" y="50"/>
                          </a:lnTo>
                          <a:lnTo>
                            <a:pt x="7404" y="1"/>
                          </a:lnTo>
                          <a:lnTo>
                            <a:pt x="7331" y="1"/>
                          </a:lnTo>
                          <a:lnTo>
                            <a:pt x="7234" y="25"/>
                          </a:lnTo>
                          <a:lnTo>
                            <a:pt x="7161" y="74"/>
                          </a:lnTo>
                          <a:lnTo>
                            <a:pt x="7063" y="147"/>
                          </a:lnTo>
                          <a:lnTo>
                            <a:pt x="5432" y="1754"/>
                          </a:lnTo>
                          <a:lnTo>
                            <a:pt x="5432" y="1754"/>
                          </a:lnTo>
                          <a:lnTo>
                            <a:pt x="5358" y="1852"/>
                          </a:lnTo>
                          <a:lnTo>
                            <a:pt x="5285" y="1974"/>
                          </a:lnTo>
                          <a:lnTo>
                            <a:pt x="5212" y="2120"/>
                          </a:lnTo>
                          <a:lnTo>
                            <a:pt x="5164" y="2242"/>
                          </a:lnTo>
                          <a:lnTo>
                            <a:pt x="5139" y="2388"/>
                          </a:lnTo>
                          <a:lnTo>
                            <a:pt x="5115" y="2534"/>
                          </a:lnTo>
                          <a:lnTo>
                            <a:pt x="5115" y="2680"/>
                          </a:lnTo>
                          <a:lnTo>
                            <a:pt x="5115" y="2802"/>
                          </a:lnTo>
                          <a:lnTo>
                            <a:pt x="5334" y="3971"/>
                          </a:lnTo>
                          <a:lnTo>
                            <a:pt x="5334" y="3971"/>
                          </a:lnTo>
                          <a:lnTo>
                            <a:pt x="5383" y="4141"/>
                          </a:lnTo>
                          <a:lnTo>
                            <a:pt x="147" y="9378"/>
                          </a:lnTo>
                          <a:lnTo>
                            <a:pt x="147" y="9378"/>
                          </a:lnTo>
                          <a:lnTo>
                            <a:pt x="73" y="9451"/>
                          </a:lnTo>
                          <a:lnTo>
                            <a:pt x="25" y="9548"/>
                          </a:lnTo>
                          <a:lnTo>
                            <a:pt x="0" y="9645"/>
                          </a:lnTo>
                          <a:lnTo>
                            <a:pt x="0" y="9718"/>
                          </a:lnTo>
                          <a:lnTo>
                            <a:pt x="0" y="9816"/>
                          </a:lnTo>
                          <a:lnTo>
                            <a:pt x="25" y="9913"/>
                          </a:lnTo>
                          <a:lnTo>
                            <a:pt x="73" y="9986"/>
                          </a:lnTo>
                          <a:lnTo>
                            <a:pt x="147" y="10059"/>
                          </a:lnTo>
                          <a:lnTo>
                            <a:pt x="147" y="10059"/>
                          </a:lnTo>
                          <a:lnTo>
                            <a:pt x="220" y="10133"/>
                          </a:lnTo>
                          <a:lnTo>
                            <a:pt x="293" y="10181"/>
                          </a:lnTo>
                          <a:lnTo>
                            <a:pt x="390" y="10206"/>
                          </a:lnTo>
                          <a:lnTo>
                            <a:pt x="488" y="10206"/>
                          </a:lnTo>
                          <a:lnTo>
                            <a:pt x="488" y="10206"/>
                          </a:lnTo>
                          <a:lnTo>
                            <a:pt x="585" y="10206"/>
                          </a:lnTo>
                          <a:lnTo>
                            <a:pt x="658" y="10181"/>
                          </a:lnTo>
                          <a:lnTo>
                            <a:pt x="755" y="10133"/>
                          </a:lnTo>
                          <a:lnTo>
                            <a:pt x="828" y="10059"/>
                          </a:lnTo>
                          <a:lnTo>
                            <a:pt x="6187" y="4726"/>
                          </a:lnTo>
                          <a:lnTo>
                            <a:pt x="7234" y="4896"/>
                          </a:lnTo>
                          <a:lnTo>
                            <a:pt x="7234" y="4896"/>
                          </a:lnTo>
                          <a:lnTo>
                            <a:pt x="7356" y="4921"/>
                          </a:lnTo>
                          <a:lnTo>
                            <a:pt x="7502" y="4921"/>
                          </a:lnTo>
                          <a:lnTo>
                            <a:pt x="7624" y="4896"/>
                          </a:lnTo>
                          <a:lnTo>
                            <a:pt x="7770" y="4848"/>
                          </a:lnTo>
                          <a:lnTo>
                            <a:pt x="7916" y="4799"/>
                          </a:lnTo>
                          <a:lnTo>
                            <a:pt x="8038" y="4750"/>
                          </a:lnTo>
                          <a:lnTo>
                            <a:pt x="8159" y="4677"/>
                          </a:lnTo>
                          <a:lnTo>
                            <a:pt x="8257" y="4580"/>
                          </a:lnTo>
                          <a:lnTo>
                            <a:pt x="9889" y="2948"/>
                          </a:lnTo>
                          <a:lnTo>
                            <a:pt x="9889" y="2948"/>
                          </a:lnTo>
                          <a:lnTo>
                            <a:pt x="9962" y="2875"/>
                          </a:lnTo>
                          <a:lnTo>
                            <a:pt x="10010" y="2777"/>
                          </a:lnTo>
                          <a:lnTo>
                            <a:pt x="10035" y="2704"/>
                          </a:lnTo>
                          <a:lnTo>
                            <a:pt x="10010" y="2607"/>
                          </a:lnTo>
                          <a:lnTo>
                            <a:pt x="9986" y="2558"/>
                          </a:lnTo>
                          <a:lnTo>
                            <a:pt x="9913" y="2485"/>
                          </a:lnTo>
                          <a:lnTo>
                            <a:pt x="9815" y="2436"/>
                          </a:lnTo>
                          <a:lnTo>
                            <a:pt x="9718" y="2412"/>
                          </a:lnTo>
                          <a:lnTo>
                            <a:pt x="9718" y="2412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475" name="Shape 475"/>
                  <p:cNvGrpSpPr/>
                  <p:nvPr/>
                </p:nvGrpSpPr>
                <p:grpSpPr>
                  <a:xfrm>
                    <a:off x="2787179" y="1056517"/>
                    <a:ext cx="435021" cy="323445"/>
                    <a:chOff x="5247525" y="3007275"/>
                    <a:chExt cx="517575" cy="384825"/>
                  </a:xfrm>
                </p:grpSpPr>
                <p:sp>
                  <p:nvSpPr>
                    <p:cNvPr id="476" name="Shape 476"/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pathLst>
                        <a:path extrusionOk="0" fill="none" h="13956" w="13956">
                          <a:moveTo>
                            <a:pt x="13323" y="5772"/>
                          </a:moveTo>
                          <a:lnTo>
                            <a:pt x="11861" y="5626"/>
                          </a:lnTo>
                          <a:lnTo>
                            <a:pt x="11861" y="5626"/>
                          </a:lnTo>
                          <a:lnTo>
                            <a:pt x="11788" y="5334"/>
                          </a:lnTo>
                          <a:lnTo>
                            <a:pt x="11667" y="5042"/>
                          </a:lnTo>
                          <a:lnTo>
                            <a:pt x="11545" y="4750"/>
                          </a:lnTo>
                          <a:lnTo>
                            <a:pt x="11399" y="4482"/>
                          </a:lnTo>
                          <a:lnTo>
                            <a:pt x="12300" y="3337"/>
                          </a:lnTo>
                          <a:lnTo>
                            <a:pt x="12300" y="3337"/>
                          </a:lnTo>
                          <a:lnTo>
                            <a:pt x="12373" y="3240"/>
                          </a:lnTo>
                          <a:lnTo>
                            <a:pt x="12422" y="3118"/>
                          </a:lnTo>
                          <a:lnTo>
                            <a:pt x="12446" y="2996"/>
                          </a:lnTo>
                          <a:lnTo>
                            <a:pt x="12446" y="2850"/>
                          </a:lnTo>
                          <a:lnTo>
                            <a:pt x="12422" y="2728"/>
                          </a:lnTo>
                          <a:lnTo>
                            <a:pt x="12397" y="2606"/>
                          </a:lnTo>
                          <a:lnTo>
                            <a:pt x="12324" y="2485"/>
                          </a:lnTo>
                          <a:lnTo>
                            <a:pt x="12251" y="2387"/>
                          </a:lnTo>
                          <a:lnTo>
                            <a:pt x="11569" y="1705"/>
                          </a:lnTo>
                          <a:lnTo>
                            <a:pt x="11569" y="1705"/>
                          </a:lnTo>
                          <a:lnTo>
                            <a:pt x="11472" y="1632"/>
                          </a:lnTo>
                          <a:lnTo>
                            <a:pt x="11350" y="1559"/>
                          </a:lnTo>
                          <a:lnTo>
                            <a:pt x="11228" y="1510"/>
                          </a:lnTo>
                          <a:lnTo>
                            <a:pt x="11106" y="1510"/>
                          </a:lnTo>
                          <a:lnTo>
                            <a:pt x="10960" y="1510"/>
                          </a:lnTo>
                          <a:lnTo>
                            <a:pt x="10838" y="1535"/>
                          </a:lnTo>
                          <a:lnTo>
                            <a:pt x="10717" y="1583"/>
                          </a:lnTo>
                          <a:lnTo>
                            <a:pt x="10619" y="1656"/>
                          </a:lnTo>
                          <a:lnTo>
                            <a:pt x="9475" y="2558"/>
                          </a:lnTo>
                          <a:lnTo>
                            <a:pt x="9475" y="2558"/>
                          </a:lnTo>
                          <a:lnTo>
                            <a:pt x="9207" y="2411"/>
                          </a:lnTo>
                          <a:lnTo>
                            <a:pt x="8914" y="2290"/>
                          </a:lnTo>
                          <a:lnTo>
                            <a:pt x="8622" y="2168"/>
                          </a:lnTo>
                          <a:lnTo>
                            <a:pt x="8330" y="2070"/>
                          </a:lnTo>
                          <a:lnTo>
                            <a:pt x="8159" y="634"/>
                          </a:lnTo>
                          <a:lnTo>
                            <a:pt x="8159" y="634"/>
                          </a:lnTo>
                          <a:lnTo>
                            <a:pt x="8135" y="512"/>
                          </a:lnTo>
                          <a:lnTo>
                            <a:pt x="8086" y="390"/>
                          </a:lnTo>
                          <a:lnTo>
                            <a:pt x="8013" y="293"/>
                          </a:lnTo>
                          <a:lnTo>
                            <a:pt x="7940" y="195"/>
                          </a:lnTo>
                          <a:lnTo>
                            <a:pt x="7818" y="122"/>
                          </a:lnTo>
                          <a:lnTo>
                            <a:pt x="7721" y="49"/>
                          </a:lnTo>
                          <a:lnTo>
                            <a:pt x="7575" y="25"/>
                          </a:lnTo>
                          <a:lnTo>
                            <a:pt x="7453" y="0"/>
                          </a:lnTo>
                          <a:lnTo>
                            <a:pt x="6479" y="0"/>
                          </a:lnTo>
                          <a:lnTo>
                            <a:pt x="6479" y="0"/>
                          </a:lnTo>
                          <a:lnTo>
                            <a:pt x="6357" y="25"/>
                          </a:lnTo>
                          <a:lnTo>
                            <a:pt x="6235" y="49"/>
                          </a:lnTo>
                          <a:lnTo>
                            <a:pt x="6114" y="122"/>
                          </a:lnTo>
                          <a:lnTo>
                            <a:pt x="6016" y="195"/>
                          </a:lnTo>
                          <a:lnTo>
                            <a:pt x="5919" y="293"/>
                          </a:lnTo>
                          <a:lnTo>
                            <a:pt x="5846" y="390"/>
                          </a:lnTo>
                          <a:lnTo>
                            <a:pt x="5797" y="512"/>
                          </a:lnTo>
                          <a:lnTo>
                            <a:pt x="5773" y="634"/>
                          </a:lnTo>
                          <a:lnTo>
                            <a:pt x="5602" y="2070"/>
                          </a:lnTo>
                          <a:lnTo>
                            <a:pt x="5602" y="2070"/>
                          </a:lnTo>
                          <a:lnTo>
                            <a:pt x="5310" y="2168"/>
                          </a:lnTo>
                          <a:lnTo>
                            <a:pt x="5018" y="2290"/>
                          </a:lnTo>
                          <a:lnTo>
                            <a:pt x="4750" y="2411"/>
                          </a:lnTo>
                          <a:lnTo>
                            <a:pt x="4482" y="2558"/>
                          </a:lnTo>
                          <a:lnTo>
                            <a:pt x="3337" y="1656"/>
                          </a:lnTo>
                          <a:lnTo>
                            <a:pt x="3337" y="1656"/>
                          </a:lnTo>
                          <a:lnTo>
                            <a:pt x="3215" y="1583"/>
                          </a:lnTo>
                          <a:lnTo>
                            <a:pt x="3094" y="1535"/>
                          </a:lnTo>
                          <a:lnTo>
                            <a:pt x="2972" y="1510"/>
                          </a:lnTo>
                          <a:lnTo>
                            <a:pt x="2850" y="1510"/>
                          </a:lnTo>
                          <a:lnTo>
                            <a:pt x="2728" y="1510"/>
                          </a:lnTo>
                          <a:lnTo>
                            <a:pt x="2582" y="1559"/>
                          </a:lnTo>
                          <a:lnTo>
                            <a:pt x="2485" y="1632"/>
                          </a:lnTo>
                          <a:lnTo>
                            <a:pt x="2387" y="1705"/>
                          </a:lnTo>
                          <a:lnTo>
                            <a:pt x="1705" y="2387"/>
                          </a:lnTo>
                          <a:lnTo>
                            <a:pt x="1705" y="2387"/>
                          </a:lnTo>
                          <a:lnTo>
                            <a:pt x="1608" y="2485"/>
                          </a:lnTo>
                          <a:lnTo>
                            <a:pt x="1559" y="2606"/>
                          </a:lnTo>
                          <a:lnTo>
                            <a:pt x="1511" y="2728"/>
                          </a:lnTo>
                          <a:lnTo>
                            <a:pt x="1486" y="2850"/>
                          </a:lnTo>
                          <a:lnTo>
                            <a:pt x="1486" y="2996"/>
                          </a:lnTo>
                          <a:lnTo>
                            <a:pt x="1511" y="3118"/>
                          </a:lnTo>
                          <a:lnTo>
                            <a:pt x="1559" y="3240"/>
                          </a:lnTo>
                          <a:lnTo>
                            <a:pt x="1632" y="3337"/>
                          </a:lnTo>
                          <a:lnTo>
                            <a:pt x="2533" y="4482"/>
                          </a:lnTo>
                          <a:lnTo>
                            <a:pt x="2533" y="4482"/>
                          </a:lnTo>
                          <a:lnTo>
                            <a:pt x="2387" y="4750"/>
                          </a:lnTo>
                          <a:lnTo>
                            <a:pt x="2266" y="5042"/>
                          </a:lnTo>
                          <a:lnTo>
                            <a:pt x="2168" y="5334"/>
                          </a:lnTo>
                          <a:lnTo>
                            <a:pt x="2071" y="5626"/>
                          </a:lnTo>
                          <a:lnTo>
                            <a:pt x="634" y="5772"/>
                          </a:lnTo>
                          <a:lnTo>
                            <a:pt x="634" y="5772"/>
                          </a:lnTo>
                          <a:lnTo>
                            <a:pt x="512" y="5821"/>
                          </a:lnTo>
                          <a:lnTo>
                            <a:pt x="390" y="5870"/>
                          </a:lnTo>
                          <a:lnTo>
                            <a:pt x="268" y="5943"/>
                          </a:lnTo>
                          <a:lnTo>
                            <a:pt x="171" y="6016"/>
                          </a:lnTo>
                          <a:lnTo>
                            <a:pt x="98" y="6138"/>
                          </a:lnTo>
                          <a:lnTo>
                            <a:pt x="49" y="6235"/>
                          </a:lnTo>
                          <a:lnTo>
                            <a:pt x="1" y="6381"/>
                          </a:lnTo>
                          <a:lnTo>
                            <a:pt x="1" y="6503"/>
                          </a:lnTo>
                          <a:lnTo>
                            <a:pt x="1" y="7453"/>
                          </a:lnTo>
                          <a:lnTo>
                            <a:pt x="1" y="7453"/>
                          </a:lnTo>
                          <a:lnTo>
                            <a:pt x="1" y="7599"/>
                          </a:lnTo>
                          <a:lnTo>
                            <a:pt x="49" y="7721"/>
                          </a:lnTo>
                          <a:lnTo>
                            <a:pt x="98" y="7843"/>
                          </a:lnTo>
                          <a:lnTo>
                            <a:pt x="171" y="7940"/>
                          </a:lnTo>
                          <a:lnTo>
                            <a:pt x="268" y="8037"/>
                          </a:lnTo>
                          <a:lnTo>
                            <a:pt x="390" y="8111"/>
                          </a:lnTo>
                          <a:lnTo>
                            <a:pt x="512" y="8159"/>
                          </a:lnTo>
                          <a:lnTo>
                            <a:pt x="634" y="8184"/>
                          </a:lnTo>
                          <a:lnTo>
                            <a:pt x="2071" y="8354"/>
                          </a:lnTo>
                          <a:lnTo>
                            <a:pt x="2071" y="8354"/>
                          </a:lnTo>
                          <a:lnTo>
                            <a:pt x="2168" y="8646"/>
                          </a:lnTo>
                          <a:lnTo>
                            <a:pt x="2266" y="8914"/>
                          </a:lnTo>
                          <a:lnTo>
                            <a:pt x="2387" y="9206"/>
                          </a:lnTo>
                          <a:lnTo>
                            <a:pt x="2533" y="9474"/>
                          </a:lnTo>
                          <a:lnTo>
                            <a:pt x="1632" y="10619"/>
                          </a:lnTo>
                          <a:lnTo>
                            <a:pt x="1632" y="10619"/>
                          </a:lnTo>
                          <a:lnTo>
                            <a:pt x="1559" y="10741"/>
                          </a:lnTo>
                          <a:lnTo>
                            <a:pt x="1511" y="10863"/>
                          </a:lnTo>
                          <a:lnTo>
                            <a:pt x="1486" y="10984"/>
                          </a:lnTo>
                          <a:lnTo>
                            <a:pt x="1486" y="11106"/>
                          </a:lnTo>
                          <a:lnTo>
                            <a:pt x="1511" y="11228"/>
                          </a:lnTo>
                          <a:lnTo>
                            <a:pt x="1559" y="11350"/>
                          </a:lnTo>
                          <a:lnTo>
                            <a:pt x="1608" y="11472"/>
                          </a:lnTo>
                          <a:lnTo>
                            <a:pt x="1705" y="11569"/>
                          </a:lnTo>
                          <a:lnTo>
                            <a:pt x="2387" y="12251"/>
                          </a:lnTo>
                          <a:lnTo>
                            <a:pt x="2387" y="12251"/>
                          </a:lnTo>
                          <a:lnTo>
                            <a:pt x="2485" y="12348"/>
                          </a:lnTo>
                          <a:lnTo>
                            <a:pt x="2582" y="12397"/>
                          </a:lnTo>
                          <a:lnTo>
                            <a:pt x="2728" y="12446"/>
                          </a:lnTo>
                          <a:lnTo>
                            <a:pt x="2850" y="12470"/>
                          </a:lnTo>
                          <a:lnTo>
                            <a:pt x="2972" y="12470"/>
                          </a:lnTo>
                          <a:lnTo>
                            <a:pt x="3094" y="12421"/>
                          </a:lnTo>
                          <a:lnTo>
                            <a:pt x="3215" y="12373"/>
                          </a:lnTo>
                          <a:lnTo>
                            <a:pt x="3337" y="12324"/>
                          </a:lnTo>
                          <a:lnTo>
                            <a:pt x="4482" y="11423"/>
                          </a:lnTo>
                          <a:lnTo>
                            <a:pt x="4482" y="11423"/>
                          </a:lnTo>
                          <a:lnTo>
                            <a:pt x="4750" y="11545"/>
                          </a:lnTo>
                          <a:lnTo>
                            <a:pt x="5018" y="11691"/>
                          </a:lnTo>
                          <a:lnTo>
                            <a:pt x="5310" y="11788"/>
                          </a:lnTo>
                          <a:lnTo>
                            <a:pt x="5602" y="11886"/>
                          </a:lnTo>
                          <a:lnTo>
                            <a:pt x="5773" y="13322"/>
                          </a:lnTo>
                          <a:lnTo>
                            <a:pt x="5773" y="13322"/>
                          </a:lnTo>
                          <a:lnTo>
                            <a:pt x="5797" y="13444"/>
                          </a:lnTo>
                          <a:lnTo>
                            <a:pt x="5846" y="13566"/>
                          </a:lnTo>
                          <a:lnTo>
                            <a:pt x="5919" y="13688"/>
                          </a:lnTo>
                          <a:lnTo>
                            <a:pt x="6016" y="13785"/>
                          </a:lnTo>
                          <a:lnTo>
                            <a:pt x="6114" y="13858"/>
                          </a:lnTo>
                          <a:lnTo>
                            <a:pt x="6235" y="13907"/>
                          </a:lnTo>
                          <a:lnTo>
                            <a:pt x="6357" y="13956"/>
                          </a:lnTo>
                          <a:lnTo>
                            <a:pt x="6479" y="13956"/>
                          </a:lnTo>
                          <a:lnTo>
                            <a:pt x="7453" y="13956"/>
                          </a:lnTo>
                          <a:lnTo>
                            <a:pt x="7453" y="13956"/>
                          </a:lnTo>
                          <a:lnTo>
                            <a:pt x="7575" y="13956"/>
                          </a:lnTo>
                          <a:lnTo>
                            <a:pt x="7721" y="13907"/>
                          </a:lnTo>
                          <a:lnTo>
                            <a:pt x="7818" y="13858"/>
                          </a:lnTo>
                          <a:lnTo>
                            <a:pt x="7940" y="13785"/>
                          </a:lnTo>
                          <a:lnTo>
                            <a:pt x="8013" y="13688"/>
                          </a:lnTo>
                          <a:lnTo>
                            <a:pt x="8086" y="13566"/>
                          </a:lnTo>
                          <a:lnTo>
                            <a:pt x="8135" y="13444"/>
                          </a:lnTo>
                          <a:lnTo>
                            <a:pt x="8159" y="13322"/>
                          </a:lnTo>
                          <a:lnTo>
                            <a:pt x="8330" y="11886"/>
                          </a:lnTo>
                          <a:lnTo>
                            <a:pt x="8330" y="11886"/>
                          </a:lnTo>
                          <a:lnTo>
                            <a:pt x="8622" y="11788"/>
                          </a:lnTo>
                          <a:lnTo>
                            <a:pt x="8914" y="11691"/>
                          </a:lnTo>
                          <a:lnTo>
                            <a:pt x="9207" y="11545"/>
                          </a:lnTo>
                          <a:lnTo>
                            <a:pt x="9475" y="11423"/>
                          </a:lnTo>
                          <a:lnTo>
                            <a:pt x="10619" y="12324"/>
                          </a:lnTo>
                          <a:lnTo>
                            <a:pt x="10619" y="12324"/>
                          </a:lnTo>
                          <a:lnTo>
                            <a:pt x="10717" y="12373"/>
                          </a:lnTo>
                          <a:lnTo>
                            <a:pt x="10838" y="12421"/>
                          </a:lnTo>
                          <a:lnTo>
                            <a:pt x="10960" y="12470"/>
                          </a:lnTo>
                          <a:lnTo>
                            <a:pt x="11106" y="12470"/>
                          </a:lnTo>
                          <a:lnTo>
                            <a:pt x="11228" y="12446"/>
                          </a:lnTo>
                          <a:lnTo>
                            <a:pt x="11350" y="12397"/>
                          </a:lnTo>
                          <a:lnTo>
                            <a:pt x="11472" y="12348"/>
                          </a:lnTo>
                          <a:lnTo>
                            <a:pt x="11569" y="12251"/>
                          </a:lnTo>
                          <a:lnTo>
                            <a:pt x="12251" y="11569"/>
                          </a:lnTo>
                          <a:lnTo>
                            <a:pt x="12251" y="11569"/>
                          </a:lnTo>
                          <a:lnTo>
                            <a:pt x="12324" y="11472"/>
                          </a:lnTo>
                          <a:lnTo>
                            <a:pt x="12397" y="11350"/>
                          </a:lnTo>
                          <a:lnTo>
                            <a:pt x="12422" y="11228"/>
                          </a:lnTo>
                          <a:lnTo>
                            <a:pt x="12446" y="11106"/>
                          </a:lnTo>
                          <a:lnTo>
                            <a:pt x="12446" y="10984"/>
                          </a:lnTo>
                          <a:lnTo>
                            <a:pt x="12422" y="10863"/>
                          </a:lnTo>
                          <a:lnTo>
                            <a:pt x="12373" y="10741"/>
                          </a:lnTo>
                          <a:lnTo>
                            <a:pt x="12300" y="10619"/>
                          </a:lnTo>
                          <a:lnTo>
                            <a:pt x="11399" y="9474"/>
                          </a:lnTo>
                          <a:lnTo>
                            <a:pt x="11399" y="9474"/>
                          </a:lnTo>
                          <a:lnTo>
                            <a:pt x="11545" y="9206"/>
                          </a:lnTo>
                          <a:lnTo>
                            <a:pt x="11667" y="8914"/>
                          </a:lnTo>
                          <a:lnTo>
                            <a:pt x="11788" y="8646"/>
                          </a:lnTo>
                          <a:lnTo>
                            <a:pt x="11861" y="8354"/>
                          </a:lnTo>
                          <a:lnTo>
                            <a:pt x="13323" y="8184"/>
                          </a:lnTo>
                          <a:lnTo>
                            <a:pt x="13323" y="8184"/>
                          </a:lnTo>
                          <a:lnTo>
                            <a:pt x="13444" y="8159"/>
                          </a:lnTo>
                          <a:lnTo>
                            <a:pt x="13566" y="8111"/>
                          </a:lnTo>
                          <a:lnTo>
                            <a:pt x="13664" y="8037"/>
                          </a:lnTo>
                          <a:lnTo>
                            <a:pt x="13761" y="7940"/>
                          </a:lnTo>
                          <a:lnTo>
                            <a:pt x="13834" y="7843"/>
                          </a:lnTo>
                          <a:lnTo>
                            <a:pt x="13907" y="7721"/>
                          </a:lnTo>
                          <a:lnTo>
                            <a:pt x="13932" y="7599"/>
                          </a:lnTo>
                          <a:lnTo>
                            <a:pt x="13956" y="7453"/>
                          </a:lnTo>
                          <a:lnTo>
                            <a:pt x="13956" y="6503"/>
                          </a:lnTo>
                          <a:lnTo>
                            <a:pt x="13956" y="6503"/>
                          </a:lnTo>
                          <a:lnTo>
                            <a:pt x="13932" y="6381"/>
                          </a:lnTo>
                          <a:lnTo>
                            <a:pt x="13907" y="6235"/>
                          </a:lnTo>
                          <a:lnTo>
                            <a:pt x="13834" y="6138"/>
                          </a:lnTo>
                          <a:lnTo>
                            <a:pt x="13761" y="6016"/>
                          </a:lnTo>
                          <a:lnTo>
                            <a:pt x="13664" y="5943"/>
                          </a:lnTo>
                          <a:lnTo>
                            <a:pt x="13566" y="5870"/>
                          </a:lnTo>
                          <a:lnTo>
                            <a:pt x="13444" y="5821"/>
                          </a:lnTo>
                          <a:lnTo>
                            <a:pt x="13323" y="5772"/>
                          </a:lnTo>
                          <a:lnTo>
                            <a:pt x="13323" y="5772"/>
                          </a:lnTo>
                          <a:close/>
                          <a:moveTo>
                            <a:pt x="8573" y="8598"/>
                          </a:moveTo>
                          <a:lnTo>
                            <a:pt x="8573" y="8598"/>
                          </a:lnTo>
                          <a:lnTo>
                            <a:pt x="8403" y="8744"/>
                          </a:lnTo>
                          <a:lnTo>
                            <a:pt x="8232" y="8890"/>
                          </a:lnTo>
                          <a:lnTo>
                            <a:pt x="8038" y="8987"/>
                          </a:lnTo>
                          <a:lnTo>
                            <a:pt x="7818" y="9085"/>
                          </a:lnTo>
                          <a:lnTo>
                            <a:pt x="7624" y="9158"/>
                          </a:lnTo>
                          <a:lnTo>
                            <a:pt x="7404" y="9206"/>
                          </a:lnTo>
                          <a:lnTo>
                            <a:pt x="7185" y="9231"/>
                          </a:lnTo>
                          <a:lnTo>
                            <a:pt x="6966" y="9255"/>
                          </a:lnTo>
                          <a:lnTo>
                            <a:pt x="6747" y="9231"/>
                          </a:lnTo>
                          <a:lnTo>
                            <a:pt x="6528" y="9206"/>
                          </a:lnTo>
                          <a:lnTo>
                            <a:pt x="6333" y="9158"/>
                          </a:lnTo>
                          <a:lnTo>
                            <a:pt x="6114" y="9085"/>
                          </a:lnTo>
                          <a:lnTo>
                            <a:pt x="5919" y="8987"/>
                          </a:lnTo>
                          <a:lnTo>
                            <a:pt x="5724" y="8890"/>
                          </a:lnTo>
                          <a:lnTo>
                            <a:pt x="5529" y="8744"/>
                          </a:lnTo>
                          <a:lnTo>
                            <a:pt x="5359" y="8598"/>
                          </a:lnTo>
                          <a:lnTo>
                            <a:pt x="5359" y="8598"/>
                          </a:lnTo>
                          <a:lnTo>
                            <a:pt x="5212" y="8427"/>
                          </a:lnTo>
                          <a:lnTo>
                            <a:pt x="5066" y="8232"/>
                          </a:lnTo>
                          <a:lnTo>
                            <a:pt x="4969" y="8037"/>
                          </a:lnTo>
                          <a:lnTo>
                            <a:pt x="4871" y="7843"/>
                          </a:lnTo>
                          <a:lnTo>
                            <a:pt x="4798" y="7623"/>
                          </a:lnTo>
                          <a:lnTo>
                            <a:pt x="4750" y="7404"/>
                          </a:lnTo>
                          <a:lnTo>
                            <a:pt x="4701" y="7209"/>
                          </a:lnTo>
                          <a:lnTo>
                            <a:pt x="4701" y="6990"/>
                          </a:lnTo>
                          <a:lnTo>
                            <a:pt x="4701" y="6771"/>
                          </a:lnTo>
                          <a:lnTo>
                            <a:pt x="4750" y="6552"/>
                          </a:lnTo>
                          <a:lnTo>
                            <a:pt x="4798" y="6333"/>
                          </a:lnTo>
                          <a:lnTo>
                            <a:pt x="4871" y="6138"/>
                          </a:lnTo>
                          <a:lnTo>
                            <a:pt x="4969" y="5919"/>
                          </a:lnTo>
                          <a:lnTo>
                            <a:pt x="5066" y="5724"/>
                          </a:lnTo>
                          <a:lnTo>
                            <a:pt x="5212" y="5553"/>
                          </a:lnTo>
                          <a:lnTo>
                            <a:pt x="5359" y="5383"/>
                          </a:lnTo>
                          <a:lnTo>
                            <a:pt x="5359" y="5383"/>
                          </a:lnTo>
                          <a:lnTo>
                            <a:pt x="5529" y="5212"/>
                          </a:lnTo>
                          <a:lnTo>
                            <a:pt x="5724" y="5091"/>
                          </a:lnTo>
                          <a:lnTo>
                            <a:pt x="5919" y="4969"/>
                          </a:lnTo>
                          <a:lnTo>
                            <a:pt x="6114" y="4871"/>
                          </a:lnTo>
                          <a:lnTo>
                            <a:pt x="6333" y="4798"/>
                          </a:lnTo>
                          <a:lnTo>
                            <a:pt x="6528" y="4750"/>
                          </a:lnTo>
                          <a:lnTo>
                            <a:pt x="6747" y="4725"/>
                          </a:lnTo>
                          <a:lnTo>
                            <a:pt x="6966" y="4701"/>
                          </a:lnTo>
                          <a:lnTo>
                            <a:pt x="7185" y="4725"/>
                          </a:lnTo>
                          <a:lnTo>
                            <a:pt x="7404" y="4750"/>
                          </a:lnTo>
                          <a:lnTo>
                            <a:pt x="7624" y="4798"/>
                          </a:lnTo>
                          <a:lnTo>
                            <a:pt x="7818" y="4871"/>
                          </a:lnTo>
                          <a:lnTo>
                            <a:pt x="8038" y="4969"/>
                          </a:lnTo>
                          <a:lnTo>
                            <a:pt x="8232" y="5091"/>
                          </a:lnTo>
                          <a:lnTo>
                            <a:pt x="8403" y="5212"/>
                          </a:lnTo>
                          <a:lnTo>
                            <a:pt x="8573" y="5383"/>
                          </a:lnTo>
                          <a:lnTo>
                            <a:pt x="8573" y="5383"/>
                          </a:lnTo>
                          <a:lnTo>
                            <a:pt x="8744" y="5553"/>
                          </a:lnTo>
                          <a:lnTo>
                            <a:pt x="8866" y="5724"/>
                          </a:lnTo>
                          <a:lnTo>
                            <a:pt x="8987" y="5919"/>
                          </a:lnTo>
                          <a:lnTo>
                            <a:pt x="9085" y="6138"/>
                          </a:lnTo>
                          <a:lnTo>
                            <a:pt x="9158" y="6333"/>
                          </a:lnTo>
                          <a:lnTo>
                            <a:pt x="9207" y="6552"/>
                          </a:lnTo>
                          <a:lnTo>
                            <a:pt x="9231" y="6771"/>
                          </a:lnTo>
                          <a:lnTo>
                            <a:pt x="9231" y="6990"/>
                          </a:lnTo>
                          <a:lnTo>
                            <a:pt x="9231" y="7209"/>
                          </a:lnTo>
                          <a:lnTo>
                            <a:pt x="9207" y="7404"/>
                          </a:lnTo>
                          <a:lnTo>
                            <a:pt x="9158" y="7623"/>
                          </a:lnTo>
                          <a:lnTo>
                            <a:pt x="9085" y="7843"/>
                          </a:lnTo>
                          <a:lnTo>
                            <a:pt x="8987" y="8037"/>
                          </a:lnTo>
                          <a:lnTo>
                            <a:pt x="8866" y="8232"/>
                          </a:lnTo>
                          <a:lnTo>
                            <a:pt x="8744" y="8427"/>
                          </a:lnTo>
                          <a:lnTo>
                            <a:pt x="8573" y="8598"/>
                          </a:lnTo>
                          <a:lnTo>
                            <a:pt x="8573" y="8598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7" name="Shape 477"/>
                    <p:cNvSpPr/>
                    <p:nvPr/>
                  </p:nvSpPr>
                  <p:spPr>
                    <a:xfrm>
                      <a:off x="5566575" y="3193575"/>
                      <a:ext cx="198525" cy="198525"/>
                    </a:xfrm>
                    <a:custGeom>
                      <a:pathLst>
                        <a:path extrusionOk="0" fill="none" h="7941" w="7941">
                          <a:moveTo>
                            <a:pt x="7258" y="2144"/>
                          </a:moveTo>
                          <a:lnTo>
                            <a:pt x="6138" y="2388"/>
                          </a:lnTo>
                          <a:lnTo>
                            <a:pt x="6138" y="2388"/>
                          </a:lnTo>
                          <a:lnTo>
                            <a:pt x="6016" y="2217"/>
                          </a:lnTo>
                          <a:lnTo>
                            <a:pt x="5870" y="2071"/>
                          </a:lnTo>
                          <a:lnTo>
                            <a:pt x="6260" y="975"/>
                          </a:lnTo>
                          <a:lnTo>
                            <a:pt x="6260" y="975"/>
                          </a:lnTo>
                          <a:lnTo>
                            <a:pt x="6284" y="902"/>
                          </a:lnTo>
                          <a:lnTo>
                            <a:pt x="6284" y="829"/>
                          </a:lnTo>
                          <a:lnTo>
                            <a:pt x="6260" y="683"/>
                          </a:lnTo>
                          <a:lnTo>
                            <a:pt x="6162" y="561"/>
                          </a:lnTo>
                          <a:lnTo>
                            <a:pt x="6114" y="488"/>
                          </a:lnTo>
                          <a:lnTo>
                            <a:pt x="6065" y="464"/>
                          </a:lnTo>
                          <a:lnTo>
                            <a:pt x="5553" y="196"/>
                          </a:lnTo>
                          <a:lnTo>
                            <a:pt x="5553" y="196"/>
                          </a:lnTo>
                          <a:lnTo>
                            <a:pt x="5480" y="171"/>
                          </a:lnTo>
                          <a:lnTo>
                            <a:pt x="5407" y="171"/>
                          </a:lnTo>
                          <a:lnTo>
                            <a:pt x="5261" y="171"/>
                          </a:lnTo>
                          <a:lnTo>
                            <a:pt x="5115" y="244"/>
                          </a:lnTo>
                          <a:lnTo>
                            <a:pt x="5066" y="293"/>
                          </a:lnTo>
                          <a:lnTo>
                            <a:pt x="5018" y="342"/>
                          </a:lnTo>
                          <a:lnTo>
                            <a:pt x="4384" y="1316"/>
                          </a:lnTo>
                          <a:lnTo>
                            <a:pt x="4384" y="1316"/>
                          </a:lnTo>
                          <a:lnTo>
                            <a:pt x="4165" y="1292"/>
                          </a:lnTo>
                          <a:lnTo>
                            <a:pt x="3970" y="1292"/>
                          </a:lnTo>
                          <a:lnTo>
                            <a:pt x="3483" y="244"/>
                          </a:lnTo>
                          <a:lnTo>
                            <a:pt x="3483" y="244"/>
                          </a:lnTo>
                          <a:lnTo>
                            <a:pt x="3435" y="171"/>
                          </a:lnTo>
                          <a:lnTo>
                            <a:pt x="3386" y="123"/>
                          </a:lnTo>
                          <a:lnTo>
                            <a:pt x="3264" y="50"/>
                          </a:lnTo>
                          <a:lnTo>
                            <a:pt x="3118" y="1"/>
                          </a:lnTo>
                          <a:lnTo>
                            <a:pt x="3045" y="1"/>
                          </a:lnTo>
                          <a:lnTo>
                            <a:pt x="2972" y="25"/>
                          </a:lnTo>
                          <a:lnTo>
                            <a:pt x="2436" y="196"/>
                          </a:lnTo>
                          <a:lnTo>
                            <a:pt x="2436" y="196"/>
                          </a:lnTo>
                          <a:lnTo>
                            <a:pt x="2363" y="220"/>
                          </a:lnTo>
                          <a:lnTo>
                            <a:pt x="2290" y="269"/>
                          </a:lnTo>
                          <a:lnTo>
                            <a:pt x="2192" y="391"/>
                          </a:lnTo>
                          <a:lnTo>
                            <a:pt x="2144" y="537"/>
                          </a:lnTo>
                          <a:lnTo>
                            <a:pt x="2144" y="610"/>
                          </a:lnTo>
                          <a:lnTo>
                            <a:pt x="2144" y="683"/>
                          </a:lnTo>
                          <a:lnTo>
                            <a:pt x="2387" y="1828"/>
                          </a:lnTo>
                          <a:lnTo>
                            <a:pt x="2387" y="1828"/>
                          </a:lnTo>
                          <a:lnTo>
                            <a:pt x="2217" y="1949"/>
                          </a:lnTo>
                          <a:lnTo>
                            <a:pt x="2071" y="2095"/>
                          </a:lnTo>
                          <a:lnTo>
                            <a:pt x="999" y="1681"/>
                          </a:lnTo>
                          <a:lnTo>
                            <a:pt x="999" y="1681"/>
                          </a:lnTo>
                          <a:lnTo>
                            <a:pt x="926" y="1681"/>
                          </a:lnTo>
                          <a:lnTo>
                            <a:pt x="829" y="1657"/>
                          </a:lnTo>
                          <a:lnTo>
                            <a:pt x="682" y="1706"/>
                          </a:lnTo>
                          <a:lnTo>
                            <a:pt x="561" y="1779"/>
                          </a:lnTo>
                          <a:lnTo>
                            <a:pt x="512" y="1828"/>
                          </a:lnTo>
                          <a:lnTo>
                            <a:pt x="463" y="1901"/>
                          </a:lnTo>
                          <a:lnTo>
                            <a:pt x="220" y="2388"/>
                          </a:lnTo>
                          <a:lnTo>
                            <a:pt x="220" y="2388"/>
                          </a:lnTo>
                          <a:lnTo>
                            <a:pt x="195" y="2461"/>
                          </a:lnTo>
                          <a:lnTo>
                            <a:pt x="171" y="2534"/>
                          </a:lnTo>
                          <a:lnTo>
                            <a:pt x="195" y="2704"/>
                          </a:lnTo>
                          <a:lnTo>
                            <a:pt x="244" y="2826"/>
                          </a:lnTo>
                          <a:lnTo>
                            <a:pt x="293" y="2899"/>
                          </a:lnTo>
                          <a:lnTo>
                            <a:pt x="366" y="2948"/>
                          </a:lnTo>
                          <a:lnTo>
                            <a:pt x="1340" y="3581"/>
                          </a:lnTo>
                          <a:lnTo>
                            <a:pt x="1340" y="3581"/>
                          </a:lnTo>
                          <a:lnTo>
                            <a:pt x="1316" y="3776"/>
                          </a:lnTo>
                          <a:lnTo>
                            <a:pt x="1291" y="3995"/>
                          </a:lnTo>
                          <a:lnTo>
                            <a:pt x="244" y="4482"/>
                          </a:lnTo>
                          <a:lnTo>
                            <a:pt x="244" y="4482"/>
                          </a:lnTo>
                          <a:lnTo>
                            <a:pt x="195" y="4507"/>
                          </a:lnTo>
                          <a:lnTo>
                            <a:pt x="122" y="4555"/>
                          </a:lnTo>
                          <a:lnTo>
                            <a:pt x="49" y="4701"/>
                          </a:lnTo>
                          <a:lnTo>
                            <a:pt x="0" y="4848"/>
                          </a:lnTo>
                          <a:lnTo>
                            <a:pt x="25" y="4921"/>
                          </a:lnTo>
                          <a:lnTo>
                            <a:pt x="25" y="4994"/>
                          </a:lnTo>
                          <a:lnTo>
                            <a:pt x="220" y="5530"/>
                          </a:lnTo>
                          <a:lnTo>
                            <a:pt x="220" y="5530"/>
                          </a:lnTo>
                          <a:lnTo>
                            <a:pt x="244" y="5578"/>
                          </a:lnTo>
                          <a:lnTo>
                            <a:pt x="293" y="5651"/>
                          </a:lnTo>
                          <a:lnTo>
                            <a:pt x="390" y="5749"/>
                          </a:lnTo>
                          <a:lnTo>
                            <a:pt x="536" y="5797"/>
                          </a:lnTo>
                          <a:lnTo>
                            <a:pt x="609" y="5797"/>
                          </a:lnTo>
                          <a:lnTo>
                            <a:pt x="682" y="5797"/>
                          </a:lnTo>
                          <a:lnTo>
                            <a:pt x="1827" y="5554"/>
                          </a:lnTo>
                          <a:lnTo>
                            <a:pt x="1827" y="5554"/>
                          </a:lnTo>
                          <a:lnTo>
                            <a:pt x="1949" y="5724"/>
                          </a:lnTo>
                          <a:lnTo>
                            <a:pt x="2095" y="5870"/>
                          </a:lnTo>
                          <a:lnTo>
                            <a:pt x="1705" y="6966"/>
                          </a:lnTo>
                          <a:lnTo>
                            <a:pt x="1705" y="6966"/>
                          </a:lnTo>
                          <a:lnTo>
                            <a:pt x="1681" y="7040"/>
                          </a:lnTo>
                          <a:lnTo>
                            <a:pt x="1681" y="7113"/>
                          </a:lnTo>
                          <a:lnTo>
                            <a:pt x="1705" y="7259"/>
                          </a:lnTo>
                          <a:lnTo>
                            <a:pt x="1778" y="7380"/>
                          </a:lnTo>
                          <a:lnTo>
                            <a:pt x="1851" y="7429"/>
                          </a:lnTo>
                          <a:lnTo>
                            <a:pt x="1900" y="7478"/>
                          </a:lnTo>
                          <a:lnTo>
                            <a:pt x="2412" y="7721"/>
                          </a:lnTo>
                          <a:lnTo>
                            <a:pt x="2412" y="7721"/>
                          </a:lnTo>
                          <a:lnTo>
                            <a:pt x="2485" y="7770"/>
                          </a:lnTo>
                          <a:lnTo>
                            <a:pt x="2558" y="7770"/>
                          </a:lnTo>
                          <a:lnTo>
                            <a:pt x="2704" y="7770"/>
                          </a:lnTo>
                          <a:lnTo>
                            <a:pt x="2850" y="7697"/>
                          </a:lnTo>
                          <a:lnTo>
                            <a:pt x="2899" y="7648"/>
                          </a:lnTo>
                          <a:lnTo>
                            <a:pt x="2947" y="7600"/>
                          </a:lnTo>
                          <a:lnTo>
                            <a:pt x="3581" y="6625"/>
                          </a:lnTo>
                          <a:lnTo>
                            <a:pt x="3581" y="6625"/>
                          </a:lnTo>
                          <a:lnTo>
                            <a:pt x="3800" y="6650"/>
                          </a:lnTo>
                          <a:lnTo>
                            <a:pt x="3995" y="6650"/>
                          </a:lnTo>
                          <a:lnTo>
                            <a:pt x="4482" y="7697"/>
                          </a:lnTo>
                          <a:lnTo>
                            <a:pt x="4482" y="7697"/>
                          </a:lnTo>
                          <a:lnTo>
                            <a:pt x="4531" y="7770"/>
                          </a:lnTo>
                          <a:lnTo>
                            <a:pt x="4579" y="7819"/>
                          </a:lnTo>
                          <a:lnTo>
                            <a:pt x="4701" y="7892"/>
                          </a:lnTo>
                          <a:lnTo>
                            <a:pt x="4847" y="7941"/>
                          </a:lnTo>
                          <a:lnTo>
                            <a:pt x="4920" y="7941"/>
                          </a:lnTo>
                          <a:lnTo>
                            <a:pt x="4993" y="7916"/>
                          </a:lnTo>
                          <a:lnTo>
                            <a:pt x="5529" y="7746"/>
                          </a:lnTo>
                          <a:lnTo>
                            <a:pt x="5529" y="7746"/>
                          </a:lnTo>
                          <a:lnTo>
                            <a:pt x="5602" y="7721"/>
                          </a:lnTo>
                          <a:lnTo>
                            <a:pt x="5651" y="7673"/>
                          </a:lnTo>
                          <a:lnTo>
                            <a:pt x="5748" y="7551"/>
                          </a:lnTo>
                          <a:lnTo>
                            <a:pt x="5821" y="7405"/>
                          </a:lnTo>
                          <a:lnTo>
                            <a:pt x="5821" y="7332"/>
                          </a:lnTo>
                          <a:lnTo>
                            <a:pt x="5821" y="7259"/>
                          </a:lnTo>
                          <a:lnTo>
                            <a:pt x="5578" y="6114"/>
                          </a:lnTo>
                          <a:lnTo>
                            <a:pt x="5578" y="6114"/>
                          </a:lnTo>
                          <a:lnTo>
                            <a:pt x="5724" y="5992"/>
                          </a:lnTo>
                          <a:lnTo>
                            <a:pt x="5894" y="5846"/>
                          </a:lnTo>
                          <a:lnTo>
                            <a:pt x="6966" y="6260"/>
                          </a:lnTo>
                          <a:lnTo>
                            <a:pt x="6966" y="6260"/>
                          </a:lnTo>
                          <a:lnTo>
                            <a:pt x="7039" y="6260"/>
                          </a:lnTo>
                          <a:lnTo>
                            <a:pt x="7112" y="6285"/>
                          </a:lnTo>
                          <a:lnTo>
                            <a:pt x="7258" y="6236"/>
                          </a:lnTo>
                          <a:lnTo>
                            <a:pt x="7404" y="6163"/>
                          </a:lnTo>
                          <a:lnTo>
                            <a:pt x="7453" y="6114"/>
                          </a:lnTo>
                          <a:lnTo>
                            <a:pt x="7502" y="6041"/>
                          </a:lnTo>
                          <a:lnTo>
                            <a:pt x="7745" y="5530"/>
                          </a:lnTo>
                          <a:lnTo>
                            <a:pt x="7745" y="5530"/>
                          </a:lnTo>
                          <a:lnTo>
                            <a:pt x="7770" y="5481"/>
                          </a:lnTo>
                          <a:lnTo>
                            <a:pt x="7794" y="5383"/>
                          </a:lnTo>
                          <a:lnTo>
                            <a:pt x="7770" y="5237"/>
                          </a:lnTo>
                          <a:lnTo>
                            <a:pt x="7697" y="5115"/>
                          </a:lnTo>
                          <a:lnTo>
                            <a:pt x="7648" y="5042"/>
                          </a:lnTo>
                          <a:lnTo>
                            <a:pt x="7599" y="4994"/>
                          </a:lnTo>
                          <a:lnTo>
                            <a:pt x="6625" y="4360"/>
                          </a:lnTo>
                          <a:lnTo>
                            <a:pt x="6625" y="4360"/>
                          </a:lnTo>
                          <a:lnTo>
                            <a:pt x="6649" y="4166"/>
                          </a:lnTo>
                          <a:lnTo>
                            <a:pt x="6649" y="3946"/>
                          </a:lnTo>
                          <a:lnTo>
                            <a:pt x="7697" y="3459"/>
                          </a:lnTo>
                          <a:lnTo>
                            <a:pt x="7697" y="3459"/>
                          </a:lnTo>
                          <a:lnTo>
                            <a:pt x="7770" y="3435"/>
                          </a:lnTo>
                          <a:lnTo>
                            <a:pt x="7843" y="3386"/>
                          </a:lnTo>
                          <a:lnTo>
                            <a:pt x="7916" y="3240"/>
                          </a:lnTo>
                          <a:lnTo>
                            <a:pt x="7940" y="3094"/>
                          </a:lnTo>
                          <a:lnTo>
                            <a:pt x="7940" y="3021"/>
                          </a:lnTo>
                          <a:lnTo>
                            <a:pt x="7940" y="2948"/>
                          </a:lnTo>
                          <a:lnTo>
                            <a:pt x="7745" y="2412"/>
                          </a:lnTo>
                          <a:lnTo>
                            <a:pt x="7745" y="2412"/>
                          </a:lnTo>
                          <a:lnTo>
                            <a:pt x="7721" y="2339"/>
                          </a:lnTo>
                          <a:lnTo>
                            <a:pt x="7672" y="2290"/>
                          </a:lnTo>
                          <a:lnTo>
                            <a:pt x="7551" y="2193"/>
                          </a:lnTo>
                          <a:lnTo>
                            <a:pt x="7429" y="2144"/>
                          </a:lnTo>
                          <a:lnTo>
                            <a:pt x="7356" y="2144"/>
                          </a:lnTo>
                          <a:lnTo>
                            <a:pt x="7258" y="2144"/>
                          </a:lnTo>
                          <a:lnTo>
                            <a:pt x="7258" y="2144"/>
                          </a:lnTo>
                          <a:close/>
                          <a:moveTo>
                            <a:pt x="5480" y="4726"/>
                          </a:moveTo>
                          <a:lnTo>
                            <a:pt x="5480" y="4726"/>
                          </a:lnTo>
                          <a:lnTo>
                            <a:pt x="5383" y="4872"/>
                          </a:lnTo>
                          <a:lnTo>
                            <a:pt x="5286" y="4994"/>
                          </a:lnTo>
                          <a:lnTo>
                            <a:pt x="5188" y="5140"/>
                          </a:lnTo>
                          <a:lnTo>
                            <a:pt x="5066" y="5237"/>
                          </a:lnTo>
                          <a:lnTo>
                            <a:pt x="4945" y="5335"/>
                          </a:lnTo>
                          <a:lnTo>
                            <a:pt x="4798" y="5432"/>
                          </a:lnTo>
                          <a:lnTo>
                            <a:pt x="4652" y="5505"/>
                          </a:lnTo>
                          <a:lnTo>
                            <a:pt x="4506" y="5554"/>
                          </a:lnTo>
                          <a:lnTo>
                            <a:pt x="4360" y="5603"/>
                          </a:lnTo>
                          <a:lnTo>
                            <a:pt x="4190" y="5627"/>
                          </a:lnTo>
                          <a:lnTo>
                            <a:pt x="4043" y="5651"/>
                          </a:lnTo>
                          <a:lnTo>
                            <a:pt x="3873" y="5627"/>
                          </a:lnTo>
                          <a:lnTo>
                            <a:pt x="3702" y="5627"/>
                          </a:lnTo>
                          <a:lnTo>
                            <a:pt x="3556" y="5578"/>
                          </a:lnTo>
                          <a:lnTo>
                            <a:pt x="3386" y="5530"/>
                          </a:lnTo>
                          <a:lnTo>
                            <a:pt x="3240" y="5456"/>
                          </a:lnTo>
                          <a:lnTo>
                            <a:pt x="3240" y="5456"/>
                          </a:lnTo>
                          <a:lnTo>
                            <a:pt x="3094" y="5383"/>
                          </a:lnTo>
                          <a:lnTo>
                            <a:pt x="2947" y="5286"/>
                          </a:lnTo>
                          <a:lnTo>
                            <a:pt x="2826" y="5164"/>
                          </a:lnTo>
                          <a:lnTo>
                            <a:pt x="2704" y="5067"/>
                          </a:lnTo>
                          <a:lnTo>
                            <a:pt x="2606" y="4921"/>
                          </a:lnTo>
                          <a:lnTo>
                            <a:pt x="2533" y="4799"/>
                          </a:lnTo>
                          <a:lnTo>
                            <a:pt x="2460" y="4653"/>
                          </a:lnTo>
                          <a:lnTo>
                            <a:pt x="2387" y="4507"/>
                          </a:lnTo>
                          <a:lnTo>
                            <a:pt x="2363" y="4336"/>
                          </a:lnTo>
                          <a:lnTo>
                            <a:pt x="2314" y="4190"/>
                          </a:lnTo>
                          <a:lnTo>
                            <a:pt x="2314" y="4020"/>
                          </a:lnTo>
                          <a:lnTo>
                            <a:pt x="2314" y="3873"/>
                          </a:lnTo>
                          <a:lnTo>
                            <a:pt x="2339" y="3703"/>
                          </a:lnTo>
                          <a:lnTo>
                            <a:pt x="2363" y="3532"/>
                          </a:lnTo>
                          <a:lnTo>
                            <a:pt x="2412" y="3386"/>
                          </a:lnTo>
                          <a:lnTo>
                            <a:pt x="2485" y="3216"/>
                          </a:lnTo>
                          <a:lnTo>
                            <a:pt x="2485" y="3216"/>
                          </a:lnTo>
                          <a:lnTo>
                            <a:pt x="2582" y="3070"/>
                          </a:lnTo>
                          <a:lnTo>
                            <a:pt x="2680" y="2948"/>
                          </a:lnTo>
                          <a:lnTo>
                            <a:pt x="2777" y="2802"/>
                          </a:lnTo>
                          <a:lnTo>
                            <a:pt x="2899" y="2704"/>
                          </a:lnTo>
                          <a:lnTo>
                            <a:pt x="3020" y="2607"/>
                          </a:lnTo>
                          <a:lnTo>
                            <a:pt x="3167" y="2509"/>
                          </a:lnTo>
                          <a:lnTo>
                            <a:pt x="3313" y="2436"/>
                          </a:lnTo>
                          <a:lnTo>
                            <a:pt x="3459" y="2388"/>
                          </a:lnTo>
                          <a:lnTo>
                            <a:pt x="3605" y="2339"/>
                          </a:lnTo>
                          <a:lnTo>
                            <a:pt x="3775" y="2315"/>
                          </a:lnTo>
                          <a:lnTo>
                            <a:pt x="3922" y="2290"/>
                          </a:lnTo>
                          <a:lnTo>
                            <a:pt x="4092" y="2315"/>
                          </a:lnTo>
                          <a:lnTo>
                            <a:pt x="4263" y="2315"/>
                          </a:lnTo>
                          <a:lnTo>
                            <a:pt x="4409" y="2363"/>
                          </a:lnTo>
                          <a:lnTo>
                            <a:pt x="4579" y="2412"/>
                          </a:lnTo>
                          <a:lnTo>
                            <a:pt x="4725" y="2485"/>
                          </a:lnTo>
                          <a:lnTo>
                            <a:pt x="4725" y="2485"/>
                          </a:lnTo>
                          <a:lnTo>
                            <a:pt x="4871" y="2558"/>
                          </a:lnTo>
                          <a:lnTo>
                            <a:pt x="5018" y="2656"/>
                          </a:lnTo>
                          <a:lnTo>
                            <a:pt x="5139" y="2777"/>
                          </a:lnTo>
                          <a:lnTo>
                            <a:pt x="5261" y="2875"/>
                          </a:lnTo>
                          <a:lnTo>
                            <a:pt x="5359" y="3021"/>
                          </a:lnTo>
                          <a:lnTo>
                            <a:pt x="5432" y="3143"/>
                          </a:lnTo>
                          <a:lnTo>
                            <a:pt x="5505" y="3289"/>
                          </a:lnTo>
                          <a:lnTo>
                            <a:pt x="5578" y="3435"/>
                          </a:lnTo>
                          <a:lnTo>
                            <a:pt x="5602" y="3605"/>
                          </a:lnTo>
                          <a:lnTo>
                            <a:pt x="5626" y="3752"/>
                          </a:lnTo>
                          <a:lnTo>
                            <a:pt x="5651" y="3922"/>
                          </a:lnTo>
                          <a:lnTo>
                            <a:pt x="5651" y="4068"/>
                          </a:lnTo>
                          <a:lnTo>
                            <a:pt x="5626" y="4239"/>
                          </a:lnTo>
                          <a:lnTo>
                            <a:pt x="5602" y="4409"/>
                          </a:lnTo>
                          <a:lnTo>
                            <a:pt x="5553" y="4555"/>
                          </a:lnTo>
                          <a:lnTo>
                            <a:pt x="5480" y="4726"/>
                          </a:lnTo>
                          <a:lnTo>
                            <a:pt x="5480" y="4726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478" name="Shape 478"/>
                  <p:cNvGrpSpPr/>
                  <p:nvPr/>
                </p:nvGrpSpPr>
                <p:grpSpPr>
                  <a:xfrm>
                    <a:off x="3737549" y="1053701"/>
                    <a:ext cx="333699" cy="329076"/>
                    <a:chOff x="3292425" y="3664250"/>
                    <a:chExt cx="397025" cy="391525"/>
                  </a:xfrm>
                </p:grpSpPr>
                <p:sp>
                  <p:nvSpPr>
                    <p:cNvPr id="479" name="Shape 479"/>
                    <p:cNvSpPr/>
                    <p:nvPr/>
                  </p:nvSpPr>
                  <p:spPr>
                    <a:xfrm>
                      <a:off x="3292425" y="3680675"/>
                      <a:ext cx="375100" cy="375100"/>
                    </a:xfrm>
                    <a:custGeom>
                      <a:pathLst>
                        <a:path extrusionOk="0" fill="none" h="15004" w="15004">
                          <a:moveTo>
                            <a:pt x="7502" y="1"/>
                          </a:moveTo>
                          <a:lnTo>
                            <a:pt x="7502" y="1"/>
                          </a:lnTo>
                          <a:lnTo>
                            <a:pt x="7112" y="1"/>
                          </a:lnTo>
                          <a:lnTo>
                            <a:pt x="6747" y="50"/>
                          </a:lnTo>
                          <a:lnTo>
                            <a:pt x="6357" y="98"/>
                          </a:lnTo>
                          <a:lnTo>
                            <a:pt x="5992" y="147"/>
                          </a:lnTo>
                          <a:lnTo>
                            <a:pt x="5627" y="244"/>
                          </a:lnTo>
                          <a:lnTo>
                            <a:pt x="5261" y="342"/>
                          </a:lnTo>
                          <a:lnTo>
                            <a:pt x="4921" y="464"/>
                          </a:lnTo>
                          <a:lnTo>
                            <a:pt x="4580" y="585"/>
                          </a:lnTo>
                          <a:lnTo>
                            <a:pt x="4239" y="732"/>
                          </a:lnTo>
                          <a:lnTo>
                            <a:pt x="3922" y="902"/>
                          </a:lnTo>
                          <a:lnTo>
                            <a:pt x="3605" y="1097"/>
                          </a:lnTo>
                          <a:lnTo>
                            <a:pt x="3313" y="1292"/>
                          </a:lnTo>
                          <a:lnTo>
                            <a:pt x="3021" y="1487"/>
                          </a:lnTo>
                          <a:lnTo>
                            <a:pt x="2729" y="1706"/>
                          </a:lnTo>
                          <a:lnTo>
                            <a:pt x="2461" y="1949"/>
                          </a:lnTo>
                          <a:lnTo>
                            <a:pt x="2193" y="2193"/>
                          </a:lnTo>
                          <a:lnTo>
                            <a:pt x="1949" y="2461"/>
                          </a:lnTo>
                          <a:lnTo>
                            <a:pt x="1706" y="2729"/>
                          </a:lnTo>
                          <a:lnTo>
                            <a:pt x="1486" y="3021"/>
                          </a:lnTo>
                          <a:lnTo>
                            <a:pt x="1292" y="3313"/>
                          </a:lnTo>
                          <a:lnTo>
                            <a:pt x="1097" y="3605"/>
                          </a:lnTo>
                          <a:lnTo>
                            <a:pt x="902" y="3922"/>
                          </a:lnTo>
                          <a:lnTo>
                            <a:pt x="731" y="4239"/>
                          </a:lnTo>
                          <a:lnTo>
                            <a:pt x="585" y="4580"/>
                          </a:lnTo>
                          <a:lnTo>
                            <a:pt x="464" y="4921"/>
                          </a:lnTo>
                          <a:lnTo>
                            <a:pt x="342" y="5262"/>
                          </a:lnTo>
                          <a:lnTo>
                            <a:pt x="244" y="5627"/>
                          </a:lnTo>
                          <a:lnTo>
                            <a:pt x="147" y="5992"/>
                          </a:lnTo>
                          <a:lnTo>
                            <a:pt x="98" y="6358"/>
                          </a:lnTo>
                          <a:lnTo>
                            <a:pt x="50" y="6747"/>
                          </a:lnTo>
                          <a:lnTo>
                            <a:pt x="1" y="7113"/>
                          </a:lnTo>
                          <a:lnTo>
                            <a:pt x="1" y="7502"/>
                          </a:lnTo>
                          <a:lnTo>
                            <a:pt x="1" y="7502"/>
                          </a:lnTo>
                          <a:lnTo>
                            <a:pt x="1" y="7892"/>
                          </a:lnTo>
                          <a:lnTo>
                            <a:pt x="50" y="8257"/>
                          </a:lnTo>
                          <a:lnTo>
                            <a:pt x="98" y="8647"/>
                          </a:lnTo>
                          <a:lnTo>
                            <a:pt x="147" y="9012"/>
                          </a:lnTo>
                          <a:lnTo>
                            <a:pt x="244" y="9378"/>
                          </a:lnTo>
                          <a:lnTo>
                            <a:pt x="342" y="9743"/>
                          </a:lnTo>
                          <a:lnTo>
                            <a:pt x="464" y="10084"/>
                          </a:lnTo>
                          <a:lnTo>
                            <a:pt x="585" y="10425"/>
                          </a:lnTo>
                          <a:lnTo>
                            <a:pt x="731" y="10766"/>
                          </a:lnTo>
                          <a:lnTo>
                            <a:pt x="902" y="11082"/>
                          </a:lnTo>
                          <a:lnTo>
                            <a:pt x="1097" y="11399"/>
                          </a:lnTo>
                          <a:lnTo>
                            <a:pt x="1292" y="11691"/>
                          </a:lnTo>
                          <a:lnTo>
                            <a:pt x="1486" y="11984"/>
                          </a:lnTo>
                          <a:lnTo>
                            <a:pt x="1706" y="12276"/>
                          </a:lnTo>
                          <a:lnTo>
                            <a:pt x="1949" y="12544"/>
                          </a:lnTo>
                          <a:lnTo>
                            <a:pt x="2193" y="12812"/>
                          </a:lnTo>
                          <a:lnTo>
                            <a:pt x="2461" y="13055"/>
                          </a:lnTo>
                          <a:lnTo>
                            <a:pt x="2729" y="13299"/>
                          </a:lnTo>
                          <a:lnTo>
                            <a:pt x="3021" y="13518"/>
                          </a:lnTo>
                          <a:lnTo>
                            <a:pt x="3313" y="13713"/>
                          </a:lnTo>
                          <a:lnTo>
                            <a:pt x="3605" y="13908"/>
                          </a:lnTo>
                          <a:lnTo>
                            <a:pt x="3922" y="14102"/>
                          </a:lnTo>
                          <a:lnTo>
                            <a:pt x="4239" y="14273"/>
                          </a:lnTo>
                          <a:lnTo>
                            <a:pt x="4580" y="14419"/>
                          </a:lnTo>
                          <a:lnTo>
                            <a:pt x="4921" y="14541"/>
                          </a:lnTo>
                          <a:lnTo>
                            <a:pt x="5261" y="14663"/>
                          </a:lnTo>
                          <a:lnTo>
                            <a:pt x="5627" y="14760"/>
                          </a:lnTo>
                          <a:lnTo>
                            <a:pt x="5992" y="14857"/>
                          </a:lnTo>
                          <a:lnTo>
                            <a:pt x="6357" y="14906"/>
                          </a:lnTo>
                          <a:lnTo>
                            <a:pt x="6747" y="14955"/>
                          </a:lnTo>
                          <a:lnTo>
                            <a:pt x="7112" y="15004"/>
                          </a:lnTo>
                          <a:lnTo>
                            <a:pt x="7502" y="15004"/>
                          </a:lnTo>
                          <a:lnTo>
                            <a:pt x="7502" y="15004"/>
                          </a:lnTo>
                          <a:lnTo>
                            <a:pt x="7892" y="15004"/>
                          </a:lnTo>
                          <a:lnTo>
                            <a:pt x="8257" y="14955"/>
                          </a:lnTo>
                          <a:lnTo>
                            <a:pt x="8647" y="14906"/>
                          </a:lnTo>
                          <a:lnTo>
                            <a:pt x="9012" y="14857"/>
                          </a:lnTo>
                          <a:lnTo>
                            <a:pt x="9377" y="14760"/>
                          </a:lnTo>
                          <a:lnTo>
                            <a:pt x="9743" y="14663"/>
                          </a:lnTo>
                          <a:lnTo>
                            <a:pt x="10084" y="14541"/>
                          </a:lnTo>
                          <a:lnTo>
                            <a:pt x="10425" y="14419"/>
                          </a:lnTo>
                          <a:lnTo>
                            <a:pt x="10766" y="14273"/>
                          </a:lnTo>
                          <a:lnTo>
                            <a:pt x="11082" y="14102"/>
                          </a:lnTo>
                          <a:lnTo>
                            <a:pt x="11399" y="13908"/>
                          </a:lnTo>
                          <a:lnTo>
                            <a:pt x="11691" y="13713"/>
                          </a:lnTo>
                          <a:lnTo>
                            <a:pt x="11983" y="13518"/>
                          </a:lnTo>
                          <a:lnTo>
                            <a:pt x="12276" y="13299"/>
                          </a:lnTo>
                          <a:lnTo>
                            <a:pt x="12544" y="13055"/>
                          </a:lnTo>
                          <a:lnTo>
                            <a:pt x="12812" y="12812"/>
                          </a:lnTo>
                          <a:lnTo>
                            <a:pt x="13055" y="12544"/>
                          </a:lnTo>
                          <a:lnTo>
                            <a:pt x="13299" y="12276"/>
                          </a:lnTo>
                          <a:lnTo>
                            <a:pt x="13518" y="11984"/>
                          </a:lnTo>
                          <a:lnTo>
                            <a:pt x="13713" y="11691"/>
                          </a:lnTo>
                          <a:lnTo>
                            <a:pt x="13907" y="11399"/>
                          </a:lnTo>
                          <a:lnTo>
                            <a:pt x="14102" y="11082"/>
                          </a:lnTo>
                          <a:lnTo>
                            <a:pt x="14273" y="10766"/>
                          </a:lnTo>
                          <a:lnTo>
                            <a:pt x="14419" y="10425"/>
                          </a:lnTo>
                          <a:lnTo>
                            <a:pt x="14541" y="10084"/>
                          </a:lnTo>
                          <a:lnTo>
                            <a:pt x="14662" y="9743"/>
                          </a:lnTo>
                          <a:lnTo>
                            <a:pt x="14760" y="9378"/>
                          </a:lnTo>
                          <a:lnTo>
                            <a:pt x="14857" y="9012"/>
                          </a:lnTo>
                          <a:lnTo>
                            <a:pt x="14906" y="8647"/>
                          </a:lnTo>
                          <a:lnTo>
                            <a:pt x="14955" y="8257"/>
                          </a:lnTo>
                          <a:lnTo>
                            <a:pt x="15003" y="7892"/>
                          </a:lnTo>
                          <a:lnTo>
                            <a:pt x="15003" y="7502"/>
                          </a:lnTo>
                          <a:lnTo>
                            <a:pt x="7502" y="7502"/>
                          </a:lnTo>
                          <a:lnTo>
                            <a:pt x="7502" y="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0" name="Shape 480"/>
                    <p:cNvSpPr/>
                    <p:nvPr/>
                  </p:nvSpPr>
                  <p:spPr>
                    <a:xfrm>
                      <a:off x="3504325" y="3664250"/>
                      <a:ext cx="131525" cy="153450"/>
                    </a:xfrm>
                    <a:custGeom>
                      <a:pathLst>
                        <a:path extrusionOk="0" fill="none" h="6138" w="526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390" y="25"/>
                          </a:lnTo>
                          <a:lnTo>
                            <a:pt x="780" y="98"/>
                          </a:lnTo>
                          <a:lnTo>
                            <a:pt x="1169" y="171"/>
                          </a:lnTo>
                          <a:lnTo>
                            <a:pt x="1559" y="268"/>
                          </a:lnTo>
                          <a:lnTo>
                            <a:pt x="1924" y="414"/>
                          </a:lnTo>
                          <a:lnTo>
                            <a:pt x="2314" y="560"/>
                          </a:lnTo>
                          <a:lnTo>
                            <a:pt x="2655" y="731"/>
                          </a:lnTo>
                          <a:lnTo>
                            <a:pt x="3020" y="901"/>
                          </a:lnTo>
                          <a:lnTo>
                            <a:pt x="3020" y="901"/>
                          </a:lnTo>
                          <a:lnTo>
                            <a:pt x="3337" y="1121"/>
                          </a:lnTo>
                          <a:lnTo>
                            <a:pt x="3654" y="1340"/>
                          </a:lnTo>
                          <a:lnTo>
                            <a:pt x="3946" y="1559"/>
                          </a:lnTo>
                          <a:lnTo>
                            <a:pt x="4238" y="1803"/>
                          </a:lnTo>
                          <a:lnTo>
                            <a:pt x="4530" y="2070"/>
                          </a:lnTo>
                          <a:lnTo>
                            <a:pt x="4774" y="2363"/>
                          </a:lnTo>
                          <a:lnTo>
                            <a:pt x="5017" y="2655"/>
                          </a:lnTo>
                          <a:lnTo>
                            <a:pt x="5261" y="2972"/>
                          </a:lnTo>
                          <a:lnTo>
                            <a:pt x="0" y="61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1" name="Shape 481"/>
                    <p:cNvSpPr/>
                    <p:nvPr/>
                  </p:nvSpPr>
                  <p:spPr>
                    <a:xfrm>
                      <a:off x="3501875" y="3749500"/>
                      <a:ext cx="187575" cy="96825"/>
                    </a:xfrm>
                    <a:custGeom>
                      <a:pathLst>
                        <a:path extrusionOk="0" fill="none" h="3873" w="7503">
                          <a:moveTo>
                            <a:pt x="6431" y="0"/>
                          </a:moveTo>
                          <a:lnTo>
                            <a:pt x="1" y="3872"/>
                          </a:lnTo>
                          <a:lnTo>
                            <a:pt x="7502" y="3872"/>
                          </a:lnTo>
                          <a:lnTo>
                            <a:pt x="7502" y="3872"/>
                          </a:lnTo>
                          <a:lnTo>
                            <a:pt x="7478" y="3337"/>
                          </a:lnTo>
                          <a:lnTo>
                            <a:pt x="7429" y="2825"/>
                          </a:lnTo>
                          <a:lnTo>
                            <a:pt x="7332" y="2314"/>
                          </a:lnTo>
                          <a:lnTo>
                            <a:pt x="7210" y="1827"/>
                          </a:lnTo>
                          <a:lnTo>
                            <a:pt x="7064" y="1340"/>
                          </a:lnTo>
                          <a:lnTo>
                            <a:pt x="6893" y="877"/>
                          </a:lnTo>
                          <a:lnTo>
                            <a:pt x="6674" y="438"/>
                          </a:lnTo>
                          <a:lnTo>
                            <a:pt x="6431" y="0"/>
                          </a:lnTo>
                          <a:lnTo>
                            <a:pt x="6431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482" name="Shape 482"/>
                <p:cNvGrpSpPr/>
                <p:nvPr/>
              </p:nvGrpSpPr>
              <p:grpSpPr>
                <a:xfrm>
                  <a:off x="1047114" y="1470448"/>
                  <a:ext cx="3894630" cy="342398"/>
                  <a:chOff x="176103" y="1851448"/>
                  <a:chExt cx="3894630" cy="342398"/>
                </a:xfrm>
              </p:grpSpPr>
              <p:grpSp>
                <p:nvGrpSpPr>
                  <p:cNvPr id="483" name="Shape 483"/>
                  <p:cNvGrpSpPr/>
                  <p:nvPr/>
                </p:nvGrpSpPr>
                <p:grpSpPr>
                  <a:xfrm>
                    <a:off x="2023105" y="1859895"/>
                    <a:ext cx="345970" cy="325504"/>
                    <a:chOff x="5972700" y="2330200"/>
                    <a:chExt cx="411625" cy="387275"/>
                  </a:xfrm>
                </p:grpSpPr>
                <p:sp>
                  <p:nvSpPr>
                    <p:cNvPr id="484" name="Shape 484"/>
                    <p:cNvSpPr/>
                    <p:nvPr/>
                  </p:nvSpPr>
                  <p:spPr>
                    <a:xfrm>
                      <a:off x="5972700" y="2476950"/>
                      <a:ext cx="98050" cy="219825"/>
                    </a:xfrm>
                    <a:custGeom>
                      <a:pathLst>
                        <a:path extrusionOk="0" fill="none" h="8793" w="3922">
                          <a:moveTo>
                            <a:pt x="0" y="0"/>
                          </a:moveTo>
                          <a:lnTo>
                            <a:pt x="0" y="8792"/>
                          </a:lnTo>
                          <a:lnTo>
                            <a:pt x="3921" y="8792"/>
                          </a:lnTo>
                          <a:lnTo>
                            <a:pt x="3921" y="0"/>
                          </a:lnTo>
                          <a:lnTo>
                            <a:pt x="0" y="0"/>
                          </a:lnTo>
                          <a:close/>
                          <a:moveTo>
                            <a:pt x="2411" y="2411"/>
                          </a:moveTo>
                          <a:lnTo>
                            <a:pt x="2411" y="2411"/>
                          </a:lnTo>
                          <a:lnTo>
                            <a:pt x="2265" y="2387"/>
                          </a:lnTo>
                          <a:lnTo>
                            <a:pt x="2143" y="2363"/>
                          </a:lnTo>
                          <a:lnTo>
                            <a:pt x="2022" y="2290"/>
                          </a:lnTo>
                          <a:lnTo>
                            <a:pt x="1924" y="2216"/>
                          </a:lnTo>
                          <a:lnTo>
                            <a:pt x="1827" y="2095"/>
                          </a:lnTo>
                          <a:lnTo>
                            <a:pt x="1754" y="1973"/>
                          </a:lnTo>
                          <a:lnTo>
                            <a:pt x="1729" y="1851"/>
                          </a:lnTo>
                          <a:lnTo>
                            <a:pt x="1705" y="1705"/>
                          </a:lnTo>
                          <a:lnTo>
                            <a:pt x="1705" y="1705"/>
                          </a:lnTo>
                          <a:lnTo>
                            <a:pt x="1729" y="1559"/>
                          </a:lnTo>
                          <a:lnTo>
                            <a:pt x="1754" y="1437"/>
                          </a:lnTo>
                          <a:lnTo>
                            <a:pt x="1827" y="1315"/>
                          </a:lnTo>
                          <a:lnTo>
                            <a:pt x="1924" y="1218"/>
                          </a:lnTo>
                          <a:lnTo>
                            <a:pt x="2022" y="1120"/>
                          </a:lnTo>
                          <a:lnTo>
                            <a:pt x="2143" y="1072"/>
                          </a:lnTo>
                          <a:lnTo>
                            <a:pt x="2265" y="1023"/>
                          </a:lnTo>
                          <a:lnTo>
                            <a:pt x="2411" y="999"/>
                          </a:lnTo>
                          <a:lnTo>
                            <a:pt x="2411" y="999"/>
                          </a:lnTo>
                          <a:lnTo>
                            <a:pt x="2557" y="1023"/>
                          </a:lnTo>
                          <a:lnTo>
                            <a:pt x="2679" y="1072"/>
                          </a:lnTo>
                          <a:lnTo>
                            <a:pt x="2801" y="1120"/>
                          </a:lnTo>
                          <a:lnTo>
                            <a:pt x="2898" y="1218"/>
                          </a:lnTo>
                          <a:lnTo>
                            <a:pt x="2996" y="1315"/>
                          </a:lnTo>
                          <a:lnTo>
                            <a:pt x="3069" y="1437"/>
                          </a:lnTo>
                          <a:lnTo>
                            <a:pt x="3093" y="1559"/>
                          </a:lnTo>
                          <a:lnTo>
                            <a:pt x="3118" y="1705"/>
                          </a:lnTo>
                          <a:lnTo>
                            <a:pt x="3118" y="1705"/>
                          </a:lnTo>
                          <a:lnTo>
                            <a:pt x="3093" y="1851"/>
                          </a:lnTo>
                          <a:lnTo>
                            <a:pt x="3069" y="1973"/>
                          </a:lnTo>
                          <a:lnTo>
                            <a:pt x="2996" y="2095"/>
                          </a:lnTo>
                          <a:lnTo>
                            <a:pt x="2898" y="2216"/>
                          </a:lnTo>
                          <a:lnTo>
                            <a:pt x="2801" y="2290"/>
                          </a:lnTo>
                          <a:lnTo>
                            <a:pt x="2679" y="2363"/>
                          </a:lnTo>
                          <a:lnTo>
                            <a:pt x="2557" y="2387"/>
                          </a:lnTo>
                          <a:lnTo>
                            <a:pt x="2411" y="2411"/>
                          </a:lnTo>
                          <a:lnTo>
                            <a:pt x="2411" y="241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5" name="Shape 485"/>
                    <p:cNvSpPr/>
                    <p:nvPr/>
                  </p:nvSpPr>
                  <p:spPr>
                    <a:xfrm>
                      <a:off x="6078025" y="2330200"/>
                      <a:ext cx="306300" cy="387275"/>
                    </a:xfrm>
                    <a:custGeom>
                      <a:pathLst>
                        <a:path extrusionOk="0" fill="none" h="15491" w="12252">
                          <a:moveTo>
                            <a:pt x="1" y="13396"/>
                          </a:moveTo>
                          <a:lnTo>
                            <a:pt x="1511" y="13396"/>
                          </a:lnTo>
                          <a:lnTo>
                            <a:pt x="1511" y="13396"/>
                          </a:lnTo>
                          <a:lnTo>
                            <a:pt x="1998" y="13639"/>
                          </a:lnTo>
                          <a:lnTo>
                            <a:pt x="2680" y="13932"/>
                          </a:lnTo>
                          <a:lnTo>
                            <a:pt x="3556" y="14273"/>
                          </a:lnTo>
                          <a:lnTo>
                            <a:pt x="4531" y="14638"/>
                          </a:lnTo>
                          <a:lnTo>
                            <a:pt x="5578" y="14955"/>
                          </a:lnTo>
                          <a:lnTo>
                            <a:pt x="6114" y="15101"/>
                          </a:lnTo>
                          <a:lnTo>
                            <a:pt x="6650" y="15222"/>
                          </a:lnTo>
                          <a:lnTo>
                            <a:pt x="7161" y="15344"/>
                          </a:lnTo>
                          <a:lnTo>
                            <a:pt x="7672" y="15417"/>
                          </a:lnTo>
                          <a:lnTo>
                            <a:pt x="8135" y="15466"/>
                          </a:lnTo>
                          <a:lnTo>
                            <a:pt x="8598" y="15490"/>
                          </a:lnTo>
                          <a:lnTo>
                            <a:pt x="8598" y="15490"/>
                          </a:lnTo>
                          <a:lnTo>
                            <a:pt x="9377" y="15490"/>
                          </a:lnTo>
                          <a:lnTo>
                            <a:pt x="9791" y="15466"/>
                          </a:lnTo>
                          <a:lnTo>
                            <a:pt x="10181" y="15417"/>
                          </a:lnTo>
                          <a:lnTo>
                            <a:pt x="10522" y="15320"/>
                          </a:lnTo>
                          <a:lnTo>
                            <a:pt x="10692" y="15271"/>
                          </a:lnTo>
                          <a:lnTo>
                            <a:pt x="10814" y="15222"/>
                          </a:lnTo>
                          <a:lnTo>
                            <a:pt x="10936" y="15149"/>
                          </a:lnTo>
                          <a:lnTo>
                            <a:pt x="11033" y="15052"/>
                          </a:lnTo>
                          <a:lnTo>
                            <a:pt x="11082" y="14955"/>
                          </a:lnTo>
                          <a:lnTo>
                            <a:pt x="11131" y="14833"/>
                          </a:lnTo>
                          <a:lnTo>
                            <a:pt x="11204" y="14126"/>
                          </a:lnTo>
                          <a:lnTo>
                            <a:pt x="11204" y="14126"/>
                          </a:lnTo>
                          <a:lnTo>
                            <a:pt x="11180" y="13956"/>
                          </a:lnTo>
                          <a:lnTo>
                            <a:pt x="11131" y="13810"/>
                          </a:lnTo>
                          <a:lnTo>
                            <a:pt x="11033" y="13664"/>
                          </a:lnTo>
                          <a:lnTo>
                            <a:pt x="10887" y="13542"/>
                          </a:lnTo>
                          <a:lnTo>
                            <a:pt x="10887" y="13542"/>
                          </a:lnTo>
                          <a:lnTo>
                            <a:pt x="11009" y="13518"/>
                          </a:lnTo>
                          <a:lnTo>
                            <a:pt x="11131" y="13469"/>
                          </a:lnTo>
                          <a:lnTo>
                            <a:pt x="11253" y="13420"/>
                          </a:lnTo>
                          <a:lnTo>
                            <a:pt x="11350" y="13323"/>
                          </a:lnTo>
                          <a:lnTo>
                            <a:pt x="11423" y="13225"/>
                          </a:lnTo>
                          <a:lnTo>
                            <a:pt x="11496" y="13104"/>
                          </a:lnTo>
                          <a:lnTo>
                            <a:pt x="11545" y="12957"/>
                          </a:lnTo>
                          <a:lnTo>
                            <a:pt x="11569" y="12836"/>
                          </a:lnTo>
                          <a:lnTo>
                            <a:pt x="11642" y="11959"/>
                          </a:lnTo>
                          <a:lnTo>
                            <a:pt x="11642" y="11959"/>
                          </a:lnTo>
                          <a:lnTo>
                            <a:pt x="11642" y="11837"/>
                          </a:lnTo>
                          <a:lnTo>
                            <a:pt x="11642" y="11740"/>
                          </a:lnTo>
                          <a:lnTo>
                            <a:pt x="11618" y="11618"/>
                          </a:lnTo>
                          <a:lnTo>
                            <a:pt x="11569" y="11521"/>
                          </a:lnTo>
                          <a:lnTo>
                            <a:pt x="11447" y="11350"/>
                          </a:lnTo>
                          <a:lnTo>
                            <a:pt x="11374" y="11277"/>
                          </a:lnTo>
                          <a:lnTo>
                            <a:pt x="11301" y="11204"/>
                          </a:lnTo>
                          <a:lnTo>
                            <a:pt x="11301" y="11204"/>
                          </a:lnTo>
                          <a:lnTo>
                            <a:pt x="11423" y="11180"/>
                          </a:lnTo>
                          <a:lnTo>
                            <a:pt x="11521" y="11131"/>
                          </a:lnTo>
                          <a:lnTo>
                            <a:pt x="11618" y="11058"/>
                          </a:lnTo>
                          <a:lnTo>
                            <a:pt x="11715" y="10960"/>
                          </a:lnTo>
                          <a:lnTo>
                            <a:pt x="11788" y="10863"/>
                          </a:lnTo>
                          <a:lnTo>
                            <a:pt x="11837" y="10766"/>
                          </a:lnTo>
                          <a:lnTo>
                            <a:pt x="11886" y="10644"/>
                          </a:lnTo>
                          <a:lnTo>
                            <a:pt x="11910" y="10498"/>
                          </a:lnTo>
                          <a:lnTo>
                            <a:pt x="11983" y="9645"/>
                          </a:lnTo>
                          <a:lnTo>
                            <a:pt x="11983" y="9645"/>
                          </a:lnTo>
                          <a:lnTo>
                            <a:pt x="11983" y="9523"/>
                          </a:lnTo>
                          <a:lnTo>
                            <a:pt x="11983" y="9402"/>
                          </a:lnTo>
                          <a:lnTo>
                            <a:pt x="11959" y="9280"/>
                          </a:lnTo>
                          <a:lnTo>
                            <a:pt x="11910" y="9182"/>
                          </a:lnTo>
                          <a:lnTo>
                            <a:pt x="11861" y="9085"/>
                          </a:lnTo>
                          <a:lnTo>
                            <a:pt x="11788" y="9012"/>
                          </a:lnTo>
                          <a:lnTo>
                            <a:pt x="11715" y="8939"/>
                          </a:lnTo>
                          <a:lnTo>
                            <a:pt x="11618" y="8866"/>
                          </a:lnTo>
                          <a:lnTo>
                            <a:pt x="11618" y="8866"/>
                          </a:lnTo>
                          <a:lnTo>
                            <a:pt x="11715" y="8841"/>
                          </a:lnTo>
                          <a:lnTo>
                            <a:pt x="11813" y="8768"/>
                          </a:lnTo>
                          <a:lnTo>
                            <a:pt x="11910" y="8695"/>
                          </a:lnTo>
                          <a:lnTo>
                            <a:pt x="11983" y="8622"/>
                          </a:lnTo>
                          <a:lnTo>
                            <a:pt x="12056" y="8525"/>
                          </a:lnTo>
                          <a:lnTo>
                            <a:pt x="12105" y="8427"/>
                          </a:lnTo>
                          <a:lnTo>
                            <a:pt x="12129" y="8306"/>
                          </a:lnTo>
                          <a:lnTo>
                            <a:pt x="12154" y="8184"/>
                          </a:lnTo>
                          <a:lnTo>
                            <a:pt x="12251" y="7307"/>
                          </a:lnTo>
                          <a:lnTo>
                            <a:pt x="12251" y="7307"/>
                          </a:lnTo>
                          <a:lnTo>
                            <a:pt x="12227" y="7185"/>
                          </a:lnTo>
                          <a:lnTo>
                            <a:pt x="12202" y="7064"/>
                          </a:lnTo>
                          <a:lnTo>
                            <a:pt x="12154" y="6966"/>
                          </a:lnTo>
                          <a:lnTo>
                            <a:pt x="12105" y="6869"/>
                          </a:lnTo>
                          <a:lnTo>
                            <a:pt x="12032" y="6771"/>
                          </a:lnTo>
                          <a:lnTo>
                            <a:pt x="11935" y="6698"/>
                          </a:lnTo>
                          <a:lnTo>
                            <a:pt x="11715" y="6552"/>
                          </a:lnTo>
                          <a:lnTo>
                            <a:pt x="11472" y="6430"/>
                          </a:lnTo>
                          <a:lnTo>
                            <a:pt x="11180" y="6333"/>
                          </a:lnTo>
                          <a:lnTo>
                            <a:pt x="10863" y="6260"/>
                          </a:lnTo>
                          <a:lnTo>
                            <a:pt x="10546" y="6211"/>
                          </a:lnTo>
                          <a:lnTo>
                            <a:pt x="10546" y="6211"/>
                          </a:lnTo>
                          <a:lnTo>
                            <a:pt x="9864" y="6114"/>
                          </a:lnTo>
                          <a:lnTo>
                            <a:pt x="8817" y="6016"/>
                          </a:lnTo>
                          <a:lnTo>
                            <a:pt x="7575" y="5943"/>
                          </a:lnTo>
                          <a:lnTo>
                            <a:pt x="6309" y="5870"/>
                          </a:lnTo>
                          <a:lnTo>
                            <a:pt x="6309" y="5870"/>
                          </a:lnTo>
                          <a:lnTo>
                            <a:pt x="6479" y="5578"/>
                          </a:lnTo>
                          <a:lnTo>
                            <a:pt x="6625" y="5237"/>
                          </a:lnTo>
                          <a:lnTo>
                            <a:pt x="6771" y="4872"/>
                          </a:lnTo>
                          <a:lnTo>
                            <a:pt x="6869" y="4482"/>
                          </a:lnTo>
                          <a:lnTo>
                            <a:pt x="6966" y="4092"/>
                          </a:lnTo>
                          <a:lnTo>
                            <a:pt x="7064" y="3678"/>
                          </a:lnTo>
                          <a:lnTo>
                            <a:pt x="7161" y="2875"/>
                          </a:lnTo>
                          <a:lnTo>
                            <a:pt x="7234" y="2144"/>
                          </a:lnTo>
                          <a:lnTo>
                            <a:pt x="7283" y="1535"/>
                          </a:lnTo>
                          <a:lnTo>
                            <a:pt x="7283" y="975"/>
                          </a:lnTo>
                          <a:lnTo>
                            <a:pt x="7283" y="975"/>
                          </a:lnTo>
                          <a:lnTo>
                            <a:pt x="7283" y="804"/>
                          </a:lnTo>
                          <a:lnTo>
                            <a:pt x="7210" y="609"/>
                          </a:lnTo>
                          <a:lnTo>
                            <a:pt x="7137" y="463"/>
                          </a:lnTo>
                          <a:lnTo>
                            <a:pt x="7015" y="317"/>
                          </a:lnTo>
                          <a:lnTo>
                            <a:pt x="6869" y="171"/>
                          </a:lnTo>
                          <a:lnTo>
                            <a:pt x="6698" y="98"/>
                          </a:lnTo>
                          <a:lnTo>
                            <a:pt x="6503" y="25"/>
                          </a:lnTo>
                          <a:lnTo>
                            <a:pt x="6309" y="1"/>
                          </a:lnTo>
                          <a:lnTo>
                            <a:pt x="6309" y="1"/>
                          </a:lnTo>
                          <a:lnTo>
                            <a:pt x="5943" y="25"/>
                          </a:lnTo>
                          <a:lnTo>
                            <a:pt x="5700" y="74"/>
                          </a:lnTo>
                          <a:lnTo>
                            <a:pt x="5505" y="147"/>
                          </a:lnTo>
                          <a:lnTo>
                            <a:pt x="5359" y="220"/>
                          </a:lnTo>
                          <a:lnTo>
                            <a:pt x="5359" y="220"/>
                          </a:lnTo>
                          <a:lnTo>
                            <a:pt x="4969" y="1462"/>
                          </a:lnTo>
                          <a:lnTo>
                            <a:pt x="4774" y="2022"/>
                          </a:lnTo>
                          <a:lnTo>
                            <a:pt x="4579" y="2534"/>
                          </a:lnTo>
                          <a:lnTo>
                            <a:pt x="4385" y="2996"/>
                          </a:lnTo>
                          <a:lnTo>
                            <a:pt x="4190" y="3386"/>
                          </a:lnTo>
                          <a:lnTo>
                            <a:pt x="4019" y="3678"/>
                          </a:lnTo>
                          <a:lnTo>
                            <a:pt x="3873" y="3922"/>
                          </a:lnTo>
                          <a:lnTo>
                            <a:pt x="3873" y="3922"/>
                          </a:lnTo>
                          <a:lnTo>
                            <a:pt x="3654" y="4141"/>
                          </a:lnTo>
                          <a:lnTo>
                            <a:pt x="3313" y="4482"/>
                          </a:lnTo>
                          <a:lnTo>
                            <a:pt x="2509" y="5237"/>
                          </a:lnTo>
                          <a:lnTo>
                            <a:pt x="1438" y="6211"/>
                          </a:lnTo>
                          <a:lnTo>
                            <a:pt x="1" y="621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486" name="Shape 486"/>
                  <p:cNvGrpSpPr/>
                  <p:nvPr/>
                </p:nvGrpSpPr>
                <p:grpSpPr>
                  <a:xfrm>
                    <a:off x="1093458" y="1865778"/>
                    <a:ext cx="353136" cy="313737"/>
                    <a:chOff x="5292575" y="3681900"/>
                    <a:chExt cx="420150" cy="373275"/>
                  </a:xfrm>
                </p:grpSpPr>
                <p:sp>
                  <p:nvSpPr>
                    <p:cNvPr id="487" name="Shape 487"/>
                    <p:cNvSpPr/>
                    <p:nvPr/>
                  </p:nvSpPr>
                  <p:spPr>
                    <a:xfrm>
                      <a:off x="5292575" y="3706875"/>
                      <a:ext cx="420150" cy="266700"/>
                    </a:xfrm>
                    <a:custGeom>
                      <a:pathLst>
                        <a:path extrusionOk="0" fill="none" h="10668" w="16806">
                          <a:moveTo>
                            <a:pt x="16319" y="0"/>
                          </a:moveTo>
                          <a:lnTo>
                            <a:pt x="488" y="0"/>
                          </a:lnTo>
                          <a:lnTo>
                            <a:pt x="488" y="0"/>
                          </a:lnTo>
                          <a:lnTo>
                            <a:pt x="390" y="0"/>
                          </a:lnTo>
                          <a:lnTo>
                            <a:pt x="293" y="25"/>
                          </a:lnTo>
                          <a:lnTo>
                            <a:pt x="196" y="73"/>
                          </a:lnTo>
                          <a:lnTo>
                            <a:pt x="123" y="146"/>
                          </a:lnTo>
                          <a:lnTo>
                            <a:pt x="74" y="219"/>
                          </a:lnTo>
                          <a:lnTo>
                            <a:pt x="25" y="292"/>
                          </a:lnTo>
                          <a:lnTo>
                            <a:pt x="1" y="390"/>
                          </a:lnTo>
                          <a:lnTo>
                            <a:pt x="1" y="487"/>
                          </a:lnTo>
                          <a:lnTo>
                            <a:pt x="1" y="10181"/>
                          </a:lnTo>
                          <a:lnTo>
                            <a:pt x="1" y="10181"/>
                          </a:lnTo>
                          <a:lnTo>
                            <a:pt x="1" y="10278"/>
                          </a:lnTo>
                          <a:lnTo>
                            <a:pt x="25" y="10375"/>
                          </a:lnTo>
                          <a:lnTo>
                            <a:pt x="74" y="10448"/>
                          </a:lnTo>
                          <a:lnTo>
                            <a:pt x="123" y="10522"/>
                          </a:lnTo>
                          <a:lnTo>
                            <a:pt x="196" y="10570"/>
                          </a:lnTo>
                          <a:lnTo>
                            <a:pt x="293" y="10619"/>
                          </a:lnTo>
                          <a:lnTo>
                            <a:pt x="390" y="10643"/>
                          </a:lnTo>
                          <a:lnTo>
                            <a:pt x="488" y="10668"/>
                          </a:lnTo>
                          <a:lnTo>
                            <a:pt x="16319" y="10668"/>
                          </a:lnTo>
                          <a:lnTo>
                            <a:pt x="16319" y="10668"/>
                          </a:lnTo>
                          <a:lnTo>
                            <a:pt x="16416" y="10643"/>
                          </a:lnTo>
                          <a:lnTo>
                            <a:pt x="16513" y="10619"/>
                          </a:lnTo>
                          <a:lnTo>
                            <a:pt x="16611" y="10570"/>
                          </a:lnTo>
                          <a:lnTo>
                            <a:pt x="16684" y="10522"/>
                          </a:lnTo>
                          <a:lnTo>
                            <a:pt x="16733" y="10448"/>
                          </a:lnTo>
                          <a:lnTo>
                            <a:pt x="16781" y="10375"/>
                          </a:lnTo>
                          <a:lnTo>
                            <a:pt x="16806" y="10278"/>
                          </a:lnTo>
                          <a:lnTo>
                            <a:pt x="16806" y="10181"/>
                          </a:lnTo>
                          <a:lnTo>
                            <a:pt x="16806" y="487"/>
                          </a:lnTo>
                          <a:lnTo>
                            <a:pt x="16806" y="487"/>
                          </a:lnTo>
                          <a:lnTo>
                            <a:pt x="16806" y="390"/>
                          </a:lnTo>
                          <a:lnTo>
                            <a:pt x="16781" y="292"/>
                          </a:lnTo>
                          <a:lnTo>
                            <a:pt x="16733" y="219"/>
                          </a:lnTo>
                          <a:lnTo>
                            <a:pt x="16684" y="146"/>
                          </a:lnTo>
                          <a:lnTo>
                            <a:pt x="16611" y="73"/>
                          </a:lnTo>
                          <a:lnTo>
                            <a:pt x="16513" y="25"/>
                          </a:lnTo>
                          <a:lnTo>
                            <a:pt x="16416" y="0"/>
                          </a:lnTo>
                          <a:lnTo>
                            <a:pt x="16319" y="0"/>
                          </a:lnTo>
                          <a:lnTo>
                            <a:pt x="16319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8" name="Shape 488"/>
                    <p:cNvSpPr/>
                    <p:nvPr/>
                  </p:nvSpPr>
                  <p:spPr>
                    <a:xfrm>
                      <a:off x="5490475" y="3681900"/>
                      <a:ext cx="24375" cy="25000"/>
                    </a:xfrm>
                    <a:custGeom>
                      <a:pathLst>
                        <a:path extrusionOk="0" fill="none" h="1000" w="975">
                          <a:moveTo>
                            <a:pt x="974" y="999"/>
                          </a:moveTo>
                          <a:lnTo>
                            <a:pt x="974" y="488"/>
                          </a:lnTo>
                          <a:lnTo>
                            <a:pt x="974" y="488"/>
                          </a:lnTo>
                          <a:lnTo>
                            <a:pt x="974" y="390"/>
                          </a:lnTo>
                          <a:lnTo>
                            <a:pt x="926" y="293"/>
                          </a:lnTo>
                          <a:lnTo>
                            <a:pt x="901" y="220"/>
                          </a:lnTo>
                          <a:lnTo>
                            <a:pt x="828" y="147"/>
                          </a:lnTo>
                          <a:lnTo>
                            <a:pt x="755" y="74"/>
                          </a:lnTo>
                          <a:lnTo>
                            <a:pt x="682" y="49"/>
                          </a:lnTo>
                          <a:lnTo>
                            <a:pt x="585" y="1"/>
                          </a:lnTo>
                          <a:lnTo>
                            <a:pt x="487" y="1"/>
                          </a:lnTo>
                          <a:lnTo>
                            <a:pt x="487" y="1"/>
                          </a:lnTo>
                          <a:lnTo>
                            <a:pt x="390" y="1"/>
                          </a:lnTo>
                          <a:lnTo>
                            <a:pt x="292" y="49"/>
                          </a:lnTo>
                          <a:lnTo>
                            <a:pt x="219" y="74"/>
                          </a:lnTo>
                          <a:lnTo>
                            <a:pt x="146" y="147"/>
                          </a:lnTo>
                          <a:lnTo>
                            <a:pt x="73" y="220"/>
                          </a:lnTo>
                          <a:lnTo>
                            <a:pt x="49" y="293"/>
                          </a:lnTo>
                          <a:lnTo>
                            <a:pt x="0" y="390"/>
                          </a:lnTo>
                          <a:lnTo>
                            <a:pt x="0" y="488"/>
                          </a:lnTo>
                          <a:lnTo>
                            <a:pt x="0" y="99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9" name="Shape 489"/>
                    <p:cNvSpPr/>
                    <p:nvPr/>
                  </p:nvSpPr>
                  <p:spPr>
                    <a:xfrm>
                      <a:off x="5358350" y="3973550"/>
                      <a:ext cx="60900" cy="81625"/>
                    </a:xfrm>
                    <a:custGeom>
                      <a:pathLst>
                        <a:path extrusionOk="0" fill="none" h="3265" w="2436">
                          <a:moveTo>
                            <a:pt x="1340" y="1"/>
                          </a:moveTo>
                          <a:lnTo>
                            <a:pt x="49" y="2558"/>
                          </a:lnTo>
                          <a:lnTo>
                            <a:pt x="49" y="2558"/>
                          </a:lnTo>
                          <a:lnTo>
                            <a:pt x="24" y="2631"/>
                          </a:lnTo>
                          <a:lnTo>
                            <a:pt x="0" y="2728"/>
                          </a:lnTo>
                          <a:lnTo>
                            <a:pt x="0" y="2826"/>
                          </a:lnTo>
                          <a:lnTo>
                            <a:pt x="24" y="2923"/>
                          </a:lnTo>
                          <a:lnTo>
                            <a:pt x="73" y="2996"/>
                          </a:lnTo>
                          <a:lnTo>
                            <a:pt x="122" y="3094"/>
                          </a:lnTo>
                          <a:lnTo>
                            <a:pt x="195" y="3142"/>
                          </a:lnTo>
                          <a:lnTo>
                            <a:pt x="268" y="3215"/>
                          </a:lnTo>
                          <a:lnTo>
                            <a:pt x="268" y="3215"/>
                          </a:lnTo>
                          <a:lnTo>
                            <a:pt x="390" y="3240"/>
                          </a:lnTo>
                          <a:lnTo>
                            <a:pt x="487" y="3264"/>
                          </a:lnTo>
                          <a:lnTo>
                            <a:pt x="487" y="3264"/>
                          </a:lnTo>
                          <a:lnTo>
                            <a:pt x="633" y="3240"/>
                          </a:lnTo>
                          <a:lnTo>
                            <a:pt x="755" y="3191"/>
                          </a:lnTo>
                          <a:lnTo>
                            <a:pt x="853" y="3094"/>
                          </a:lnTo>
                          <a:lnTo>
                            <a:pt x="926" y="2996"/>
                          </a:lnTo>
                          <a:lnTo>
                            <a:pt x="2436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0" name="Shape 490"/>
                    <p:cNvSpPr/>
                    <p:nvPr/>
                  </p:nvSpPr>
                  <p:spPr>
                    <a:xfrm>
                      <a:off x="5586050" y="3973550"/>
                      <a:ext cx="60925" cy="81625"/>
                    </a:xfrm>
                    <a:custGeom>
                      <a:pathLst>
                        <a:path extrusionOk="0" fill="none" h="3265" w="2437">
                          <a:moveTo>
                            <a:pt x="1" y="1"/>
                          </a:moveTo>
                          <a:lnTo>
                            <a:pt x="1511" y="2996"/>
                          </a:lnTo>
                          <a:lnTo>
                            <a:pt x="1511" y="2996"/>
                          </a:lnTo>
                          <a:lnTo>
                            <a:pt x="1584" y="3094"/>
                          </a:lnTo>
                          <a:lnTo>
                            <a:pt x="1681" y="3191"/>
                          </a:lnTo>
                          <a:lnTo>
                            <a:pt x="1803" y="3240"/>
                          </a:lnTo>
                          <a:lnTo>
                            <a:pt x="1949" y="3264"/>
                          </a:lnTo>
                          <a:lnTo>
                            <a:pt x="1949" y="3264"/>
                          </a:lnTo>
                          <a:lnTo>
                            <a:pt x="2047" y="3240"/>
                          </a:lnTo>
                          <a:lnTo>
                            <a:pt x="2168" y="3215"/>
                          </a:lnTo>
                          <a:lnTo>
                            <a:pt x="2168" y="3215"/>
                          </a:lnTo>
                          <a:lnTo>
                            <a:pt x="2241" y="3142"/>
                          </a:lnTo>
                          <a:lnTo>
                            <a:pt x="2315" y="3094"/>
                          </a:lnTo>
                          <a:lnTo>
                            <a:pt x="2363" y="2996"/>
                          </a:lnTo>
                          <a:lnTo>
                            <a:pt x="2412" y="2923"/>
                          </a:lnTo>
                          <a:lnTo>
                            <a:pt x="2436" y="2826"/>
                          </a:lnTo>
                          <a:lnTo>
                            <a:pt x="2436" y="2728"/>
                          </a:lnTo>
                          <a:lnTo>
                            <a:pt x="2412" y="2631"/>
                          </a:lnTo>
                          <a:lnTo>
                            <a:pt x="2388" y="2558"/>
                          </a:lnTo>
                          <a:lnTo>
                            <a:pt x="1097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1" name="Shape 491"/>
                    <p:cNvSpPr/>
                    <p:nvPr/>
                  </p:nvSpPr>
                  <p:spPr>
                    <a:xfrm>
                      <a:off x="5316925" y="3731225"/>
                      <a:ext cx="371450" cy="218000"/>
                    </a:xfrm>
                    <a:custGeom>
                      <a:pathLst>
                        <a:path extrusionOk="0" fill="none" h="8720" w="14858">
                          <a:moveTo>
                            <a:pt x="1" y="0"/>
                          </a:moveTo>
                          <a:lnTo>
                            <a:pt x="1" y="8719"/>
                          </a:lnTo>
                          <a:lnTo>
                            <a:pt x="14857" y="8719"/>
                          </a:lnTo>
                          <a:lnTo>
                            <a:pt x="14857" y="0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2" name="Shape 492"/>
                    <p:cNvSpPr/>
                    <p:nvPr/>
                  </p:nvSpPr>
                  <p:spPr>
                    <a:xfrm>
                      <a:off x="5380250" y="3784800"/>
                      <a:ext cx="230200" cy="115725"/>
                    </a:xfrm>
                    <a:custGeom>
                      <a:pathLst>
                        <a:path extrusionOk="0" fill="none" h="4629" w="9208">
                          <a:moveTo>
                            <a:pt x="9207" y="1"/>
                          </a:moveTo>
                          <a:lnTo>
                            <a:pt x="5213" y="3995"/>
                          </a:lnTo>
                          <a:lnTo>
                            <a:pt x="5213" y="3995"/>
                          </a:lnTo>
                          <a:lnTo>
                            <a:pt x="5140" y="4044"/>
                          </a:lnTo>
                          <a:lnTo>
                            <a:pt x="5067" y="4092"/>
                          </a:lnTo>
                          <a:lnTo>
                            <a:pt x="4969" y="4117"/>
                          </a:lnTo>
                          <a:lnTo>
                            <a:pt x="4872" y="4141"/>
                          </a:lnTo>
                          <a:lnTo>
                            <a:pt x="4774" y="4117"/>
                          </a:lnTo>
                          <a:lnTo>
                            <a:pt x="4677" y="4092"/>
                          </a:lnTo>
                          <a:lnTo>
                            <a:pt x="4604" y="4044"/>
                          </a:lnTo>
                          <a:lnTo>
                            <a:pt x="4531" y="3995"/>
                          </a:lnTo>
                          <a:lnTo>
                            <a:pt x="2582" y="2046"/>
                          </a:lnTo>
                          <a:lnTo>
                            <a:pt x="1" y="4628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3" name="Shape 493"/>
                    <p:cNvSpPr/>
                    <p:nvPr/>
                  </p:nvSpPr>
                  <p:spPr>
                    <a:xfrm>
                      <a:off x="5547700" y="3779925"/>
                      <a:ext cx="68825" cy="68825"/>
                    </a:xfrm>
                    <a:custGeom>
                      <a:pathLst>
                        <a:path extrusionOk="0" fill="none" h="2753" w="2753">
                          <a:moveTo>
                            <a:pt x="0" y="1"/>
                          </a:moveTo>
                          <a:lnTo>
                            <a:pt x="2265" y="1"/>
                          </a:lnTo>
                          <a:lnTo>
                            <a:pt x="2265" y="1"/>
                          </a:lnTo>
                          <a:lnTo>
                            <a:pt x="2363" y="1"/>
                          </a:lnTo>
                          <a:lnTo>
                            <a:pt x="2460" y="25"/>
                          </a:lnTo>
                          <a:lnTo>
                            <a:pt x="2533" y="74"/>
                          </a:lnTo>
                          <a:lnTo>
                            <a:pt x="2606" y="147"/>
                          </a:lnTo>
                          <a:lnTo>
                            <a:pt x="2680" y="220"/>
                          </a:lnTo>
                          <a:lnTo>
                            <a:pt x="2728" y="293"/>
                          </a:lnTo>
                          <a:lnTo>
                            <a:pt x="2753" y="390"/>
                          </a:lnTo>
                          <a:lnTo>
                            <a:pt x="2753" y="488"/>
                          </a:lnTo>
                          <a:lnTo>
                            <a:pt x="2753" y="2753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494" name="Shape 494"/>
                  <p:cNvSpPr/>
                  <p:nvPr/>
                </p:nvSpPr>
                <p:spPr>
                  <a:xfrm>
                    <a:off x="176103" y="1852215"/>
                    <a:ext cx="340843" cy="340864"/>
                  </a:xfrm>
                  <a:custGeom>
                    <a:pathLst>
                      <a:path extrusionOk="0" fill="none" h="16222" w="16221">
                        <a:moveTo>
                          <a:pt x="0" y="8111"/>
                        </a:moveTo>
                        <a:lnTo>
                          <a:pt x="0" y="8111"/>
                        </a:lnTo>
                        <a:lnTo>
                          <a:pt x="0" y="7697"/>
                        </a:lnTo>
                        <a:lnTo>
                          <a:pt x="49" y="7283"/>
                        </a:lnTo>
                        <a:lnTo>
                          <a:pt x="98" y="6869"/>
                        </a:lnTo>
                        <a:lnTo>
                          <a:pt x="171" y="6479"/>
                        </a:lnTo>
                        <a:lnTo>
                          <a:pt x="244" y="6090"/>
                        </a:lnTo>
                        <a:lnTo>
                          <a:pt x="366" y="5700"/>
                        </a:lnTo>
                        <a:lnTo>
                          <a:pt x="487" y="5335"/>
                        </a:lnTo>
                        <a:lnTo>
                          <a:pt x="634" y="4945"/>
                        </a:lnTo>
                        <a:lnTo>
                          <a:pt x="804" y="4604"/>
                        </a:lnTo>
                        <a:lnTo>
                          <a:pt x="975" y="4239"/>
                        </a:lnTo>
                        <a:lnTo>
                          <a:pt x="1169" y="3898"/>
                        </a:lnTo>
                        <a:lnTo>
                          <a:pt x="1389" y="3581"/>
                        </a:lnTo>
                        <a:lnTo>
                          <a:pt x="1608" y="3264"/>
                        </a:lnTo>
                        <a:lnTo>
                          <a:pt x="1851" y="2948"/>
                        </a:lnTo>
                        <a:lnTo>
                          <a:pt x="2119" y="2656"/>
                        </a:lnTo>
                        <a:lnTo>
                          <a:pt x="2387" y="2388"/>
                        </a:lnTo>
                        <a:lnTo>
                          <a:pt x="2655" y="2120"/>
                        </a:lnTo>
                        <a:lnTo>
                          <a:pt x="2947" y="1852"/>
                        </a:lnTo>
                        <a:lnTo>
                          <a:pt x="3264" y="1608"/>
                        </a:lnTo>
                        <a:lnTo>
                          <a:pt x="3581" y="1389"/>
                        </a:lnTo>
                        <a:lnTo>
                          <a:pt x="3897" y="1170"/>
                        </a:lnTo>
                        <a:lnTo>
                          <a:pt x="4238" y="975"/>
                        </a:lnTo>
                        <a:lnTo>
                          <a:pt x="4603" y="805"/>
                        </a:lnTo>
                        <a:lnTo>
                          <a:pt x="4944" y="634"/>
                        </a:lnTo>
                        <a:lnTo>
                          <a:pt x="5334" y="488"/>
                        </a:lnTo>
                        <a:lnTo>
                          <a:pt x="5699" y="366"/>
                        </a:lnTo>
                        <a:lnTo>
                          <a:pt x="6089" y="244"/>
                        </a:lnTo>
                        <a:lnTo>
                          <a:pt x="6479" y="171"/>
                        </a:lnTo>
                        <a:lnTo>
                          <a:pt x="6868" y="98"/>
                        </a:lnTo>
                        <a:lnTo>
                          <a:pt x="7282" y="50"/>
                        </a:lnTo>
                        <a:lnTo>
                          <a:pt x="7696" y="1"/>
                        </a:lnTo>
                        <a:lnTo>
                          <a:pt x="8111" y="1"/>
                        </a:lnTo>
                        <a:lnTo>
                          <a:pt x="8111" y="1"/>
                        </a:lnTo>
                        <a:lnTo>
                          <a:pt x="8525" y="1"/>
                        </a:lnTo>
                        <a:lnTo>
                          <a:pt x="8939" y="50"/>
                        </a:lnTo>
                        <a:lnTo>
                          <a:pt x="9353" y="98"/>
                        </a:lnTo>
                        <a:lnTo>
                          <a:pt x="9742" y="171"/>
                        </a:lnTo>
                        <a:lnTo>
                          <a:pt x="10132" y="244"/>
                        </a:lnTo>
                        <a:lnTo>
                          <a:pt x="10522" y="366"/>
                        </a:lnTo>
                        <a:lnTo>
                          <a:pt x="10911" y="488"/>
                        </a:lnTo>
                        <a:lnTo>
                          <a:pt x="11277" y="634"/>
                        </a:lnTo>
                        <a:lnTo>
                          <a:pt x="11618" y="805"/>
                        </a:lnTo>
                        <a:lnTo>
                          <a:pt x="11983" y="975"/>
                        </a:lnTo>
                        <a:lnTo>
                          <a:pt x="12324" y="1170"/>
                        </a:lnTo>
                        <a:lnTo>
                          <a:pt x="12641" y="1389"/>
                        </a:lnTo>
                        <a:lnTo>
                          <a:pt x="12957" y="1608"/>
                        </a:lnTo>
                        <a:lnTo>
                          <a:pt x="13274" y="1852"/>
                        </a:lnTo>
                        <a:lnTo>
                          <a:pt x="13566" y="2120"/>
                        </a:lnTo>
                        <a:lnTo>
                          <a:pt x="13834" y="2388"/>
                        </a:lnTo>
                        <a:lnTo>
                          <a:pt x="14126" y="2656"/>
                        </a:lnTo>
                        <a:lnTo>
                          <a:pt x="14370" y="2948"/>
                        </a:lnTo>
                        <a:lnTo>
                          <a:pt x="14613" y="3264"/>
                        </a:lnTo>
                        <a:lnTo>
                          <a:pt x="14832" y="3581"/>
                        </a:lnTo>
                        <a:lnTo>
                          <a:pt x="15052" y="3898"/>
                        </a:lnTo>
                        <a:lnTo>
                          <a:pt x="15247" y="4239"/>
                        </a:lnTo>
                        <a:lnTo>
                          <a:pt x="15417" y="4604"/>
                        </a:lnTo>
                        <a:lnTo>
                          <a:pt x="15587" y="4945"/>
                        </a:lnTo>
                        <a:lnTo>
                          <a:pt x="15734" y="5335"/>
                        </a:lnTo>
                        <a:lnTo>
                          <a:pt x="15855" y="5700"/>
                        </a:lnTo>
                        <a:lnTo>
                          <a:pt x="15977" y="6090"/>
                        </a:lnTo>
                        <a:lnTo>
                          <a:pt x="16050" y="6479"/>
                        </a:lnTo>
                        <a:lnTo>
                          <a:pt x="16123" y="6869"/>
                        </a:lnTo>
                        <a:lnTo>
                          <a:pt x="16172" y="7283"/>
                        </a:lnTo>
                        <a:lnTo>
                          <a:pt x="16221" y="7697"/>
                        </a:lnTo>
                        <a:lnTo>
                          <a:pt x="16221" y="8111"/>
                        </a:lnTo>
                        <a:lnTo>
                          <a:pt x="16221" y="8111"/>
                        </a:lnTo>
                        <a:lnTo>
                          <a:pt x="16221" y="8525"/>
                        </a:lnTo>
                        <a:lnTo>
                          <a:pt x="16172" y="8939"/>
                        </a:lnTo>
                        <a:lnTo>
                          <a:pt x="16123" y="9353"/>
                        </a:lnTo>
                        <a:lnTo>
                          <a:pt x="16050" y="9743"/>
                        </a:lnTo>
                        <a:lnTo>
                          <a:pt x="15977" y="10133"/>
                        </a:lnTo>
                        <a:lnTo>
                          <a:pt x="15855" y="10522"/>
                        </a:lnTo>
                        <a:lnTo>
                          <a:pt x="15734" y="10888"/>
                        </a:lnTo>
                        <a:lnTo>
                          <a:pt x="15587" y="11277"/>
                        </a:lnTo>
                        <a:lnTo>
                          <a:pt x="15417" y="11618"/>
                        </a:lnTo>
                        <a:lnTo>
                          <a:pt x="15247" y="11984"/>
                        </a:lnTo>
                        <a:lnTo>
                          <a:pt x="15052" y="12324"/>
                        </a:lnTo>
                        <a:lnTo>
                          <a:pt x="14832" y="12641"/>
                        </a:lnTo>
                        <a:lnTo>
                          <a:pt x="14613" y="12958"/>
                        </a:lnTo>
                        <a:lnTo>
                          <a:pt x="14370" y="13274"/>
                        </a:lnTo>
                        <a:lnTo>
                          <a:pt x="14126" y="13567"/>
                        </a:lnTo>
                        <a:lnTo>
                          <a:pt x="13834" y="13835"/>
                        </a:lnTo>
                        <a:lnTo>
                          <a:pt x="13566" y="14102"/>
                        </a:lnTo>
                        <a:lnTo>
                          <a:pt x="13274" y="14370"/>
                        </a:lnTo>
                        <a:lnTo>
                          <a:pt x="12957" y="14614"/>
                        </a:lnTo>
                        <a:lnTo>
                          <a:pt x="12641" y="14833"/>
                        </a:lnTo>
                        <a:lnTo>
                          <a:pt x="12324" y="15052"/>
                        </a:lnTo>
                        <a:lnTo>
                          <a:pt x="11983" y="15247"/>
                        </a:lnTo>
                        <a:lnTo>
                          <a:pt x="11618" y="15418"/>
                        </a:lnTo>
                        <a:lnTo>
                          <a:pt x="11277" y="15588"/>
                        </a:lnTo>
                        <a:lnTo>
                          <a:pt x="10911" y="15734"/>
                        </a:lnTo>
                        <a:lnTo>
                          <a:pt x="10522" y="15856"/>
                        </a:lnTo>
                        <a:lnTo>
                          <a:pt x="10132" y="15978"/>
                        </a:lnTo>
                        <a:lnTo>
                          <a:pt x="9742" y="16051"/>
                        </a:lnTo>
                        <a:lnTo>
                          <a:pt x="9353" y="16124"/>
                        </a:lnTo>
                        <a:lnTo>
                          <a:pt x="8939" y="16173"/>
                        </a:lnTo>
                        <a:lnTo>
                          <a:pt x="8525" y="16221"/>
                        </a:lnTo>
                        <a:lnTo>
                          <a:pt x="8111" y="16221"/>
                        </a:lnTo>
                        <a:lnTo>
                          <a:pt x="8111" y="16221"/>
                        </a:lnTo>
                        <a:lnTo>
                          <a:pt x="7696" y="16221"/>
                        </a:lnTo>
                        <a:lnTo>
                          <a:pt x="7282" y="16173"/>
                        </a:lnTo>
                        <a:lnTo>
                          <a:pt x="6868" y="16124"/>
                        </a:lnTo>
                        <a:lnTo>
                          <a:pt x="6479" y="16051"/>
                        </a:lnTo>
                        <a:lnTo>
                          <a:pt x="6089" y="15978"/>
                        </a:lnTo>
                        <a:lnTo>
                          <a:pt x="5699" y="15856"/>
                        </a:lnTo>
                        <a:lnTo>
                          <a:pt x="5334" y="15734"/>
                        </a:lnTo>
                        <a:lnTo>
                          <a:pt x="4944" y="15588"/>
                        </a:lnTo>
                        <a:lnTo>
                          <a:pt x="4603" y="15418"/>
                        </a:lnTo>
                        <a:lnTo>
                          <a:pt x="4238" y="15247"/>
                        </a:lnTo>
                        <a:lnTo>
                          <a:pt x="3897" y="15052"/>
                        </a:lnTo>
                        <a:lnTo>
                          <a:pt x="3581" y="14833"/>
                        </a:lnTo>
                        <a:lnTo>
                          <a:pt x="3264" y="14614"/>
                        </a:lnTo>
                        <a:lnTo>
                          <a:pt x="2947" y="14370"/>
                        </a:lnTo>
                        <a:lnTo>
                          <a:pt x="2655" y="14102"/>
                        </a:lnTo>
                        <a:lnTo>
                          <a:pt x="2387" y="13835"/>
                        </a:lnTo>
                        <a:lnTo>
                          <a:pt x="2119" y="13567"/>
                        </a:lnTo>
                        <a:lnTo>
                          <a:pt x="1851" y="13274"/>
                        </a:lnTo>
                        <a:lnTo>
                          <a:pt x="1608" y="12958"/>
                        </a:lnTo>
                        <a:lnTo>
                          <a:pt x="1389" y="12641"/>
                        </a:lnTo>
                        <a:lnTo>
                          <a:pt x="1169" y="12324"/>
                        </a:lnTo>
                        <a:lnTo>
                          <a:pt x="975" y="11984"/>
                        </a:lnTo>
                        <a:lnTo>
                          <a:pt x="804" y="11618"/>
                        </a:lnTo>
                        <a:lnTo>
                          <a:pt x="634" y="11277"/>
                        </a:lnTo>
                        <a:lnTo>
                          <a:pt x="487" y="10888"/>
                        </a:lnTo>
                        <a:lnTo>
                          <a:pt x="366" y="10522"/>
                        </a:lnTo>
                        <a:lnTo>
                          <a:pt x="244" y="10133"/>
                        </a:lnTo>
                        <a:lnTo>
                          <a:pt x="171" y="9743"/>
                        </a:lnTo>
                        <a:lnTo>
                          <a:pt x="98" y="9353"/>
                        </a:lnTo>
                        <a:lnTo>
                          <a:pt x="49" y="8939"/>
                        </a:lnTo>
                        <a:lnTo>
                          <a:pt x="0" y="8525"/>
                        </a:lnTo>
                        <a:lnTo>
                          <a:pt x="0" y="8111"/>
                        </a:lnTo>
                        <a:lnTo>
                          <a:pt x="0" y="8111"/>
                        </a:lnTo>
                        <a:close/>
                        <a:moveTo>
                          <a:pt x="7234" y="11180"/>
                        </a:moveTo>
                        <a:lnTo>
                          <a:pt x="7234" y="11180"/>
                        </a:lnTo>
                        <a:lnTo>
                          <a:pt x="7282" y="11180"/>
                        </a:lnTo>
                        <a:lnTo>
                          <a:pt x="7282" y="11180"/>
                        </a:lnTo>
                        <a:lnTo>
                          <a:pt x="7453" y="11155"/>
                        </a:lnTo>
                        <a:lnTo>
                          <a:pt x="7623" y="11082"/>
                        </a:lnTo>
                        <a:lnTo>
                          <a:pt x="7794" y="10985"/>
                        </a:lnTo>
                        <a:lnTo>
                          <a:pt x="7916" y="10863"/>
                        </a:lnTo>
                        <a:lnTo>
                          <a:pt x="12007" y="6747"/>
                        </a:lnTo>
                        <a:lnTo>
                          <a:pt x="12007" y="6747"/>
                        </a:lnTo>
                        <a:lnTo>
                          <a:pt x="12105" y="6625"/>
                        </a:lnTo>
                        <a:lnTo>
                          <a:pt x="12153" y="6504"/>
                        </a:lnTo>
                        <a:lnTo>
                          <a:pt x="12202" y="6358"/>
                        </a:lnTo>
                        <a:lnTo>
                          <a:pt x="12202" y="6211"/>
                        </a:lnTo>
                        <a:lnTo>
                          <a:pt x="12202" y="6211"/>
                        </a:lnTo>
                        <a:lnTo>
                          <a:pt x="12178" y="6017"/>
                        </a:lnTo>
                        <a:lnTo>
                          <a:pt x="12129" y="5822"/>
                        </a:lnTo>
                        <a:lnTo>
                          <a:pt x="12032" y="5676"/>
                        </a:lnTo>
                        <a:lnTo>
                          <a:pt x="11886" y="5529"/>
                        </a:lnTo>
                        <a:lnTo>
                          <a:pt x="11886" y="5529"/>
                        </a:lnTo>
                        <a:lnTo>
                          <a:pt x="11764" y="5432"/>
                        </a:lnTo>
                        <a:lnTo>
                          <a:pt x="11618" y="5383"/>
                        </a:lnTo>
                        <a:lnTo>
                          <a:pt x="11472" y="5335"/>
                        </a:lnTo>
                        <a:lnTo>
                          <a:pt x="11325" y="5335"/>
                        </a:lnTo>
                        <a:lnTo>
                          <a:pt x="11325" y="5335"/>
                        </a:lnTo>
                        <a:lnTo>
                          <a:pt x="11131" y="5359"/>
                        </a:lnTo>
                        <a:lnTo>
                          <a:pt x="10960" y="5408"/>
                        </a:lnTo>
                        <a:lnTo>
                          <a:pt x="10790" y="5505"/>
                        </a:lnTo>
                        <a:lnTo>
                          <a:pt x="10643" y="5651"/>
                        </a:lnTo>
                        <a:lnTo>
                          <a:pt x="7161" y="8988"/>
                        </a:lnTo>
                        <a:lnTo>
                          <a:pt x="5797" y="7648"/>
                        </a:lnTo>
                        <a:lnTo>
                          <a:pt x="5797" y="7648"/>
                        </a:lnTo>
                        <a:lnTo>
                          <a:pt x="5675" y="7527"/>
                        </a:lnTo>
                        <a:lnTo>
                          <a:pt x="5505" y="7454"/>
                        </a:lnTo>
                        <a:lnTo>
                          <a:pt x="5358" y="7405"/>
                        </a:lnTo>
                        <a:lnTo>
                          <a:pt x="5188" y="7380"/>
                        </a:lnTo>
                        <a:lnTo>
                          <a:pt x="5188" y="7380"/>
                        </a:lnTo>
                        <a:lnTo>
                          <a:pt x="5017" y="7405"/>
                        </a:lnTo>
                        <a:lnTo>
                          <a:pt x="4847" y="7454"/>
                        </a:lnTo>
                        <a:lnTo>
                          <a:pt x="4701" y="7527"/>
                        </a:lnTo>
                        <a:lnTo>
                          <a:pt x="4555" y="7648"/>
                        </a:lnTo>
                        <a:lnTo>
                          <a:pt x="4555" y="7648"/>
                        </a:lnTo>
                        <a:lnTo>
                          <a:pt x="4457" y="7770"/>
                        </a:lnTo>
                        <a:lnTo>
                          <a:pt x="4360" y="7916"/>
                        </a:lnTo>
                        <a:lnTo>
                          <a:pt x="4311" y="8087"/>
                        </a:lnTo>
                        <a:lnTo>
                          <a:pt x="4311" y="8257"/>
                        </a:lnTo>
                        <a:lnTo>
                          <a:pt x="4311" y="8257"/>
                        </a:lnTo>
                        <a:lnTo>
                          <a:pt x="4311" y="8428"/>
                        </a:lnTo>
                        <a:lnTo>
                          <a:pt x="4360" y="8598"/>
                        </a:lnTo>
                        <a:lnTo>
                          <a:pt x="4457" y="8744"/>
                        </a:lnTo>
                        <a:lnTo>
                          <a:pt x="4555" y="8890"/>
                        </a:lnTo>
                        <a:lnTo>
                          <a:pt x="6601" y="10936"/>
                        </a:lnTo>
                        <a:lnTo>
                          <a:pt x="6601" y="10936"/>
                        </a:lnTo>
                        <a:lnTo>
                          <a:pt x="6747" y="11034"/>
                        </a:lnTo>
                        <a:lnTo>
                          <a:pt x="6893" y="11131"/>
                        </a:lnTo>
                        <a:lnTo>
                          <a:pt x="7063" y="11180"/>
                        </a:lnTo>
                        <a:lnTo>
                          <a:pt x="7234" y="11180"/>
                        </a:lnTo>
                        <a:lnTo>
                          <a:pt x="7234" y="1118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495" name="Shape 495"/>
                  <p:cNvGrpSpPr/>
                  <p:nvPr/>
                </p:nvGrpSpPr>
                <p:grpSpPr>
                  <a:xfrm>
                    <a:off x="3738064" y="1856312"/>
                    <a:ext cx="332669" cy="332669"/>
                    <a:chOff x="6649150" y="309350"/>
                    <a:chExt cx="395800" cy="395800"/>
                  </a:xfrm>
                </p:grpSpPr>
                <p:sp>
                  <p:nvSpPr>
                    <p:cNvPr id="496" name="Shape 496"/>
                    <p:cNvSpPr/>
                    <p:nvPr/>
                  </p:nvSpPr>
                  <p:spPr>
                    <a:xfrm>
                      <a:off x="6649150" y="309350"/>
                      <a:ext cx="395800" cy="395800"/>
                    </a:xfrm>
                    <a:custGeom>
                      <a:pathLst>
                        <a:path extrusionOk="0" fill="none" h="15832" w="15832">
                          <a:moveTo>
                            <a:pt x="7916" y="1"/>
                          </a:moveTo>
                          <a:lnTo>
                            <a:pt x="7916" y="1"/>
                          </a:lnTo>
                          <a:lnTo>
                            <a:pt x="7502" y="25"/>
                          </a:lnTo>
                          <a:lnTo>
                            <a:pt x="7112" y="49"/>
                          </a:lnTo>
                          <a:lnTo>
                            <a:pt x="6723" y="98"/>
                          </a:lnTo>
                          <a:lnTo>
                            <a:pt x="6333" y="171"/>
                          </a:lnTo>
                          <a:lnTo>
                            <a:pt x="5943" y="244"/>
                          </a:lnTo>
                          <a:lnTo>
                            <a:pt x="5553" y="366"/>
                          </a:lnTo>
                          <a:lnTo>
                            <a:pt x="5188" y="488"/>
                          </a:lnTo>
                          <a:lnTo>
                            <a:pt x="4847" y="634"/>
                          </a:lnTo>
                          <a:lnTo>
                            <a:pt x="4482" y="780"/>
                          </a:lnTo>
                          <a:lnTo>
                            <a:pt x="4141" y="950"/>
                          </a:lnTo>
                          <a:lnTo>
                            <a:pt x="3824" y="1145"/>
                          </a:lnTo>
                          <a:lnTo>
                            <a:pt x="3483" y="1364"/>
                          </a:lnTo>
                          <a:lnTo>
                            <a:pt x="3191" y="1584"/>
                          </a:lnTo>
                          <a:lnTo>
                            <a:pt x="2874" y="1803"/>
                          </a:lnTo>
                          <a:lnTo>
                            <a:pt x="2607" y="2071"/>
                          </a:lnTo>
                          <a:lnTo>
                            <a:pt x="2314" y="2314"/>
                          </a:lnTo>
                          <a:lnTo>
                            <a:pt x="2071" y="2607"/>
                          </a:lnTo>
                          <a:lnTo>
                            <a:pt x="1803" y="2874"/>
                          </a:lnTo>
                          <a:lnTo>
                            <a:pt x="1584" y="3191"/>
                          </a:lnTo>
                          <a:lnTo>
                            <a:pt x="1364" y="3483"/>
                          </a:lnTo>
                          <a:lnTo>
                            <a:pt x="1145" y="3824"/>
                          </a:lnTo>
                          <a:lnTo>
                            <a:pt x="950" y="4141"/>
                          </a:lnTo>
                          <a:lnTo>
                            <a:pt x="780" y="4482"/>
                          </a:lnTo>
                          <a:lnTo>
                            <a:pt x="634" y="4847"/>
                          </a:lnTo>
                          <a:lnTo>
                            <a:pt x="488" y="5188"/>
                          </a:lnTo>
                          <a:lnTo>
                            <a:pt x="366" y="5553"/>
                          </a:lnTo>
                          <a:lnTo>
                            <a:pt x="244" y="5943"/>
                          </a:lnTo>
                          <a:lnTo>
                            <a:pt x="171" y="6333"/>
                          </a:lnTo>
                          <a:lnTo>
                            <a:pt x="98" y="6722"/>
                          </a:lnTo>
                          <a:lnTo>
                            <a:pt x="49" y="7112"/>
                          </a:lnTo>
                          <a:lnTo>
                            <a:pt x="25" y="7502"/>
                          </a:lnTo>
                          <a:lnTo>
                            <a:pt x="1" y="7916"/>
                          </a:lnTo>
                          <a:lnTo>
                            <a:pt x="1" y="7916"/>
                          </a:lnTo>
                          <a:lnTo>
                            <a:pt x="25" y="8330"/>
                          </a:lnTo>
                          <a:lnTo>
                            <a:pt x="49" y="8720"/>
                          </a:lnTo>
                          <a:lnTo>
                            <a:pt x="98" y="9109"/>
                          </a:lnTo>
                          <a:lnTo>
                            <a:pt x="171" y="9499"/>
                          </a:lnTo>
                          <a:lnTo>
                            <a:pt x="244" y="9889"/>
                          </a:lnTo>
                          <a:lnTo>
                            <a:pt x="366" y="10278"/>
                          </a:lnTo>
                          <a:lnTo>
                            <a:pt x="488" y="10644"/>
                          </a:lnTo>
                          <a:lnTo>
                            <a:pt x="634" y="10985"/>
                          </a:lnTo>
                          <a:lnTo>
                            <a:pt x="780" y="11350"/>
                          </a:lnTo>
                          <a:lnTo>
                            <a:pt x="950" y="11691"/>
                          </a:lnTo>
                          <a:lnTo>
                            <a:pt x="1145" y="12008"/>
                          </a:lnTo>
                          <a:lnTo>
                            <a:pt x="1364" y="12348"/>
                          </a:lnTo>
                          <a:lnTo>
                            <a:pt x="1584" y="12641"/>
                          </a:lnTo>
                          <a:lnTo>
                            <a:pt x="1803" y="12957"/>
                          </a:lnTo>
                          <a:lnTo>
                            <a:pt x="2071" y="13225"/>
                          </a:lnTo>
                          <a:lnTo>
                            <a:pt x="2314" y="13518"/>
                          </a:lnTo>
                          <a:lnTo>
                            <a:pt x="2607" y="13761"/>
                          </a:lnTo>
                          <a:lnTo>
                            <a:pt x="2874" y="14029"/>
                          </a:lnTo>
                          <a:lnTo>
                            <a:pt x="3191" y="14248"/>
                          </a:lnTo>
                          <a:lnTo>
                            <a:pt x="3483" y="14467"/>
                          </a:lnTo>
                          <a:lnTo>
                            <a:pt x="3824" y="14687"/>
                          </a:lnTo>
                          <a:lnTo>
                            <a:pt x="4141" y="14881"/>
                          </a:lnTo>
                          <a:lnTo>
                            <a:pt x="4482" y="15052"/>
                          </a:lnTo>
                          <a:lnTo>
                            <a:pt x="4847" y="15198"/>
                          </a:lnTo>
                          <a:lnTo>
                            <a:pt x="5188" y="15344"/>
                          </a:lnTo>
                          <a:lnTo>
                            <a:pt x="5553" y="15466"/>
                          </a:lnTo>
                          <a:lnTo>
                            <a:pt x="5943" y="15588"/>
                          </a:lnTo>
                          <a:lnTo>
                            <a:pt x="6333" y="15661"/>
                          </a:lnTo>
                          <a:lnTo>
                            <a:pt x="6723" y="15734"/>
                          </a:lnTo>
                          <a:lnTo>
                            <a:pt x="7112" y="15783"/>
                          </a:lnTo>
                          <a:lnTo>
                            <a:pt x="7502" y="15807"/>
                          </a:lnTo>
                          <a:lnTo>
                            <a:pt x="7916" y="15831"/>
                          </a:lnTo>
                          <a:lnTo>
                            <a:pt x="7916" y="15831"/>
                          </a:lnTo>
                          <a:lnTo>
                            <a:pt x="8330" y="15807"/>
                          </a:lnTo>
                          <a:lnTo>
                            <a:pt x="8720" y="15783"/>
                          </a:lnTo>
                          <a:lnTo>
                            <a:pt x="9109" y="15734"/>
                          </a:lnTo>
                          <a:lnTo>
                            <a:pt x="9499" y="15661"/>
                          </a:lnTo>
                          <a:lnTo>
                            <a:pt x="9889" y="15588"/>
                          </a:lnTo>
                          <a:lnTo>
                            <a:pt x="10278" y="15466"/>
                          </a:lnTo>
                          <a:lnTo>
                            <a:pt x="10644" y="15344"/>
                          </a:lnTo>
                          <a:lnTo>
                            <a:pt x="10985" y="15198"/>
                          </a:lnTo>
                          <a:lnTo>
                            <a:pt x="11350" y="15052"/>
                          </a:lnTo>
                          <a:lnTo>
                            <a:pt x="11691" y="14881"/>
                          </a:lnTo>
                          <a:lnTo>
                            <a:pt x="12008" y="14687"/>
                          </a:lnTo>
                          <a:lnTo>
                            <a:pt x="12349" y="14467"/>
                          </a:lnTo>
                          <a:lnTo>
                            <a:pt x="12641" y="14248"/>
                          </a:lnTo>
                          <a:lnTo>
                            <a:pt x="12957" y="14029"/>
                          </a:lnTo>
                          <a:lnTo>
                            <a:pt x="13225" y="13761"/>
                          </a:lnTo>
                          <a:lnTo>
                            <a:pt x="13518" y="13518"/>
                          </a:lnTo>
                          <a:lnTo>
                            <a:pt x="13761" y="13225"/>
                          </a:lnTo>
                          <a:lnTo>
                            <a:pt x="14029" y="12957"/>
                          </a:lnTo>
                          <a:lnTo>
                            <a:pt x="14248" y="12641"/>
                          </a:lnTo>
                          <a:lnTo>
                            <a:pt x="14467" y="12348"/>
                          </a:lnTo>
                          <a:lnTo>
                            <a:pt x="14687" y="12008"/>
                          </a:lnTo>
                          <a:lnTo>
                            <a:pt x="14881" y="11691"/>
                          </a:lnTo>
                          <a:lnTo>
                            <a:pt x="15052" y="11350"/>
                          </a:lnTo>
                          <a:lnTo>
                            <a:pt x="15198" y="10985"/>
                          </a:lnTo>
                          <a:lnTo>
                            <a:pt x="15344" y="10644"/>
                          </a:lnTo>
                          <a:lnTo>
                            <a:pt x="15466" y="10278"/>
                          </a:lnTo>
                          <a:lnTo>
                            <a:pt x="15588" y="9889"/>
                          </a:lnTo>
                          <a:lnTo>
                            <a:pt x="15661" y="9499"/>
                          </a:lnTo>
                          <a:lnTo>
                            <a:pt x="15734" y="9109"/>
                          </a:lnTo>
                          <a:lnTo>
                            <a:pt x="15783" y="8720"/>
                          </a:lnTo>
                          <a:lnTo>
                            <a:pt x="15807" y="8330"/>
                          </a:lnTo>
                          <a:lnTo>
                            <a:pt x="15831" y="7916"/>
                          </a:lnTo>
                          <a:lnTo>
                            <a:pt x="15831" y="7916"/>
                          </a:lnTo>
                          <a:lnTo>
                            <a:pt x="15807" y="7502"/>
                          </a:lnTo>
                          <a:lnTo>
                            <a:pt x="15783" y="7112"/>
                          </a:lnTo>
                          <a:lnTo>
                            <a:pt x="15734" y="6722"/>
                          </a:lnTo>
                          <a:lnTo>
                            <a:pt x="15661" y="6333"/>
                          </a:lnTo>
                          <a:lnTo>
                            <a:pt x="15588" y="5943"/>
                          </a:lnTo>
                          <a:lnTo>
                            <a:pt x="15466" y="5553"/>
                          </a:lnTo>
                          <a:lnTo>
                            <a:pt x="15344" y="5188"/>
                          </a:lnTo>
                          <a:lnTo>
                            <a:pt x="15198" y="4847"/>
                          </a:lnTo>
                          <a:lnTo>
                            <a:pt x="15052" y="4482"/>
                          </a:lnTo>
                          <a:lnTo>
                            <a:pt x="14881" y="4141"/>
                          </a:lnTo>
                          <a:lnTo>
                            <a:pt x="14687" y="3824"/>
                          </a:lnTo>
                          <a:lnTo>
                            <a:pt x="14467" y="3483"/>
                          </a:lnTo>
                          <a:lnTo>
                            <a:pt x="14248" y="3191"/>
                          </a:lnTo>
                          <a:lnTo>
                            <a:pt x="14029" y="2874"/>
                          </a:lnTo>
                          <a:lnTo>
                            <a:pt x="13761" y="2607"/>
                          </a:lnTo>
                          <a:lnTo>
                            <a:pt x="13518" y="2314"/>
                          </a:lnTo>
                          <a:lnTo>
                            <a:pt x="13225" y="2071"/>
                          </a:lnTo>
                          <a:lnTo>
                            <a:pt x="12957" y="1803"/>
                          </a:lnTo>
                          <a:lnTo>
                            <a:pt x="12641" y="1584"/>
                          </a:lnTo>
                          <a:lnTo>
                            <a:pt x="12349" y="1364"/>
                          </a:lnTo>
                          <a:lnTo>
                            <a:pt x="12008" y="1145"/>
                          </a:lnTo>
                          <a:lnTo>
                            <a:pt x="11691" y="950"/>
                          </a:lnTo>
                          <a:lnTo>
                            <a:pt x="11350" y="780"/>
                          </a:lnTo>
                          <a:lnTo>
                            <a:pt x="10985" y="634"/>
                          </a:lnTo>
                          <a:lnTo>
                            <a:pt x="10644" y="488"/>
                          </a:lnTo>
                          <a:lnTo>
                            <a:pt x="10278" y="366"/>
                          </a:lnTo>
                          <a:lnTo>
                            <a:pt x="9889" y="244"/>
                          </a:lnTo>
                          <a:lnTo>
                            <a:pt x="9499" y="171"/>
                          </a:lnTo>
                          <a:lnTo>
                            <a:pt x="9109" y="98"/>
                          </a:lnTo>
                          <a:lnTo>
                            <a:pt x="8720" y="49"/>
                          </a:lnTo>
                          <a:lnTo>
                            <a:pt x="8330" y="25"/>
                          </a:lnTo>
                          <a:lnTo>
                            <a:pt x="7916" y="1"/>
                          </a:lnTo>
                          <a:lnTo>
                            <a:pt x="7916" y="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7" name="Shape 497"/>
                    <p:cNvSpPr/>
                    <p:nvPr/>
                  </p:nvSpPr>
                  <p:spPr>
                    <a:xfrm>
                      <a:off x="6673500" y="333700"/>
                      <a:ext cx="347100" cy="347100"/>
                    </a:xfrm>
                    <a:custGeom>
                      <a:pathLst>
                        <a:path extrusionOk="0" fill="none" h="13884" w="13884">
                          <a:moveTo>
                            <a:pt x="6942" y="13883"/>
                          </a:moveTo>
                          <a:lnTo>
                            <a:pt x="6942" y="13883"/>
                          </a:lnTo>
                          <a:lnTo>
                            <a:pt x="6577" y="13883"/>
                          </a:lnTo>
                          <a:lnTo>
                            <a:pt x="6236" y="13834"/>
                          </a:lnTo>
                          <a:lnTo>
                            <a:pt x="5895" y="13810"/>
                          </a:lnTo>
                          <a:lnTo>
                            <a:pt x="5554" y="13737"/>
                          </a:lnTo>
                          <a:lnTo>
                            <a:pt x="5213" y="13664"/>
                          </a:lnTo>
                          <a:lnTo>
                            <a:pt x="4872" y="13566"/>
                          </a:lnTo>
                          <a:lnTo>
                            <a:pt x="4555" y="13469"/>
                          </a:lnTo>
                          <a:lnTo>
                            <a:pt x="4239" y="13323"/>
                          </a:lnTo>
                          <a:lnTo>
                            <a:pt x="3946" y="13201"/>
                          </a:lnTo>
                          <a:lnTo>
                            <a:pt x="3630" y="13031"/>
                          </a:lnTo>
                          <a:lnTo>
                            <a:pt x="3337" y="12884"/>
                          </a:lnTo>
                          <a:lnTo>
                            <a:pt x="3069" y="12690"/>
                          </a:lnTo>
                          <a:lnTo>
                            <a:pt x="2802" y="12495"/>
                          </a:lnTo>
                          <a:lnTo>
                            <a:pt x="2534" y="12300"/>
                          </a:lnTo>
                          <a:lnTo>
                            <a:pt x="2290" y="12081"/>
                          </a:lnTo>
                          <a:lnTo>
                            <a:pt x="2047" y="11837"/>
                          </a:lnTo>
                          <a:lnTo>
                            <a:pt x="1803" y="11594"/>
                          </a:lnTo>
                          <a:lnTo>
                            <a:pt x="1584" y="11350"/>
                          </a:lnTo>
                          <a:lnTo>
                            <a:pt x="1389" y="11082"/>
                          </a:lnTo>
                          <a:lnTo>
                            <a:pt x="1194" y="10814"/>
                          </a:lnTo>
                          <a:lnTo>
                            <a:pt x="999" y="10546"/>
                          </a:lnTo>
                          <a:lnTo>
                            <a:pt x="853" y="10254"/>
                          </a:lnTo>
                          <a:lnTo>
                            <a:pt x="683" y="9938"/>
                          </a:lnTo>
                          <a:lnTo>
                            <a:pt x="561" y="9645"/>
                          </a:lnTo>
                          <a:lnTo>
                            <a:pt x="415" y="9329"/>
                          </a:lnTo>
                          <a:lnTo>
                            <a:pt x="317" y="9012"/>
                          </a:lnTo>
                          <a:lnTo>
                            <a:pt x="220" y="8671"/>
                          </a:lnTo>
                          <a:lnTo>
                            <a:pt x="147" y="8330"/>
                          </a:lnTo>
                          <a:lnTo>
                            <a:pt x="74" y="7989"/>
                          </a:lnTo>
                          <a:lnTo>
                            <a:pt x="49" y="7648"/>
                          </a:lnTo>
                          <a:lnTo>
                            <a:pt x="1" y="7307"/>
                          </a:lnTo>
                          <a:lnTo>
                            <a:pt x="1" y="6942"/>
                          </a:lnTo>
                          <a:lnTo>
                            <a:pt x="1" y="6942"/>
                          </a:lnTo>
                          <a:lnTo>
                            <a:pt x="1" y="6577"/>
                          </a:lnTo>
                          <a:lnTo>
                            <a:pt x="49" y="6236"/>
                          </a:lnTo>
                          <a:lnTo>
                            <a:pt x="74" y="5895"/>
                          </a:lnTo>
                          <a:lnTo>
                            <a:pt x="147" y="5554"/>
                          </a:lnTo>
                          <a:lnTo>
                            <a:pt x="220" y="5213"/>
                          </a:lnTo>
                          <a:lnTo>
                            <a:pt x="317" y="4872"/>
                          </a:lnTo>
                          <a:lnTo>
                            <a:pt x="415" y="4555"/>
                          </a:lnTo>
                          <a:lnTo>
                            <a:pt x="561" y="4238"/>
                          </a:lnTo>
                          <a:lnTo>
                            <a:pt x="683" y="3946"/>
                          </a:lnTo>
                          <a:lnTo>
                            <a:pt x="853" y="3630"/>
                          </a:lnTo>
                          <a:lnTo>
                            <a:pt x="999" y="3337"/>
                          </a:lnTo>
                          <a:lnTo>
                            <a:pt x="1194" y="3069"/>
                          </a:lnTo>
                          <a:lnTo>
                            <a:pt x="1389" y="2802"/>
                          </a:lnTo>
                          <a:lnTo>
                            <a:pt x="1584" y="2534"/>
                          </a:lnTo>
                          <a:lnTo>
                            <a:pt x="1803" y="2290"/>
                          </a:lnTo>
                          <a:lnTo>
                            <a:pt x="2047" y="2047"/>
                          </a:lnTo>
                          <a:lnTo>
                            <a:pt x="2290" y="1803"/>
                          </a:lnTo>
                          <a:lnTo>
                            <a:pt x="2534" y="1584"/>
                          </a:lnTo>
                          <a:lnTo>
                            <a:pt x="2802" y="1389"/>
                          </a:lnTo>
                          <a:lnTo>
                            <a:pt x="3069" y="1194"/>
                          </a:lnTo>
                          <a:lnTo>
                            <a:pt x="3337" y="999"/>
                          </a:lnTo>
                          <a:lnTo>
                            <a:pt x="3630" y="853"/>
                          </a:lnTo>
                          <a:lnTo>
                            <a:pt x="3946" y="683"/>
                          </a:lnTo>
                          <a:lnTo>
                            <a:pt x="4239" y="561"/>
                          </a:lnTo>
                          <a:lnTo>
                            <a:pt x="4555" y="415"/>
                          </a:lnTo>
                          <a:lnTo>
                            <a:pt x="4872" y="317"/>
                          </a:lnTo>
                          <a:lnTo>
                            <a:pt x="5213" y="220"/>
                          </a:lnTo>
                          <a:lnTo>
                            <a:pt x="5554" y="147"/>
                          </a:lnTo>
                          <a:lnTo>
                            <a:pt x="5895" y="74"/>
                          </a:lnTo>
                          <a:lnTo>
                            <a:pt x="6236" y="49"/>
                          </a:lnTo>
                          <a:lnTo>
                            <a:pt x="6577" y="1"/>
                          </a:lnTo>
                          <a:lnTo>
                            <a:pt x="6942" y="1"/>
                          </a:lnTo>
                          <a:lnTo>
                            <a:pt x="6942" y="1"/>
                          </a:lnTo>
                          <a:lnTo>
                            <a:pt x="7307" y="1"/>
                          </a:lnTo>
                          <a:lnTo>
                            <a:pt x="7648" y="49"/>
                          </a:lnTo>
                          <a:lnTo>
                            <a:pt x="7989" y="74"/>
                          </a:lnTo>
                          <a:lnTo>
                            <a:pt x="8330" y="147"/>
                          </a:lnTo>
                          <a:lnTo>
                            <a:pt x="8671" y="220"/>
                          </a:lnTo>
                          <a:lnTo>
                            <a:pt x="9012" y="317"/>
                          </a:lnTo>
                          <a:lnTo>
                            <a:pt x="9329" y="415"/>
                          </a:lnTo>
                          <a:lnTo>
                            <a:pt x="9645" y="561"/>
                          </a:lnTo>
                          <a:lnTo>
                            <a:pt x="9938" y="683"/>
                          </a:lnTo>
                          <a:lnTo>
                            <a:pt x="10254" y="853"/>
                          </a:lnTo>
                          <a:lnTo>
                            <a:pt x="10546" y="999"/>
                          </a:lnTo>
                          <a:lnTo>
                            <a:pt x="10814" y="1194"/>
                          </a:lnTo>
                          <a:lnTo>
                            <a:pt x="11082" y="1389"/>
                          </a:lnTo>
                          <a:lnTo>
                            <a:pt x="11350" y="1584"/>
                          </a:lnTo>
                          <a:lnTo>
                            <a:pt x="11594" y="1803"/>
                          </a:lnTo>
                          <a:lnTo>
                            <a:pt x="11837" y="2047"/>
                          </a:lnTo>
                          <a:lnTo>
                            <a:pt x="12081" y="2290"/>
                          </a:lnTo>
                          <a:lnTo>
                            <a:pt x="12300" y="2534"/>
                          </a:lnTo>
                          <a:lnTo>
                            <a:pt x="12495" y="2802"/>
                          </a:lnTo>
                          <a:lnTo>
                            <a:pt x="12690" y="3069"/>
                          </a:lnTo>
                          <a:lnTo>
                            <a:pt x="12885" y="3337"/>
                          </a:lnTo>
                          <a:lnTo>
                            <a:pt x="13031" y="3630"/>
                          </a:lnTo>
                          <a:lnTo>
                            <a:pt x="13201" y="3946"/>
                          </a:lnTo>
                          <a:lnTo>
                            <a:pt x="13323" y="4238"/>
                          </a:lnTo>
                          <a:lnTo>
                            <a:pt x="13469" y="4555"/>
                          </a:lnTo>
                          <a:lnTo>
                            <a:pt x="13566" y="4872"/>
                          </a:lnTo>
                          <a:lnTo>
                            <a:pt x="13664" y="5213"/>
                          </a:lnTo>
                          <a:lnTo>
                            <a:pt x="13737" y="5554"/>
                          </a:lnTo>
                          <a:lnTo>
                            <a:pt x="13810" y="5895"/>
                          </a:lnTo>
                          <a:lnTo>
                            <a:pt x="13834" y="6236"/>
                          </a:lnTo>
                          <a:lnTo>
                            <a:pt x="13883" y="6577"/>
                          </a:lnTo>
                          <a:lnTo>
                            <a:pt x="13883" y="6942"/>
                          </a:lnTo>
                          <a:lnTo>
                            <a:pt x="13883" y="6942"/>
                          </a:lnTo>
                          <a:lnTo>
                            <a:pt x="13883" y="7307"/>
                          </a:lnTo>
                          <a:lnTo>
                            <a:pt x="13834" y="7648"/>
                          </a:lnTo>
                          <a:lnTo>
                            <a:pt x="13810" y="7989"/>
                          </a:lnTo>
                          <a:lnTo>
                            <a:pt x="13737" y="8330"/>
                          </a:lnTo>
                          <a:lnTo>
                            <a:pt x="13664" y="8671"/>
                          </a:lnTo>
                          <a:lnTo>
                            <a:pt x="13566" y="9012"/>
                          </a:lnTo>
                          <a:lnTo>
                            <a:pt x="13469" y="9329"/>
                          </a:lnTo>
                          <a:lnTo>
                            <a:pt x="13323" y="9645"/>
                          </a:lnTo>
                          <a:lnTo>
                            <a:pt x="13201" y="9938"/>
                          </a:lnTo>
                          <a:lnTo>
                            <a:pt x="13031" y="10254"/>
                          </a:lnTo>
                          <a:lnTo>
                            <a:pt x="12885" y="10546"/>
                          </a:lnTo>
                          <a:lnTo>
                            <a:pt x="12690" y="10814"/>
                          </a:lnTo>
                          <a:lnTo>
                            <a:pt x="12495" y="11082"/>
                          </a:lnTo>
                          <a:lnTo>
                            <a:pt x="12300" y="11350"/>
                          </a:lnTo>
                          <a:lnTo>
                            <a:pt x="12081" y="11594"/>
                          </a:lnTo>
                          <a:lnTo>
                            <a:pt x="11837" y="11837"/>
                          </a:lnTo>
                          <a:lnTo>
                            <a:pt x="11594" y="12081"/>
                          </a:lnTo>
                          <a:lnTo>
                            <a:pt x="11350" y="12300"/>
                          </a:lnTo>
                          <a:lnTo>
                            <a:pt x="11082" y="12495"/>
                          </a:lnTo>
                          <a:lnTo>
                            <a:pt x="10814" y="12690"/>
                          </a:lnTo>
                          <a:lnTo>
                            <a:pt x="10546" y="12884"/>
                          </a:lnTo>
                          <a:lnTo>
                            <a:pt x="10254" y="13031"/>
                          </a:lnTo>
                          <a:lnTo>
                            <a:pt x="9938" y="13201"/>
                          </a:lnTo>
                          <a:lnTo>
                            <a:pt x="9645" y="13323"/>
                          </a:lnTo>
                          <a:lnTo>
                            <a:pt x="9329" y="13469"/>
                          </a:lnTo>
                          <a:lnTo>
                            <a:pt x="9012" y="13566"/>
                          </a:lnTo>
                          <a:lnTo>
                            <a:pt x="8671" y="13664"/>
                          </a:lnTo>
                          <a:lnTo>
                            <a:pt x="8330" y="13737"/>
                          </a:lnTo>
                          <a:lnTo>
                            <a:pt x="7989" y="13810"/>
                          </a:lnTo>
                          <a:lnTo>
                            <a:pt x="7648" y="13834"/>
                          </a:lnTo>
                          <a:lnTo>
                            <a:pt x="7307" y="13883"/>
                          </a:lnTo>
                          <a:lnTo>
                            <a:pt x="6942" y="13883"/>
                          </a:lnTo>
                          <a:lnTo>
                            <a:pt x="6942" y="13883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8" name="Shape 498"/>
                    <p:cNvSpPr/>
                    <p:nvPr/>
                  </p:nvSpPr>
                  <p:spPr>
                    <a:xfrm>
                      <a:off x="6848850" y="397625"/>
                      <a:ext cx="54825" cy="169300"/>
                    </a:xfrm>
                    <a:custGeom>
                      <a:pathLst>
                        <a:path extrusionOk="0" fill="none" h="6772" w="2193">
                          <a:moveTo>
                            <a:pt x="1" y="1"/>
                          </a:moveTo>
                          <a:lnTo>
                            <a:pt x="1" y="4580"/>
                          </a:lnTo>
                          <a:lnTo>
                            <a:pt x="2193" y="6772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9" name="Shape 499"/>
                    <p:cNvSpPr/>
                    <p:nvPr/>
                  </p:nvSpPr>
                  <p:spPr>
                    <a:xfrm>
                      <a:off x="6847025" y="333700"/>
                      <a:ext cx="25" cy="29250"/>
                    </a:xfrm>
                    <a:custGeom>
                      <a:pathLst>
                        <a:path extrusionOk="0" fill="none" h="1170" w="1">
                          <a:moveTo>
                            <a:pt x="1" y="1170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0" name="Shape 500"/>
                    <p:cNvSpPr/>
                    <p:nvPr/>
                  </p:nvSpPr>
                  <p:spPr>
                    <a:xfrm>
                      <a:off x="6760575" y="356850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1" name="Shape 501"/>
                    <p:cNvSpPr/>
                    <p:nvPr/>
                  </p:nvSpPr>
                  <p:spPr>
                    <a:xfrm>
                      <a:off x="6760575" y="356850"/>
                      <a:ext cx="14025" cy="24975"/>
                    </a:xfrm>
                    <a:custGeom>
                      <a:pathLst>
                        <a:path extrusionOk="0" fill="none" h="999" w="561">
                          <a:moveTo>
                            <a:pt x="1" y="0"/>
                          </a:moveTo>
                          <a:lnTo>
                            <a:pt x="561" y="99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2" name="Shape 502"/>
                    <p:cNvSpPr/>
                    <p:nvPr/>
                  </p:nvSpPr>
                  <p:spPr>
                    <a:xfrm>
                      <a:off x="6696650" y="420775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3" name="Shape 503"/>
                    <p:cNvSpPr/>
                    <p:nvPr/>
                  </p:nvSpPr>
                  <p:spPr>
                    <a:xfrm>
                      <a:off x="6696650" y="420775"/>
                      <a:ext cx="24975" cy="14025"/>
                    </a:xfrm>
                    <a:custGeom>
                      <a:pathLst>
                        <a:path extrusionOk="0" fill="none" h="561" w="999">
                          <a:moveTo>
                            <a:pt x="0" y="0"/>
                          </a:moveTo>
                          <a:lnTo>
                            <a:pt x="999" y="56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4" name="Shape 504"/>
                    <p:cNvSpPr/>
                    <p:nvPr/>
                  </p:nvSpPr>
                  <p:spPr>
                    <a:xfrm>
                      <a:off x="6673500" y="507225"/>
                      <a:ext cx="29250" cy="25"/>
                    </a:xfrm>
                    <a:custGeom>
                      <a:pathLst>
                        <a:path extrusionOk="0" fill="none" h="1" w="1170">
                          <a:moveTo>
                            <a:pt x="1" y="1"/>
                          </a:moveTo>
                          <a:lnTo>
                            <a:pt x="117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5" name="Shape 505"/>
                    <p:cNvSpPr/>
                    <p:nvPr/>
                  </p:nvSpPr>
                  <p:spPr>
                    <a:xfrm>
                      <a:off x="6696650" y="593700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6" name="Shape 506"/>
                    <p:cNvSpPr/>
                    <p:nvPr/>
                  </p:nvSpPr>
                  <p:spPr>
                    <a:xfrm>
                      <a:off x="6696650" y="579700"/>
                      <a:ext cx="24975" cy="14025"/>
                    </a:xfrm>
                    <a:custGeom>
                      <a:pathLst>
                        <a:path extrusionOk="0" fill="none" h="561" w="999">
                          <a:moveTo>
                            <a:pt x="0" y="560"/>
                          </a:moveTo>
                          <a:lnTo>
                            <a:pt x="999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7" name="Shape 507"/>
                    <p:cNvSpPr/>
                    <p:nvPr/>
                  </p:nvSpPr>
                  <p:spPr>
                    <a:xfrm>
                      <a:off x="6760575" y="632675"/>
                      <a:ext cx="14025" cy="24975"/>
                    </a:xfrm>
                    <a:custGeom>
                      <a:pathLst>
                        <a:path extrusionOk="0" fill="none" h="999" w="561">
                          <a:moveTo>
                            <a:pt x="1" y="999"/>
                          </a:moveTo>
                          <a:lnTo>
                            <a:pt x="561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8" name="Shape 508"/>
                    <p:cNvSpPr/>
                    <p:nvPr/>
                  </p:nvSpPr>
                  <p:spPr>
                    <a:xfrm>
                      <a:off x="6760575" y="657625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1" y="1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9" name="Shape 509"/>
                    <p:cNvSpPr/>
                    <p:nvPr/>
                  </p:nvSpPr>
                  <p:spPr>
                    <a:xfrm>
                      <a:off x="6847025" y="651550"/>
                      <a:ext cx="25" cy="29250"/>
                    </a:xfrm>
                    <a:custGeom>
                      <a:pathLst>
                        <a:path extrusionOk="0" fill="none" h="1170" w="1">
                          <a:moveTo>
                            <a:pt x="1" y="0"/>
                          </a:moveTo>
                          <a:lnTo>
                            <a:pt x="1" y="116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0" name="Shape 510"/>
                    <p:cNvSpPr/>
                    <p:nvPr/>
                  </p:nvSpPr>
                  <p:spPr>
                    <a:xfrm>
                      <a:off x="6919500" y="632675"/>
                      <a:ext cx="14025" cy="24975"/>
                    </a:xfrm>
                    <a:custGeom>
                      <a:pathLst>
                        <a:path extrusionOk="0" fill="none" h="999" w="561">
                          <a:moveTo>
                            <a:pt x="560" y="999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1" name="Shape 511"/>
                    <p:cNvSpPr/>
                    <p:nvPr/>
                  </p:nvSpPr>
                  <p:spPr>
                    <a:xfrm>
                      <a:off x="6933500" y="657625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0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2" name="Shape 512"/>
                    <p:cNvSpPr/>
                    <p:nvPr/>
                  </p:nvSpPr>
                  <p:spPr>
                    <a:xfrm>
                      <a:off x="6972475" y="579700"/>
                      <a:ext cx="24975" cy="14025"/>
                    </a:xfrm>
                    <a:custGeom>
                      <a:pathLst>
                        <a:path extrusionOk="0" fill="none" h="561" w="999">
                          <a:moveTo>
                            <a:pt x="999" y="56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3" name="Shape 513"/>
                    <p:cNvSpPr/>
                    <p:nvPr/>
                  </p:nvSpPr>
                  <p:spPr>
                    <a:xfrm>
                      <a:off x="6997425" y="593700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4" name="Shape 514"/>
                    <p:cNvSpPr/>
                    <p:nvPr/>
                  </p:nvSpPr>
                  <p:spPr>
                    <a:xfrm>
                      <a:off x="6991350" y="507225"/>
                      <a:ext cx="29250" cy="25"/>
                    </a:xfrm>
                    <a:custGeom>
                      <a:pathLst>
                        <a:path extrusionOk="0" fill="none" h="1" w="1170">
                          <a:moveTo>
                            <a:pt x="116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5" name="Shape 515"/>
                    <p:cNvSpPr/>
                    <p:nvPr/>
                  </p:nvSpPr>
                  <p:spPr>
                    <a:xfrm>
                      <a:off x="6972475" y="420775"/>
                      <a:ext cx="24975" cy="14025"/>
                    </a:xfrm>
                    <a:custGeom>
                      <a:pathLst>
                        <a:path extrusionOk="0" fill="none" h="561" w="999">
                          <a:moveTo>
                            <a:pt x="0" y="561"/>
                          </a:moveTo>
                          <a:lnTo>
                            <a:pt x="999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6" name="Shape 516"/>
                    <p:cNvSpPr/>
                    <p:nvPr/>
                  </p:nvSpPr>
                  <p:spPr>
                    <a:xfrm>
                      <a:off x="6997425" y="420775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7" name="Shape 517"/>
                    <p:cNvSpPr/>
                    <p:nvPr/>
                  </p:nvSpPr>
                  <p:spPr>
                    <a:xfrm>
                      <a:off x="6919500" y="356850"/>
                      <a:ext cx="14025" cy="24975"/>
                    </a:xfrm>
                    <a:custGeom>
                      <a:pathLst>
                        <a:path extrusionOk="0" fill="none" h="999" w="561">
                          <a:moveTo>
                            <a:pt x="560" y="0"/>
                          </a:moveTo>
                          <a:lnTo>
                            <a:pt x="0" y="99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8" name="Shape 518"/>
                    <p:cNvSpPr/>
                    <p:nvPr/>
                  </p:nvSpPr>
                  <p:spPr>
                    <a:xfrm>
                      <a:off x="6933500" y="356850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519" name="Shape 519"/>
                  <p:cNvGrpSpPr/>
                  <p:nvPr/>
                </p:nvGrpSpPr>
                <p:grpSpPr>
                  <a:xfrm>
                    <a:off x="2945587" y="1851448"/>
                    <a:ext cx="215966" cy="342398"/>
                    <a:chOff x="6718575" y="2318625"/>
                    <a:chExt cx="256950" cy="407375"/>
                  </a:xfrm>
                </p:grpSpPr>
                <p:sp>
                  <p:nvSpPr>
                    <p:cNvPr id="520" name="Shape 520"/>
                    <p:cNvSpPr/>
                    <p:nvPr/>
                  </p:nvSpPr>
                  <p:spPr>
                    <a:xfrm>
                      <a:off x="6795900" y="2673600"/>
                      <a:ext cx="102300" cy="22550"/>
                    </a:xfrm>
                    <a:custGeom>
                      <a:pathLst>
                        <a:path extrusionOk="0" fill="none" h="902" w="4092">
                          <a:moveTo>
                            <a:pt x="4092" y="902"/>
                          </a:moveTo>
                          <a:lnTo>
                            <a:pt x="4092" y="1"/>
                          </a:lnTo>
                          <a:lnTo>
                            <a:pt x="0" y="1"/>
                          </a:lnTo>
                          <a:lnTo>
                            <a:pt x="0" y="902"/>
                          </a:lnTo>
                          <a:lnTo>
                            <a:pt x="4092" y="902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1" name="Shape 521"/>
                    <p:cNvSpPr/>
                    <p:nvPr/>
                  </p:nvSpPr>
                  <p:spPr>
                    <a:xfrm>
                      <a:off x="6795900" y="2650475"/>
                      <a:ext cx="102300" cy="22550"/>
                    </a:xfrm>
                    <a:custGeom>
                      <a:pathLst>
                        <a:path extrusionOk="0" fill="none" h="902" w="4092">
                          <a:moveTo>
                            <a:pt x="4092" y="901"/>
                          </a:moveTo>
                          <a:lnTo>
                            <a:pt x="4092" y="0"/>
                          </a:lnTo>
                          <a:lnTo>
                            <a:pt x="0" y="0"/>
                          </a:lnTo>
                          <a:lnTo>
                            <a:pt x="0" y="901"/>
                          </a:lnTo>
                          <a:lnTo>
                            <a:pt x="4092" y="90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2" name="Shape 522"/>
                    <p:cNvSpPr/>
                    <p:nvPr/>
                  </p:nvSpPr>
                  <p:spPr>
                    <a:xfrm>
                      <a:off x="6795900" y="2696125"/>
                      <a:ext cx="102300" cy="29875"/>
                    </a:xfrm>
                    <a:custGeom>
                      <a:pathLst>
                        <a:path extrusionOk="0" fill="none" h="1195" w="4092">
                          <a:moveTo>
                            <a:pt x="0" y="1"/>
                          </a:moveTo>
                          <a:lnTo>
                            <a:pt x="0" y="171"/>
                          </a:lnTo>
                          <a:lnTo>
                            <a:pt x="0" y="171"/>
                          </a:lnTo>
                          <a:lnTo>
                            <a:pt x="24" y="318"/>
                          </a:lnTo>
                          <a:lnTo>
                            <a:pt x="98" y="464"/>
                          </a:lnTo>
                          <a:lnTo>
                            <a:pt x="195" y="585"/>
                          </a:lnTo>
                          <a:lnTo>
                            <a:pt x="341" y="659"/>
                          </a:lnTo>
                          <a:lnTo>
                            <a:pt x="1875" y="1170"/>
                          </a:lnTo>
                          <a:lnTo>
                            <a:pt x="1875" y="1170"/>
                          </a:lnTo>
                          <a:lnTo>
                            <a:pt x="2046" y="1194"/>
                          </a:lnTo>
                          <a:lnTo>
                            <a:pt x="2046" y="1194"/>
                          </a:lnTo>
                          <a:lnTo>
                            <a:pt x="2216" y="1170"/>
                          </a:lnTo>
                          <a:lnTo>
                            <a:pt x="3751" y="659"/>
                          </a:lnTo>
                          <a:lnTo>
                            <a:pt x="3751" y="659"/>
                          </a:lnTo>
                          <a:lnTo>
                            <a:pt x="3897" y="585"/>
                          </a:lnTo>
                          <a:lnTo>
                            <a:pt x="3994" y="464"/>
                          </a:lnTo>
                          <a:lnTo>
                            <a:pt x="4067" y="318"/>
                          </a:lnTo>
                          <a:lnTo>
                            <a:pt x="4092" y="171"/>
                          </a:lnTo>
                          <a:lnTo>
                            <a:pt x="4092" y="1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3" name="Shape 523"/>
                    <p:cNvSpPr/>
                    <p:nvPr/>
                  </p:nvSpPr>
                  <p:spPr>
                    <a:xfrm>
                      <a:off x="6784925" y="2459275"/>
                      <a:ext cx="35350" cy="166875"/>
                    </a:xfrm>
                    <a:custGeom>
                      <a:pathLst>
                        <a:path extrusionOk="0" fill="none" h="6675" w="1414">
                          <a:moveTo>
                            <a:pt x="1413" y="6674"/>
                          </a:moveTo>
                          <a:lnTo>
                            <a:pt x="1413" y="6674"/>
                          </a:lnTo>
                          <a:lnTo>
                            <a:pt x="585" y="2850"/>
                          </a:ln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4" name="Shape 524"/>
                    <p:cNvSpPr/>
                    <p:nvPr/>
                  </p:nvSpPr>
                  <p:spPr>
                    <a:xfrm>
                      <a:off x="6718575" y="2318625"/>
                      <a:ext cx="256950" cy="307525"/>
                    </a:xfrm>
                    <a:custGeom>
                      <a:pathLst>
                        <a:path extrusionOk="0" fill="none" h="12301" w="10278">
                          <a:moveTo>
                            <a:pt x="7185" y="12300"/>
                          </a:moveTo>
                          <a:lnTo>
                            <a:pt x="7185" y="12300"/>
                          </a:lnTo>
                          <a:lnTo>
                            <a:pt x="7307" y="11764"/>
                          </a:lnTo>
                          <a:lnTo>
                            <a:pt x="7477" y="11253"/>
                          </a:lnTo>
                          <a:lnTo>
                            <a:pt x="7672" y="10766"/>
                          </a:lnTo>
                          <a:lnTo>
                            <a:pt x="7891" y="10327"/>
                          </a:lnTo>
                          <a:lnTo>
                            <a:pt x="8135" y="9913"/>
                          </a:lnTo>
                          <a:lnTo>
                            <a:pt x="8378" y="9499"/>
                          </a:lnTo>
                          <a:lnTo>
                            <a:pt x="8914" y="8720"/>
                          </a:lnTo>
                          <a:lnTo>
                            <a:pt x="9182" y="8330"/>
                          </a:lnTo>
                          <a:lnTo>
                            <a:pt x="9425" y="7941"/>
                          </a:lnTo>
                          <a:lnTo>
                            <a:pt x="9645" y="7551"/>
                          </a:lnTo>
                          <a:lnTo>
                            <a:pt x="9864" y="7113"/>
                          </a:lnTo>
                          <a:lnTo>
                            <a:pt x="10034" y="6674"/>
                          </a:lnTo>
                          <a:lnTo>
                            <a:pt x="10156" y="6187"/>
                          </a:lnTo>
                          <a:lnTo>
                            <a:pt x="10229" y="5676"/>
                          </a:lnTo>
                          <a:lnTo>
                            <a:pt x="10253" y="5408"/>
                          </a:lnTo>
                          <a:lnTo>
                            <a:pt x="10278" y="5140"/>
                          </a:lnTo>
                          <a:lnTo>
                            <a:pt x="10278" y="5140"/>
                          </a:lnTo>
                          <a:lnTo>
                            <a:pt x="10229" y="4604"/>
                          </a:lnTo>
                          <a:lnTo>
                            <a:pt x="10156" y="4093"/>
                          </a:lnTo>
                          <a:lnTo>
                            <a:pt x="10034" y="3605"/>
                          </a:lnTo>
                          <a:lnTo>
                            <a:pt x="9864" y="3143"/>
                          </a:lnTo>
                          <a:lnTo>
                            <a:pt x="9645" y="2680"/>
                          </a:lnTo>
                          <a:lnTo>
                            <a:pt x="9401" y="2266"/>
                          </a:lnTo>
                          <a:lnTo>
                            <a:pt x="9084" y="1876"/>
                          </a:lnTo>
                          <a:lnTo>
                            <a:pt x="8768" y="1511"/>
                          </a:lnTo>
                          <a:lnTo>
                            <a:pt x="8402" y="1170"/>
                          </a:lnTo>
                          <a:lnTo>
                            <a:pt x="8013" y="878"/>
                          </a:lnTo>
                          <a:lnTo>
                            <a:pt x="7574" y="634"/>
                          </a:lnTo>
                          <a:lnTo>
                            <a:pt x="7136" y="415"/>
                          </a:lnTo>
                          <a:lnTo>
                            <a:pt x="6673" y="244"/>
                          </a:lnTo>
                          <a:lnTo>
                            <a:pt x="6162" y="98"/>
                          </a:lnTo>
                          <a:lnTo>
                            <a:pt x="5675" y="25"/>
                          </a:lnTo>
                          <a:lnTo>
                            <a:pt x="5139" y="1"/>
                          </a:lnTo>
                          <a:lnTo>
                            <a:pt x="5139" y="1"/>
                          </a:lnTo>
                          <a:lnTo>
                            <a:pt x="4603" y="25"/>
                          </a:lnTo>
                          <a:lnTo>
                            <a:pt x="4116" y="98"/>
                          </a:lnTo>
                          <a:lnTo>
                            <a:pt x="3605" y="244"/>
                          </a:lnTo>
                          <a:lnTo>
                            <a:pt x="3142" y="415"/>
                          </a:lnTo>
                          <a:lnTo>
                            <a:pt x="2703" y="634"/>
                          </a:lnTo>
                          <a:lnTo>
                            <a:pt x="2265" y="878"/>
                          </a:lnTo>
                          <a:lnTo>
                            <a:pt x="1875" y="1170"/>
                          </a:lnTo>
                          <a:lnTo>
                            <a:pt x="1510" y="1511"/>
                          </a:lnTo>
                          <a:lnTo>
                            <a:pt x="1193" y="1876"/>
                          </a:lnTo>
                          <a:lnTo>
                            <a:pt x="877" y="2266"/>
                          </a:lnTo>
                          <a:lnTo>
                            <a:pt x="633" y="2680"/>
                          </a:lnTo>
                          <a:lnTo>
                            <a:pt x="414" y="3143"/>
                          </a:lnTo>
                          <a:lnTo>
                            <a:pt x="244" y="3605"/>
                          </a:lnTo>
                          <a:lnTo>
                            <a:pt x="122" y="4093"/>
                          </a:lnTo>
                          <a:lnTo>
                            <a:pt x="49" y="4604"/>
                          </a:lnTo>
                          <a:lnTo>
                            <a:pt x="0" y="5140"/>
                          </a:lnTo>
                          <a:lnTo>
                            <a:pt x="0" y="5140"/>
                          </a:lnTo>
                          <a:lnTo>
                            <a:pt x="24" y="5408"/>
                          </a:lnTo>
                          <a:lnTo>
                            <a:pt x="49" y="5676"/>
                          </a:lnTo>
                          <a:lnTo>
                            <a:pt x="122" y="6187"/>
                          </a:lnTo>
                          <a:lnTo>
                            <a:pt x="244" y="6674"/>
                          </a:lnTo>
                          <a:lnTo>
                            <a:pt x="414" y="7113"/>
                          </a:lnTo>
                          <a:lnTo>
                            <a:pt x="633" y="7551"/>
                          </a:lnTo>
                          <a:lnTo>
                            <a:pt x="852" y="7941"/>
                          </a:lnTo>
                          <a:lnTo>
                            <a:pt x="1096" y="8330"/>
                          </a:lnTo>
                          <a:lnTo>
                            <a:pt x="1364" y="8720"/>
                          </a:lnTo>
                          <a:lnTo>
                            <a:pt x="1900" y="9499"/>
                          </a:lnTo>
                          <a:lnTo>
                            <a:pt x="2143" y="9913"/>
                          </a:lnTo>
                          <a:lnTo>
                            <a:pt x="2387" y="10327"/>
                          </a:lnTo>
                          <a:lnTo>
                            <a:pt x="2606" y="10766"/>
                          </a:lnTo>
                          <a:lnTo>
                            <a:pt x="2801" y="11253"/>
                          </a:lnTo>
                          <a:lnTo>
                            <a:pt x="2971" y="11764"/>
                          </a:lnTo>
                          <a:lnTo>
                            <a:pt x="3093" y="123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5" name="Shape 525"/>
                    <p:cNvSpPr/>
                    <p:nvPr/>
                  </p:nvSpPr>
                  <p:spPr>
                    <a:xfrm>
                      <a:off x="6873825" y="2459275"/>
                      <a:ext cx="35350" cy="166875"/>
                    </a:xfrm>
                    <a:custGeom>
                      <a:pathLst>
                        <a:path extrusionOk="0" fill="none" h="6675" w="1414">
                          <a:moveTo>
                            <a:pt x="1413" y="1"/>
                          </a:moveTo>
                          <a:lnTo>
                            <a:pt x="1413" y="1"/>
                          </a:lnTo>
                          <a:lnTo>
                            <a:pt x="829" y="2850"/>
                          </a:lnTo>
                          <a:lnTo>
                            <a:pt x="1" y="6674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6" name="Shape 526"/>
                    <p:cNvSpPr/>
                    <p:nvPr/>
                  </p:nvSpPr>
                  <p:spPr>
                    <a:xfrm>
                      <a:off x="6801975" y="2453200"/>
                      <a:ext cx="90150" cy="19500"/>
                    </a:xfrm>
                    <a:custGeom>
                      <a:pathLst>
                        <a:path extrusionOk="0" fill="none" h="780" w="3606">
                          <a:moveTo>
                            <a:pt x="1" y="73"/>
                          </a:moveTo>
                          <a:lnTo>
                            <a:pt x="829" y="780"/>
                          </a:lnTo>
                          <a:lnTo>
                            <a:pt x="1657" y="73"/>
                          </a:lnTo>
                          <a:lnTo>
                            <a:pt x="1657" y="73"/>
                          </a:lnTo>
                          <a:lnTo>
                            <a:pt x="1730" y="25"/>
                          </a:lnTo>
                          <a:lnTo>
                            <a:pt x="1803" y="0"/>
                          </a:lnTo>
                          <a:lnTo>
                            <a:pt x="1876" y="25"/>
                          </a:lnTo>
                          <a:lnTo>
                            <a:pt x="1949" y="73"/>
                          </a:lnTo>
                          <a:lnTo>
                            <a:pt x="2777" y="780"/>
                          </a:lnTo>
                          <a:lnTo>
                            <a:pt x="3605" y="73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7" name="Shape 527"/>
                    <p:cNvSpPr/>
                    <p:nvPr/>
                  </p:nvSpPr>
                  <p:spPr>
                    <a:xfrm>
                      <a:off x="6795900" y="2628550"/>
                      <a:ext cx="102300" cy="25"/>
                    </a:xfrm>
                    <a:custGeom>
                      <a:pathLst>
                        <a:path extrusionOk="0" fill="none" h="1" w="4092">
                          <a:moveTo>
                            <a:pt x="0" y="1"/>
                          </a:moveTo>
                          <a:lnTo>
                            <a:pt x="4092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528" name="Shape 528"/>
              <p:cNvGrpSpPr/>
              <p:nvPr/>
            </p:nvGrpSpPr>
            <p:grpSpPr>
              <a:xfrm>
                <a:off x="8252286" y="186861"/>
                <a:ext cx="342881" cy="418127"/>
                <a:chOff x="596350" y="929175"/>
                <a:chExt cx="407950" cy="497475"/>
              </a:xfrm>
            </p:grpSpPr>
            <p:sp>
              <p:nvSpPr>
                <p:cNvPr id="529" name="Shape 529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pathLst>
                    <a:path extrusionOk="0" fill="none" h="18924" w="1549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Shape 530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pathLst>
                    <a:path extrusionOk="0" fill="none" h="18511" w="15101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Shape 531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pathLst>
                    <a:path extrusionOk="0" fill="none" h="1" w="5359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Shape 532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Shape 533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Shape 534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Shape 535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pathLst>
                    <a:path extrusionOk="0" fill="none" h="3362" w="3362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6" name="Shape 536"/>
              <p:cNvSpPr/>
              <p:nvPr/>
            </p:nvSpPr>
            <p:spPr>
              <a:xfrm>
                <a:off x="9152752" y="221405"/>
                <a:ext cx="351076" cy="349038"/>
              </a:xfrm>
              <a:custGeom>
                <a:pathLst>
                  <a:path extrusionOk="0" fill="none" h="16611" w="16708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7" name="Shape 537"/>
              <p:cNvGrpSpPr/>
              <p:nvPr/>
            </p:nvGrpSpPr>
            <p:grpSpPr>
              <a:xfrm>
                <a:off x="8724745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538" name="Shape 538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170" w="18608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" name="Shape 539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pathLst>
                    <a:path extrusionOk="0" fill="none" h="10887" w="18608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" name="Shape 540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25" w="179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41" name="Shape 541"/>
              <p:cNvSpPr/>
              <p:nvPr/>
            </p:nvSpPr>
            <p:spPr>
              <a:xfrm>
                <a:off x="9124314" y="1471215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2" name="Shape 542"/>
            <p:cNvGrpSpPr/>
            <p:nvPr/>
          </p:nvGrpSpPr>
          <p:grpSpPr>
            <a:xfrm>
              <a:off x="-190654" y="1704462"/>
              <a:ext cx="9618283" cy="1632384"/>
              <a:chOff x="-114454" y="180462"/>
              <a:chExt cx="9618283" cy="1632384"/>
            </a:xfrm>
          </p:grpSpPr>
          <p:sp>
            <p:nvSpPr>
              <p:cNvPr id="543" name="Shape 543"/>
              <p:cNvSpPr/>
              <p:nvPr/>
            </p:nvSpPr>
            <p:spPr>
              <a:xfrm>
                <a:off x="313552" y="221405"/>
                <a:ext cx="351076" cy="349038"/>
              </a:xfrm>
              <a:custGeom>
                <a:pathLst>
                  <a:path extrusionOk="0" fill="none" h="16611" w="16708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Shape 544"/>
              <p:cNvSpPr/>
              <p:nvPr/>
            </p:nvSpPr>
            <p:spPr>
              <a:xfrm>
                <a:off x="1222212" y="227541"/>
                <a:ext cx="336767" cy="336767"/>
              </a:xfrm>
              <a:custGeom>
                <a:pathLst>
                  <a:path extrusionOk="0" fill="none" h="16027" w="16027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Shape 545"/>
              <p:cNvSpPr/>
              <p:nvPr/>
            </p:nvSpPr>
            <p:spPr>
              <a:xfrm>
                <a:off x="3017029" y="180462"/>
                <a:ext cx="248745" cy="430924"/>
              </a:xfrm>
              <a:custGeom>
                <a:pathLst>
                  <a:path extrusionOk="0" fill="none" h="20508" w="11838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46" name="Shape 546"/>
              <p:cNvGrpSpPr/>
              <p:nvPr/>
            </p:nvGrpSpPr>
            <p:grpSpPr>
              <a:xfrm>
                <a:off x="2116563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547" name="Shape 547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pathLst>
                    <a:path extrusionOk="0" fill="none" h="12593" w="12592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" name="Shape 548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pathLst>
                    <a:path extrusionOk="0" fill="none" h="9670" w="967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" name="Shape 549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pathLst>
                    <a:path extrusionOk="0" fill="none" h="3386" w="3386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" name="Shape 550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pathLst>
                    <a:path extrusionOk="0" fill="none" h="6139" w="6162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51" name="Shape 551"/>
              <p:cNvGrpSpPr/>
              <p:nvPr/>
            </p:nvGrpSpPr>
            <p:grpSpPr>
              <a:xfrm>
                <a:off x="-114454" y="814472"/>
                <a:ext cx="3920223" cy="376691"/>
                <a:chOff x="151025" y="1029894"/>
                <a:chExt cx="3920223" cy="376691"/>
              </a:xfrm>
            </p:grpSpPr>
            <p:sp>
              <p:nvSpPr>
                <p:cNvPr id="552" name="Shape 552"/>
                <p:cNvSpPr/>
                <p:nvPr/>
              </p:nvSpPr>
              <p:spPr>
                <a:xfrm>
                  <a:off x="1057375" y="1063682"/>
                  <a:ext cx="339835" cy="309114"/>
                </a:xfrm>
                <a:custGeom>
                  <a:pathLst>
                    <a:path extrusionOk="0" fill="none" h="14711" w="16173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53" name="Shape 553"/>
                <p:cNvGrpSpPr/>
                <p:nvPr/>
              </p:nvGrpSpPr>
              <p:grpSpPr>
                <a:xfrm>
                  <a:off x="151025" y="1086197"/>
                  <a:ext cx="391000" cy="264085"/>
                  <a:chOff x="564675" y="1700625"/>
                  <a:chExt cx="465200" cy="314200"/>
                </a:xfrm>
              </p:grpSpPr>
              <p:sp>
                <p:nvSpPr>
                  <p:cNvPr id="554" name="Shape 554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pathLst>
                      <a:path extrusionOk="0" fill="none" h="1170" w="18608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5" name="Shape 555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pathLst>
                      <a:path extrusionOk="0" fill="none" h="10887" w="18608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6" name="Shape 556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pathLst>
                      <a:path extrusionOk="0" fill="none" h="25" w="1797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57" name="Shape 557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558" name="Shape 558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pathLst>
                      <a:path extrusionOk="0" fill="none" h="15077" w="15077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9" name="Shape 559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pathLst>
                      <a:path extrusionOk="0" fill="none" h="11180" w="1118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0" name="Shape 560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pathLst>
                      <a:path extrusionOk="0" fill="none" h="3386" w="3386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1" name="Shape 561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pathLst>
                      <a:path extrusionOk="0" fill="none" h="7283" w="7283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2" name="Shape 562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pathLst>
                      <a:path extrusionOk="0" fill="none" h="2827" w="2997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3" name="Shape 563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pathLst>
                      <a:path extrusionOk="0" fill="none" h="2827" w="2973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4" name="Shape 564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pathLst>
                      <a:path extrusionOk="0" fill="none" h="10206" w="10035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65" name="Shape 565"/>
                <p:cNvGrpSpPr/>
                <p:nvPr/>
              </p:nvGrpSpPr>
              <p:grpSpPr>
                <a:xfrm>
                  <a:off x="2787179" y="1056517"/>
                  <a:ext cx="435021" cy="323445"/>
                  <a:chOff x="5247525" y="3007275"/>
                  <a:chExt cx="517575" cy="384825"/>
                </a:xfrm>
              </p:grpSpPr>
              <p:sp>
                <p:nvSpPr>
                  <p:cNvPr id="566" name="Shape 566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pathLst>
                      <a:path extrusionOk="0" fill="none" h="13956" w="13956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7" name="Shape 567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pathLst>
                      <a:path extrusionOk="0" fill="none" h="7941" w="7941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68" name="Shape 568"/>
                <p:cNvGrpSpPr/>
                <p:nvPr/>
              </p:nvGrpSpPr>
              <p:grpSpPr>
                <a:xfrm>
                  <a:off x="3737549" y="1053701"/>
                  <a:ext cx="333699" cy="329076"/>
                  <a:chOff x="3292425" y="3664250"/>
                  <a:chExt cx="397025" cy="391525"/>
                </a:xfrm>
              </p:grpSpPr>
              <p:sp>
                <p:nvSpPr>
                  <p:cNvPr id="569" name="Shape 569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pathLst>
                      <a:path extrusionOk="0" fill="none" h="15004" w="15004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0" name="Shape 570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pathLst>
                      <a:path extrusionOk="0" fill="none" h="6138" w="52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1" name="Shape 571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pathLst>
                      <a:path extrusionOk="0" fill="none" h="3873" w="7503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572" name="Shape 572"/>
              <p:cNvGrpSpPr/>
              <p:nvPr/>
            </p:nvGrpSpPr>
            <p:grpSpPr>
              <a:xfrm>
                <a:off x="285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573" name="Shape 573"/>
                <p:cNvGrpSpPr/>
                <p:nvPr/>
              </p:nvGrpSpPr>
              <p:grpSpPr>
                <a:xfrm>
                  <a:off x="2023105" y="1859895"/>
                  <a:ext cx="345970" cy="325504"/>
                  <a:chOff x="5972700" y="2330200"/>
                  <a:chExt cx="411625" cy="387275"/>
                </a:xfrm>
              </p:grpSpPr>
              <p:sp>
                <p:nvSpPr>
                  <p:cNvPr id="574" name="Shape 574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pathLst>
                      <a:path extrusionOk="0" fill="none" h="8793" w="3922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5" name="Shape 575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pathLst>
                      <a:path extrusionOk="0" fill="none" h="15491" w="12252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76" name="Shape 576"/>
                <p:cNvGrpSpPr/>
                <p:nvPr/>
              </p:nvGrpSpPr>
              <p:grpSpPr>
                <a:xfrm>
                  <a:off x="1093458" y="1865778"/>
                  <a:ext cx="353136" cy="313737"/>
                  <a:chOff x="5292575" y="3681900"/>
                  <a:chExt cx="420150" cy="373275"/>
                </a:xfrm>
              </p:grpSpPr>
              <p:sp>
                <p:nvSpPr>
                  <p:cNvPr id="577" name="Shape 577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pathLst>
                      <a:path extrusionOk="0" fill="none" h="10668" w="16806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8" name="Shape 578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pathLst>
                      <a:path extrusionOk="0" fill="none" h="1000" w="975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Shape 579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pathLst>
                      <a:path extrusionOk="0" fill="none" h="3265" w="2436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Shape 580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pathLst>
                      <a:path extrusionOk="0" fill="none" h="3265" w="2437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Shape 581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pathLst>
                      <a:path extrusionOk="0" fill="none" h="8720" w="14858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Shape 582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pathLst>
                      <a:path extrusionOk="0" fill="none" h="4629" w="9208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3" name="Shape 583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pathLst>
                      <a:path extrusionOk="0" fill="none" h="2753" w="2753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4" name="Shape 584"/>
                <p:cNvSpPr/>
                <p:nvPr/>
              </p:nvSpPr>
              <p:spPr>
                <a:xfrm>
                  <a:off x="176103" y="1852215"/>
                  <a:ext cx="340843" cy="340864"/>
                </a:xfrm>
                <a:custGeom>
                  <a:pathLst>
                    <a:path extrusionOk="0" fill="none" h="16222" w="16221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85" name="Shape 585"/>
                <p:cNvGrpSpPr/>
                <p:nvPr/>
              </p:nvGrpSpPr>
              <p:grpSpPr>
                <a:xfrm>
                  <a:off x="3738064" y="1856312"/>
                  <a:ext cx="332669" cy="332669"/>
                  <a:chOff x="6649150" y="309350"/>
                  <a:chExt cx="395800" cy="395800"/>
                </a:xfrm>
              </p:grpSpPr>
              <p:sp>
                <p:nvSpPr>
                  <p:cNvPr id="586" name="Shape 586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pathLst>
                      <a:path extrusionOk="0" fill="none" h="15832" w="15832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7" name="Shape 587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pathLst>
                      <a:path extrusionOk="0" fill="none" h="13884" w="13884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8" name="Shape 588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pathLst>
                      <a:path extrusionOk="0" fill="none" h="6772" w="2193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9" name="Shape 589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pathLst>
                      <a:path extrusionOk="0" fill="none" h="1170" w="1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0" name="Shape 590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1" name="Shape 591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2" name="Shape 592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3" name="Shape 593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4" name="Shape 594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pathLst>
                      <a:path extrusionOk="0" fill="none" h="1" w="117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Shape 595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6" name="Shape 596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Shape 597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8" name="Shape 598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9" name="Shape 599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pathLst>
                      <a:path extrusionOk="0" fill="none" h="1170" w="1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0" name="Shape 600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1" name="Shape 601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2" name="Shape 602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3" name="Shape 603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4" name="Shape 604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pathLst>
                      <a:path extrusionOk="0" fill="none" h="1" w="117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5" name="Shape 605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6" name="Shape 606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7" name="Shape 607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8" name="Shape 608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09" name="Shape 609"/>
                <p:cNvGrpSpPr/>
                <p:nvPr/>
              </p:nvGrpSpPr>
              <p:grpSpPr>
                <a:xfrm>
                  <a:off x="2945587" y="1851448"/>
                  <a:ext cx="215966" cy="342398"/>
                  <a:chOff x="6718575" y="2318625"/>
                  <a:chExt cx="256950" cy="407375"/>
                </a:xfrm>
              </p:grpSpPr>
              <p:sp>
                <p:nvSpPr>
                  <p:cNvPr id="610" name="Shape 610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pathLst>
                      <a:path extrusionOk="0" fill="none" h="902" w="4092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1" name="Shape 611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pathLst>
                      <a:path extrusionOk="0" fill="none" h="902" w="4092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2" name="Shape 612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pathLst>
                      <a:path extrusionOk="0" fill="none" h="1195" w="4092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3" name="Shape 613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pathLst>
                      <a:path extrusionOk="0" fill="none" h="6675" w="1414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4" name="Shape 614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pathLst>
                      <a:path extrusionOk="0" fill="none" h="12301" w="10278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5" name="Shape 615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pathLst>
                      <a:path extrusionOk="0" fill="none" h="6675" w="1414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6" name="Shape 616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pathLst>
                      <a:path extrusionOk="0" fill="none" h="780" w="3606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7" name="Shape 617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pathLst>
                      <a:path extrusionOk="0" fill="none" h="1" w="4092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618" name="Shape 618"/>
              <p:cNvGrpSpPr/>
              <p:nvPr/>
            </p:nvGrpSpPr>
            <p:grpSpPr>
              <a:xfrm>
                <a:off x="3832686" y="180462"/>
                <a:ext cx="4766659" cy="1632384"/>
                <a:chOff x="175086" y="180462"/>
                <a:chExt cx="4766659" cy="1632384"/>
              </a:xfrm>
            </p:grpSpPr>
            <p:grpSp>
              <p:nvGrpSpPr>
                <p:cNvPr id="619" name="Shape 619"/>
                <p:cNvGrpSpPr/>
                <p:nvPr/>
              </p:nvGrpSpPr>
              <p:grpSpPr>
                <a:xfrm>
                  <a:off x="175086" y="180462"/>
                  <a:ext cx="3852689" cy="430924"/>
                  <a:chOff x="175086" y="180462"/>
                  <a:chExt cx="3852689" cy="430924"/>
                </a:xfrm>
              </p:grpSpPr>
              <p:grpSp>
                <p:nvGrpSpPr>
                  <p:cNvPr id="620" name="Shape 620"/>
                  <p:cNvGrpSpPr/>
                  <p:nvPr/>
                </p:nvGrpSpPr>
                <p:grpSpPr>
                  <a:xfrm>
                    <a:off x="175086" y="186861"/>
                    <a:ext cx="342881" cy="418127"/>
                    <a:chOff x="596350" y="929175"/>
                    <a:chExt cx="407950" cy="497475"/>
                  </a:xfrm>
                </p:grpSpPr>
                <p:sp>
                  <p:nvSpPr>
                    <p:cNvPr id="621" name="Shape 621"/>
                    <p:cNvSpPr/>
                    <p:nvPr/>
                  </p:nvSpPr>
                  <p:spPr>
                    <a:xfrm>
                      <a:off x="596350" y="953550"/>
                      <a:ext cx="387250" cy="473100"/>
                    </a:xfrm>
                    <a:custGeom>
                      <a:pathLst>
                        <a:path extrusionOk="0" fill="none" h="18924" w="15490">
                          <a:moveTo>
                            <a:pt x="15490" y="17828"/>
                          </a:moveTo>
                          <a:lnTo>
                            <a:pt x="15490" y="17828"/>
                          </a:lnTo>
                          <a:lnTo>
                            <a:pt x="15466" y="17998"/>
                          </a:lnTo>
                          <a:lnTo>
                            <a:pt x="15417" y="18169"/>
                          </a:lnTo>
                          <a:lnTo>
                            <a:pt x="15319" y="18364"/>
                          </a:lnTo>
                          <a:lnTo>
                            <a:pt x="15198" y="18534"/>
                          </a:lnTo>
                          <a:lnTo>
                            <a:pt x="15052" y="18680"/>
                          </a:lnTo>
                          <a:lnTo>
                            <a:pt x="14881" y="18802"/>
                          </a:lnTo>
                          <a:lnTo>
                            <a:pt x="14735" y="18900"/>
                          </a:lnTo>
                          <a:lnTo>
                            <a:pt x="14564" y="18924"/>
                          </a:lnTo>
                          <a:lnTo>
                            <a:pt x="1023" y="18924"/>
                          </a:lnTo>
                          <a:lnTo>
                            <a:pt x="1023" y="18924"/>
                          </a:lnTo>
                          <a:lnTo>
                            <a:pt x="853" y="18900"/>
                          </a:lnTo>
                          <a:lnTo>
                            <a:pt x="682" y="18802"/>
                          </a:lnTo>
                          <a:lnTo>
                            <a:pt x="512" y="18680"/>
                          </a:lnTo>
                          <a:lnTo>
                            <a:pt x="341" y="18534"/>
                          </a:lnTo>
                          <a:lnTo>
                            <a:pt x="219" y="18364"/>
                          </a:lnTo>
                          <a:lnTo>
                            <a:pt x="98" y="18169"/>
                          </a:lnTo>
                          <a:lnTo>
                            <a:pt x="25" y="17998"/>
                          </a:lnTo>
                          <a:lnTo>
                            <a:pt x="0" y="17828"/>
                          </a:lnTo>
                          <a:lnTo>
                            <a:pt x="0" y="877"/>
                          </a:lnTo>
                          <a:lnTo>
                            <a:pt x="0" y="877"/>
                          </a:lnTo>
                          <a:lnTo>
                            <a:pt x="25" y="706"/>
                          </a:lnTo>
                          <a:lnTo>
                            <a:pt x="98" y="560"/>
                          </a:lnTo>
                          <a:lnTo>
                            <a:pt x="195" y="414"/>
                          </a:lnTo>
                          <a:lnTo>
                            <a:pt x="341" y="268"/>
                          </a:lnTo>
                          <a:lnTo>
                            <a:pt x="487" y="171"/>
                          </a:lnTo>
                          <a:lnTo>
                            <a:pt x="658" y="73"/>
                          </a:lnTo>
                          <a:lnTo>
                            <a:pt x="828" y="24"/>
                          </a:lnTo>
                          <a:lnTo>
                            <a:pt x="974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2" name="Shape 622"/>
                    <p:cNvSpPr/>
                    <p:nvPr/>
                  </p:nvSpPr>
                  <p:spPr>
                    <a:xfrm>
                      <a:off x="626775" y="929175"/>
                      <a:ext cx="377525" cy="462775"/>
                    </a:xfrm>
                    <a:custGeom>
                      <a:pathLst>
                        <a:path extrusionOk="0" fill="none" h="18511" w="15101">
                          <a:moveTo>
                            <a:pt x="15101" y="3362"/>
                          </a:moveTo>
                          <a:lnTo>
                            <a:pt x="15101" y="17731"/>
                          </a:lnTo>
                          <a:lnTo>
                            <a:pt x="15101" y="17731"/>
                          </a:lnTo>
                          <a:lnTo>
                            <a:pt x="15077" y="17877"/>
                          </a:lnTo>
                          <a:lnTo>
                            <a:pt x="15028" y="18024"/>
                          </a:lnTo>
                          <a:lnTo>
                            <a:pt x="14979" y="18145"/>
                          </a:lnTo>
                          <a:lnTo>
                            <a:pt x="14882" y="18267"/>
                          </a:lnTo>
                          <a:lnTo>
                            <a:pt x="14760" y="18365"/>
                          </a:lnTo>
                          <a:lnTo>
                            <a:pt x="14614" y="18438"/>
                          </a:lnTo>
                          <a:lnTo>
                            <a:pt x="14468" y="18486"/>
                          </a:lnTo>
                          <a:lnTo>
                            <a:pt x="14322" y="18511"/>
                          </a:lnTo>
                          <a:lnTo>
                            <a:pt x="780" y="18511"/>
                          </a:lnTo>
                          <a:lnTo>
                            <a:pt x="780" y="18511"/>
                          </a:lnTo>
                          <a:lnTo>
                            <a:pt x="634" y="18486"/>
                          </a:lnTo>
                          <a:lnTo>
                            <a:pt x="488" y="18438"/>
                          </a:lnTo>
                          <a:lnTo>
                            <a:pt x="342" y="18365"/>
                          </a:lnTo>
                          <a:lnTo>
                            <a:pt x="220" y="18267"/>
                          </a:lnTo>
                          <a:lnTo>
                            <a:pt x="123" y="18145"/>
                          </a:lnTo>
                          <a:lnTo>
                            <a:pt x="74" y="18024"/>
                          </a:lnTo>
                          <a:lnTo>
                            <a:pt x="25" y="17877"/>
                          </a:lnTo>
                          <a:lnTo>
                            <a:pt x="1" y="17731"/>
                          </a:lnTo>
                          <a:lnTo>
                            <a:pt x="1" y="780"/>
                          </a:lnTo>
                          <a:lnTo>
                            <a:pt x="1" y="780"/>
                          </a:lnTo>
                          <a:lnTo>
                            <a:pt x="25" y="610"/>
                          </a:lnTo>
                          <a:lnTo>
                            <a:pt x="74" y="464"/>
                          </a:lnTo>
                          <a:lnTo>
                            <a:pt x="123" y="342"/>
                          </a:lnTo>
                          <a:lnTo>
                            <a:pt x="220" y="220"/>
                          </a:lnTo>
                          <a:lnTo>
                            <a:pt x="342" y="123"/>
                          </a:lnTo>
                          <a:lnTo>
                            <a:pt x="488" y="50"/>
                          </a:lnTo>
                          <a:lnTo>
                            <a:pt x="634" y="1"/>
                          </a:lnTo>
                          <a:lnTo>
                            <a:pt x="780" y="1"/>
                          </a:lnTo>
                          <a:lnTo>
                            <a:pt x="1174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3" name="Shape 623"/>
                    <p:cNvSpPr/>
                    <p:nvPr/>
                  </p:nvSpPr>
                  <p:spPr>
                    <a:xfrm>
                      <a:off x="688900" y="1256150"/>
                      <a:ext cx="133975" cy="25"/>
                    </a:xfrm>
                    <a:custGeom>
                      <a:pathLst>
                        <a:path extrusionOk="0" fill="none" h="1" w="5359">
                          <a:moveTo>
                            <a:pt x="5358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4" name="Shape 624"/>
                    <p:cNvSpPr/>
                    <p:nvPr/>
                  </p:nvSpPr>
                  <p:spPr>
                    <a:xfrm>
                      <a:off x="688900" y="1201350"/>
                      <a:ext cx="255750" cy="25"/>
                    </a:xfrm>
                    <a:custGeom>
                      <a:pathLst>
                        <a:path extrusionOk="0" fill="none" h="1" w="10230">
                          <a:moveTo>
                            <a:pt x="1022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5" name="Shape 625"/>
                    <p:cNvSpPr/>
                    <p:nvPr/>
                  </p:nvSpPr>
                  <p:spPr>
                    <a:xfrm>
                      <a:off x="688900" y="1145950"/>
                      <a:ext cx="255750" cy="25"/>
                    </a:xfrm>
                    <a:custGeom>
                      <a:pathLst>
                        <a:path extrusionOk="0" fill="none" h="1" w="10230">
                          <a:moveTo>
                            <a:pt x="10229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6" name="Shape 626"/>
                    <p:cNvSpPr/>
                    <p:nvPr/>
                  </p:nvSpPr>
                  <p:spPr>
                    <a:xfrm>
                      <a:off x="688900" y="1090525"/>
                      <a:ext cx="255750" cy="25"/>
                    </a:xfrm>
                    <a:custGeom>
                      <a:pathLst>
                        <a:path extrusionOk="0" fill="none" h="1" w="10230">
                          <a:moveTo>
                            <a:pt x="1022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7" name="Shape 627"/>
                    <p:cNvSpPr/>
                    <p:nvPr/>
                  </p:nvSpPr>
                  <p:spPr>
                    <a:xfrm>
                      <a:off x="920250" y="929175"/>
                      <a:ext cx="84050" cy="84050"/>
                    </a:xfrm>
                    <a:custGeom>
                      <a:pathLst>
                        <a:path extrusionOk="0" fill="none" h="3362" w="3362">
                          <a:moveTo>
                            <a:pt x="1" y="2582"/>
                          </a:moveTo>
                          <a:lnTo>
                            <a:pt x="1" y="1"/>
                          </a:lnTo>
                          <a:lnTo>
                            <a:pt x="3362" y="3362"/>
                          </a:lnTo>
                          <a:lnTo>
                            <a:pt x="780" y="3362"/>
                          </a:lnTo>
                          <a:lnTo>
                            <a:pt x="780" y="3362"/>
                          </a:lnTo>
                          <a:lnTo>
                            <a:pt x="610" y="3337"/>
                          </a:lnTo>
                          <a:lnTo>
                            <a:pt x="464" y="3289"/>
                          </a:lnTo>
                          <a:lnTo>
                            <a:pt x="342" y="3216"/>
                          </a:lnTo>
                          <a:lnTo>
                            <a:pt x="220" y="3118"/>
                          </a:lnTo>
                          <a:lnTo>
                            <a:pt x="123" y="3021"/>
                          </a:lnTo>
                          <a:lnTo>
                            <a:pt x="50" y="2875"/>
                          </a:lnTo>
                          <a:lnTo>
                            <a:pt x="1" y="2729"/>
                          </a:lnTo>
                          <a:lnTo>
                            <a:pt x="1" y="2582"/>
                          </a:lnTo>
                          <a:lnTo>
                            <a:pt x="1" y="2582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628" name="Shape 628"/>
                  <p:cNvSpPr/>
                  <p:nvPr/>
                </p:nvSpPr>
                <p:spPr>
                  <a:xfrm>
                    <a:off x="1075552" y="221405"/>
                    <a:ext cx="351076" cy="349038"/>
                  </a:xfrm>
                  <a:custGeom>
                    <a:pathLst>
                      <a:path extrusionOk="0" fill="none" h="16611" w="16708">
                        <a:moveTo>
                          <a:pt x="414" y="8842"/>
                        </a:moveTo>
                        <a:lnTo>
                          <a:pt x="8403" y="1048"/>
                        </a:lnTo>
                        <a:lnTo>
                          <a:pt x="8403" y="1048"/>
                        </a:lnTo>
                        <a:lnTo>
                          <a:pt x="8500" y="951"/>
                        </a:lnTo>
                        <a:lnTo>
                          <a:pt x="8597" y="829"/>
                        </a:lnTo>
                        <a:lnTo>
                          <a:pt x="8865" y="658"/>
                        </a:lnTo>
                        <a:lnTo>
                          <a:pt x="9158" y="488"/>
                        </a:lnTo>
                        <a:lnTo>
                          <a:pt x="9450" y="317"/>
                        </a:lnTo>
                        <a:lnTo>
                          <a:pt x="9450" y="317"/>
                        </a:lnTo>
                        <a:lnTo>
                          <a:pt x="9839" y="171"/>
                        </a:lnTo>
                        <a:lnTo>
                          <a:pt x="10180" y="74"/>
                        </a:lnTo>
                        <a:lnTo>
                          <a:pt x="10497" y="25"/>
                        </a:lnTo>
                        <a:lnTo>
                          <a:pt x="10814" y="1"/>
                        </a:lnTo>
                        <a:lnTo>
                          <a:pt x="15344" y="1"/>
                        </a:lnTo>
                        <a:lnTo>
                          <a:pt x="15344" y="1"/>
                        </a:lnTo>
                        <a:lnTo>
                          <a:pt x="15465" y="1"/>
                        </a:lnTo>
                        <a:lnTo>
                          <a:pt x="15587" y="49"/>
                        </a:lnTo>
                        <a:lnTo>
                          <a:pt x="15855" y="122"/>
                        </a:lnTo>
                        <a:lnTo>
                          <a:pt x="16099" y="269"/>
                        </a:lnTo>
                        <a:lnTo>
                          <a:pt x="16294" y="415"/>
                        </a:lnTo>
                        <a:lnTo>
                          <a:pt x="16294" y="415"/>
                        </a:lnTo>
                        <a:lnTo>
                          <a:pt x="16391" y="537"/>
                        </a:lnTo>
                        <a:lnTo>
                          <a:pt x="16488" y="658"/>
                        </a:lnTo>
                        <a:lnTo>
                          <a:pt x="16561" y="780"/>
                        </a:lnTo>
                        <a:lnTo>
                          <a:pt x="16610" y="902"/>
                        </a:lnTo>
                        <a:lnTo>
                          <a:pt x="16659" y="1048"/>
                        </a:lnTo>
                        <a:lnTo>
                          <a:pt x="16683" y="1170"/>
                        </a:lnTo>
                        <a:lnTo>
                          <a:pt x="16708" y="1486"/>
                        </a:lnTo>
                        <a:lnTo>
                          <a:pt x="16708" y="5992"/>
                        </a:lnTo>
                        <a:lnTo>
                          <a:pt x="16708" y="5992"/>
                        </a:lnTo>
                        <a:lnTo>
                          <a:pt x="16683" y="6309"/>
                        </a:lnTo>
                        <a:lnTo>
                          <a:pt x="16635" y="6625"/>
                        </a:lnTo>
                        <a:lnTo>
                          <a:pt x="16537" y="6942"/>
                        </a:lnTo>
                        <a:lnTo>
                          <a:pt x="16391" y="7258"/>
                        </a:lnTo>
                        <a:lnTo>
                          <a:pt x="16391" y="7258"/>
                        </a:lnTo>
                        <a:lnTo>
                          <a:pt x="16342" y="7453"/>
                        </a:lnTo>
                        <a:lnTo>
                          <a:pt x="16294" y="7624"/>
                        </a:lnTo>
                        <a:lnTo>
                          <a:pt x="16196" y="7770"/>
                        </a:lnTo>
                        <a:lnTo>
                          <a:pt x="16123" y="7916"/>
                        </a:lnTo>
                        <a:lnTo>
                          <a:pt x="15928" y="8160"/>
                        </a:lnTo>
                        <a:lnTo>
                          <a:pt x="15758" y="8403"/>
                        </a:lnTo>
                        <a:lnTo>
                          <a:pt x="7891" y="16197"/>
                        </a:lnTo>
                        <a:lnTo>
                          <a:pt x="7891" y="16197"/>
                        </a:lnTo>
                        <a:lnTo>
                          <a:pt x="7794" y="16294"/>
                        </a:lnTo>
                        <a:lnTo>
                          <a:pt x="7696" y="16392"/>
                        </a:lnTo>
                        <a:lnTo>
                          <a:pt x="7574" y="16465"/>
                        </a:lnTo>
                        <a:lnTo>
                          <a:pt x="7453" y="16513"/>
                        </a:lnTo>
                        <a:lnTo>
                          <a:pt x="7185" y="16586"/>
                        </a:lnTo>
                        <a:lnTo>
                          <a:pt x="6941" y="16611"/>
                        </a:lnTo>
                        <a:lnTo>
                          <a:pt x="6941" y="16611"/>
                        </a:lnTo>
                        <a:lnTo>
                          <a:pt x="6649" y="16586"/>
                        </a:lnTo>
                        <a:lnTo>
                          <a:pt x="6503" y="16562"/>
                        </a:lnTo>
                        <a:lnTo>
                          <a:pt x="6381" y="16513"/>
                        </a:lnTo>
                        <a:lnTo>
                          <a:pt x="6235" y="16465"/>
                        </a:lnTo>
                        <a:lnTo>
                          <a:pt x="6113" y="16392"/>
                        </a:lnTo>
                        <a:lnTo>
                          <a:pt x="5991" y="16294"/>
                        </a:lnTo>
                        <a:lnTo>
                          <a:pt x="5894" y="16197"/>
                        </a:lnTo>
                        <a:lnTo>
                          <a:pt x="414" y="10839"/>
                        </a:lnTo>
                        <a:lnTo>
                          <a:pt x="414" y="10839"/>
                        </a:lnTo>
                        <a:lnTo>
                          <a:pt x="268" y="10595"/>
                        </a:lnTo>
                        <a:lnTo>
                          <a:pt x="122" y="10352"/>
                        </a:lnTo>
                        <a:lnTo>
                          <a:pt x="24" y="10108"/>
                        </a:lnTo>
                        <a:lnTo>
                          <a:pt x="0" y="10011"/>
                        </a:lnTo>
                        <a:lnTo>
                          <a:pt x="0" y="9889"/>
                        </a:lnTo>
                        <a:lnTo>
                          <a:pt x="0" y="9889"/>
                        </a:lnTo>
                        <a:lnTo>
                          <a:pt x="0" y="9718"/>
                        </a:lnTo>
                        <a:lnTo>
                          <a:pt x="24" y="9597"/>
                        </a:lnTo>
                        <a:lnTo>
                          <a:pt x="122" y="9329"/>
                        </a:lnTo>
                        <a:lnTo>
                          <a:pt x="268" y="9061"/>
                        </a:lnTo>
                        <a:lnTo>
                          <a:pt x="414" y="8842"/>
                        </a:lnTo>
                        <a:lnTo>
                          <a:pt x="414" y="8842"/>
                        </a:lnTo>
                        <a:close/>
                        <a:moveTo>
                          <a:pt x="12519" y="4190"/>
                        </a:moveTo>
                        <a:lnTo>
                          <a:pt x="12519" y="4190"/>
                        </a:lnTo>
                        <a:lnTo>
                          <a:pt x="12689" y="4336"/>
                        </a:lnTo>
                        <a:lnTo>
                          <a:pt x="12859" y="4433"/>
                        </a:lnTo>
                        <a:lnTo>
                          <a:pt x="13030" y="4482"/>
                        </a:lnTo>
                        <a:lnTo>
                          <a:pt x="13249" y="4482"/>
                        </a:lnTo>
                        <a:lnTo>
                          <a:pt x="13249" y="4482"/>
                        </a:lnTo>
                        <a:lnTo>
                          <a:pt x="13444" y="4482"/>
                        </a:lnTo>
                        <a:lnTo>
                          <a:pt x="13615" y="4433"/>
                        </a:lnTo>
                        <a:lnTo>
                          <a:pt x="13761" y="4336"/>
                        </a:lnTo>
                        <a:lnTo>
                          <a:pt x="13882" y="4190"/>
                        </a:lnTo>
                        <a:lnTo>
                          <a:pt x="13882" y="4190"/>
                        </a:lnTo>
                        <a:lnTo>
                          <a:pt x="14029" y="4044"/>
                        </a:lnTo>
                        <a:lnTo>
                          <a:pt x="14102" y="3873"/>
                        </a:lnTo>
                        <a:lnTo>
                          <a:pt x="14150" y="3727"/>
                        </a:lnTo>
                        <a:lnTo>
                          <a:pt x="14175" y="3557"/>
                        </a:lnTo>
                        <a:lnTo>
                          <a:pt x="14175" y="3557"/>
                        </a:lnTo>
                        <a:lnTo>
                          <a:pt x="14150" y="3362"/>
                        </a:lnTo>
                        <a:lnTo>
                          <a:pt x="14102" y="3167"/>
                        </a:lnTo>
                        <a:lnTo>
                          <a:pt x="14029" y="2996"/>
                        </a:lnTo>
                        <a:lnTo>
                          <a:pt x="13882" y="2850"/>
                        </a:lnTo>
                        <a:lnTo>
                          <a:pt x="13882" y="2850"/>
                        </a:lnTo>
                        <a:lnTo>
                          <a:pt x="13761" y="2728"/>
                        </a:lnTo>
                        <a:lnTo>
                          <a:pt x="13615" y="2655"/>
                        </a:lnTo>
                        <a:lnTo>
                          <a:pt x="13444" y="2582"/>
                        </a:lnTo>
                        <a:lnTo>
                          <a:pt x="13249" y="2558"/>
                        </a:lnTo>
                        <a:lnTo>
                          <a:pt x="13249" y="2558"/>
                        </a:lnTo>
                        <a:lnTo>
                          <a:pt x="13030" y="2582"/>
                        </a:lnTo>
                        <a:lnTo>
                          <a:pt x="12859" y="2655"/>
                        </a:lnTo>
                        <a:lnTo>
                          <a:pt x="12689" y="2728"/>
                        </a:lnTo>
                        <a:lnTo>
                          <a:pt x="12519" y="2850"/>
                        </a:lnTo>
                        <a:lnTo>
                          <a:pt x="12519" y="2850"/>
                        </a:lnTo>
                        <a:lnTo>
                          <a:pt x="12445" y="2996"/>
                        </a:lnTo>
                        <a:lnTo>
                          <a:pt x="12372" y="3167"/>
                        </a:lnTo>
                        <a:lnTo>
                          <a:pt x="12324" y="3362"/>
                        </a:lnTo>
                        <a:lnTo>
                          <a:pt x="12324" y="3557"/>
                        </a:lnTo>
                        <a:lnTo>
                          <a:pt x="12324" y="3557"/>
                        </a:lnTo>
                        <a:lnTo>
                          <a:pt x="12324" y="3727"/>
                        </a:lnTo>
                        <a:lnTo>
                          <a:pt x="12372" y="3873"/>
                        </a:lnTo>
                        <a:lnTo>
                          <a:pt x="12445" y="4044"/>
                        </a:lnTo>
                        <a:lnTo>
                          <a:pt x="12519" y="4190"/>
                        </a:lnTo>
                        <a:lnTo>
                          <a:pt x="12519" y="419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9" name="Shape 629"/>
                  <p:cNvSpPr/>
                  <p:nvPr/>
                </p:nvSpPr>
                <p:spPr>
                  <a:xfrm>
                    <a:off x="1984212" y="227541"/>
                    <a:ext cx="336767" cy="336767"/>
                  </a:xfrm>
                  <a:custGeom>
                    <a:pathLst>
                      <a:path extrusionOk="0" fill="none" h="16027" w="16027">
                        <a:moveTo>
                          <a:pt x="14029" y="4019"/>
                        </a:moveTo>
                        <a:lnTo>
                          <a:pt x="14029" y="4019"/>
                        </a:lnTo>
                        <a:lnTo>
                          <a:pt x="14200" y="3849"/>
                        </a:lnTo>
                        <a:lnTo>
                          <a:pt x="14395" y="3752"/>
                        </a:lnTo>
                        <a:lnTo>
                          <a:pt x="14614" y="3678"/>
                        </a:lnTo>
                        <a:lnTo>
                          <a:pt x="14809" y="3630"/>
                        </a:lnTo>
                        <a:lnTo>
                          <a:pt x="15028" y="3581"/>
                        </a:lnTo>
                        <a:lnTo>
                          <a:pt x="15247" y="3484"/>
                        </a:lnTo>
                        <a:lnTo>
                          <a:pt x="15442" y="3362"/>
                        </a:lnTo>
                        <a:lnTo>
                          <a:pt x="15661" y="3191"/>
                        </a:lnTo>
                        <a:lnTo>
                          <a:pt x="15661" y="3191"/>
                        </a:lnTo>
                        <a:lnTo>
                          <a:pt x="15832" y="2997"/>
                        </a:lnTo>
                        <a:lnTo>
                          <a:pt x="15929" y="2777"/>
                        </a:lnTo>
                        <a:lnTo>
                          <a:pt x="16002" y="2534"/>
                        </a:lnTo>
                        <a:lnTo>
                          <a:pt x="16026" y="2266"/>
                        </a:lnTo>
                        <a:lnTo>
                          <a:pt x="16026" y="2266"/>
                        </a:lnTo>
                        <a:lnTo>
                          <a:pt x="16002" y="2047"/>
                        </a:lnTo>
                        <a:lnTo>
                          <a:pt x="15978" y="1827"/>
                        </a:lnTo>
                        <a:lnTo>
                          <a:pt x="15905" y="1633"/>
                        </a:lnTo>
                        <a:lnTo>
                          <a:pt x="15807" y="1413"/>
                        </a:lnTo>
                        <a:lnTo>
                          <a:pt x="15710" y="1243"/>
                        </a:lnTo>
                        <a:lnTo>
                          <a:pt x="15588" y="1048"/>
                        </a:lnTo>
                        <a:lnTo>
                          <a:pt x="15466" y="878"/>
                        </a:lnTo>
                        <a:lnTo>
                          <a:pt x="15320" y="707"/>
                        </a:lnTo>
                        <a:lnTo>
                          <a:pt x="15320" y="707"/>
                        </a:lnTo>
                        <a:lnTo>
                          <a:pt x="15150" y="561"/>
                        </a:lnTo>
                        <a:lnTo>
                          <a:pt x="14979" y="439"/>
                        </a:lnTo>
                        <a:lnTo>
                          <a:pt x="14784" y="317"/>
                        </a:lnTo>
                        <a:lnTo>
                          <a:pt x="14590" y="196"/>
                        </a:lnTo>
                        <a:lnTo>
                          <a:pt x="14395" y="123"/>
                        </a:lnTo>
                        <a:lnTo>
                          <a:pt x="14175" y="50"/>
                        </a:lnTo>
                        <a:lnTo>
                          <a:pt x="13981" y="25"/>
                        </a:lnTo>
                        <a:lnTo>
                          <a:pt x="13761" y="1"/>
                        </a:lnTo>
                        <a:lnTo>
                          <a:pt x="13761" y="1"/>
                        </a:lnTo>
                        <a:lnTo>
                          <a:pt x="13494" y="25"/>
                        </a:lnTo>
                        <a:lnTo>
                          <a:pt x="13250" y="98"/>
                        </a:lnTo>
                        <a:lnTo>
                          <a:pt x="13031" y="196"/>
                        </a:lnTo>
                        <a:lnTo>
                          <a:pt x="12836" y="366"/>
                        </a:lnTo>
                        <a:lnTo>
                          <a:pt x="12836" y="366"/>
                        </a:lnTo>
                        <a:lnTo>
                          <a:pt x="12665" y="561"/>
                        </a:lnTo>
                        <a:lnTo>
                          <a:pt x="12544" y="780"/>
                        </a:lnTo>
                        <a:lnTo>
                          <a:pt x="12471" y="975"/>
                        </a:lnTo>
                        <a:lnTo>
                          <a:pt x="12422" y="1194"/>
                        </a:lnTo>
                        <a:lnTo>
                          <a:pt x="12349" y="1413"/>
                        </a:lnTo>
                        <a:lnTo>
                          <a:pt x="12276" y="1608"/>
                        </a:lnTo>
                        <a:lnTo>
                          <a:pt x="12178" y="1827"/>
                        </a:lnTo>
                        <a:lnTo>
                          <a:pt x="12008" y="1998"/>
                        </a:lnTo>
                        <a:lnTo>
                          <a:pt x="12008" y="1998"/>
                        </a:lnTo>
                        <a:lnTo>
                          <a:pt x="11740" y="2266"/>
                        </a:lnTo>
                        <a:lnTo>
                          <a:pt x="11496" y="2436"/>
                        </a:lnTo>
                        <a:lnTo>
                          <a:pt x="11277" y="2534"/>
                        </a:lnTo>
                        <a:lnTo>
                          <a:pt x="11082" y="2582"/>
                        </a:lnTo>
                        <a:lnTo>
                          <a:pt x="10888" y="2582"/>
                        </a:lnTo>
                        <a:lnTo>
                          <a:pt x="10717" y="2534"/>
                        </a:lnTo>
                        <a:lnTo>
                          <a:pt x="10547" y="2412"/>
                        </a:lnTo>
                        <a:lnTo>
                          <a:pt x="10376" y="2290"/>
                        </a:lnTo>
                        <a:lnTo>
                          <a:pt x="10206" y="2095"/>
                        </a:lnTo>
                        <a:lnTo>
                          <a:pt x="10035" y="1901"/>
                        </a:lnTo>
                        <a:lnTo>
                          <a:pt x="9670" y="1413"/>
                        </a:lnTo>
                        <a:lnTo>
                          <a:pt x="9231" y="878"/>
                        </a:lnTo>
                        <a:lnTo>
                          <a:pt x="8988" y="585"/>
                        </a:lnTo>
                        <a:lnTo>
                          <a:pt x="8720" y="293"/>
                        </a:lnTo>
                        <a:lnTo>
                          <a:pt x="8720" y="293"/>
                        </a:lnTo>
                        <a:lnTo>
                          <a:pt x="8574" y="171"/>
                        </a:lnTo>
                        <a:lnTo>
                          <a:pt x="8379" y="74"/>
                        </a:lnTo>
                        <a:lnTo>
                          <a:pt x="8209" y="25"/>
                        </a:lnTo>
                        <a:lnTo>
                          <a:pt x="8014" y="1"/>
                        </a:lnTo>
                        <a:lnTo>
                          <a:pt x="8014" y="1"/>
                        </a:lnTo>
                        <a:lnTo>
                          <a:pt x="7916" y="25"/>
                        </a:lnTo>
                        <a:lnTo>
                          <a:pt x="7770" y="98"/>
                        </a:lnTo>
                        <a:lnTo>
                          <a:pt x="7307" y="366"/>
                        </a:lnTo>
                        <a:lnTo>
                          <a:pt x="7039" y="537"/>
                        </a:lnTo>
                        <a:lnTo>
                          <a:pt x="6747" y="756"/>
                        </a:lnTo>
                        <a:lnTo>
                          <a:pt x="6431" y="975"/>
                        </a:lnTo>
                        <a:lnTo>
                          <a:pt x="6138" y="1243"/>
                        </a:lnTo>
                        <a:lnTo>
                          <a:pt x="5870" y="1511"/>
                        </a:lnTo>
                        <a:lnTo>
                          <a:pt x="5627" y="1803"/>
                        </a:lnTo>
                        <a:lnTo>
                          <a:pt x="5432" y="2095"/>
                        </a:lnTo>
                        <a:lnTo>
                          <a:pt x="5359" y="2242"/>
                        </a:lnTo>
                        <a:lnTo>
                          <a:pt x="5310" y="2412"/>
                        </a:lnTo>
                        <a:lnTo>
                          <a:pt x="5262" y="2558"/>
                        </a:lnTo>
                        <a:lnTo>
                          <a:pt x="5237" y="2704"/>
                        </a:lnTo>
                        <a:lnTo>
                          <a:pt x="5237" y="2850"/>
                        </a:lnTo>
                        <a:lnTo>
                          <a:pt x="5262" y="3021"/>
                        </a:lnTo>
                        <a:lnTo>
                          <a:pt x="5310" y="3167"/>
                        </a:lnTo>
                        <a:lnTo>
                          <a:pt x="5383" y="3313"/>
                        </a:lnTo>
                        <a:lnTo>
                          <a:pt x="5481" y="3459"/>
                        </a:lnTo>
                        <a:lnTo>
                          <a:pt x="5603" y="3605"/>
                        </a:lnTo>
                        <a:lnTo>
                          <a:pt x="5603" y="3605"/>
                        </a:lnTo>
                        <a:lnTo>
                          <a:pt x="5797" y="3752"/>
                        </a:lnTo>
                        <a:lnTo>
                          <a:pt x="5992" y="3849"/>
                        </a:lnTo>
                        <a:lnTo>
                          <a:pt x="6187" y="3946"/>
                        </a:lnTo>
                        <a:lnTo>
                          <a:pt x="6406" y="3995"/>
                        </a:lnTo>
                        <a:lnTo>
                          <a:pt x="6625" y="4044"/>
                        </a:lnTo>
                        <a:lnTo>
                          <a:pt x="6845" y="4141"/>
                        </a:lnTo>
                        <a:lnTo>
                          <a:pt x="7039" y="4239"/>
                        </a:lnTo>
                        <a:lnTo>
                          <a:pt x="7234" y="4409"/>
                        </a:lnTo>
                        <a:lnTo>
                          <a:pt x="7234" y="4409"/>
                        </a:lnTo>
                        <a:lnTo>
                          <a:pt x="7405" y="4604"/>
                        </a:lnTo>
                        <a:lnTo>
                          <a:pt x="7502" y="4823"/>
                        </a:lnTo>
                        <a:lnTo>
                          <a:pt x="7575" y="5067"/>
                        </a:lnTo>
                        <a:lnTo>
                          <a:pt x="7600" y="5359"/>
                        </a:lnTo>
                        <a:lnTo>
                          <a:pt x="7600" y="5359"/>
                        </a:lnTo>
                        <a:lnTo>
                          <a:pt x="7575" y="5554"/>
                        </a:lnTo>
                        <a:lnTo>
                          <a:pt x="7551" y="5773"/>
                        </a:lnTo>
                        <a:lnTo>
                          <a:pt x="7478" y="5968"/>
                        </a:lnTo>
                        <a:lnTo>
                          <a:pt x="7405" y="6163"/>
                        </a:lnTo>
                        <a:lnTo>
                          <a:pt x="7307" y="6357"/>
                        </a:lnTo>
                        <a:lnTo>
                          <a:pt x="7186" y="6552"/>
                        </a:lnTo>
                        <a:lnTo>
                          <a:pt x="7039" y="6723"/>
                        </a:lnTo>
                        <a:lnTo>
                          <a:pt x="6893" y="6893"/>
                        </a:lnTo>
                        <a:lnTo>
                          <a:pt x="6893" y="6893"/>
                        </a:lnTo>
                        <a:lnTo>
                          <a:pt x="6723" y="7039"/>
                        </a:lnTo>
                        <a:lnTo>
                          <a:pt x="6552" y="7186"/>
                        </a:lnTo>
                        <a:lnTo>
                          <a:pt x="6382" y="7283"/>
                        </a:lnTo>
                        <a:lnTo>
                          <a:pt x="6187" y="7405"/>
                        </a:lnTo>
                        <a:lnTo>
                          <a:pt x="5992" y="7478"/>
                        </a:lnTo>
                        <a:lnTo>
                          <a:pt x="5773" y="7551"/>
                        </a:lnTo>
                        <a:lnTo>
                          <a:pt x="5554" y="7575"/>
                        </a:lnTo>
                        <a:lnTo>
                          <a:pt x="5359" y="7600"/>
                        </a:lnTo>
                        <a:lnTo>
                          <a:pt x="5359" y="7600"/>
                        </a:lnTo>
                        <a:lnTo>
                          <a:pt x="5091" y="7575"/>
                        </a:lnTo>
                        <a:lnTo>
                          <a:pt x="4848" y="7502"/>
                        </a:lnTo>
                        <a:lnTo>
                          <a:pt x="4604" y="7405"/>
                        </a:lnTo>
                        <a:lnTo>
                          <a:pt x="4409" y="7234"/>
                        </a:lnTo>
                        <a:lnTo>
                          <a:pt x="4409" y="7234"/>
                        </a:lnTo>
                        <a:lnTo>
                          <a:pt x="4239" y="7039"/>
                        </a:lnTo>
                        <a:lnTo>
                          <a:pt x="4117" y="6820"/>
                        </a:lnTo>
                        <a:lnTo>
                          <a:pt x="4044" y="6601"/>
                        </a:lnTo>
                        <a:lnTo>
                          <a:pt x="3971" y="6382"/>
                        </a:lnTo>
                        <a:lnTo>
                          <a:pt x="3922" y="6187"/>
                        </a:lnTo>
                        <a:lnTo>
                          <a:pt x="3849" y="5992"/>
                        </a:lnTo>
                        <a:lnTo>
                          <a:pt x="3752" y="5797"/>
                        </a:lnTo>
                        <a:lnTo>
                          <a:pt x="3605" y="5602"/>
                        </a:lnTo>
                        <a:lnTo>
                          <a:pt x="3605" y="5602"/>
                        </a:lnTo>
                        <a:lnTo>
                          <a:pt x="3459" y="5481"/>
                        </a:lnTo>
                        <a:lnTo>
                          <a:pt x="3313" y="5383"/>
                        </a:lnTo>
                        <a:lnTo>
                          <a:pt x="3167" y="5310"/>
                        </a:lnTo>
                        <a:lnTo>
                          <a:pt x="3021" y="5262"/>
                        </a:lnTo>
                        <a:lnTo>
                          <a:pt x="2850" y="5237"/>
                        </a:lnTo>
                        <a:lnTo>
                          <a:pt x="2704" y="5237"/>
                        </a:lnTo>
                        <a:lnTo>
                          <a:pt x="2558" y="5262"/>
                        </a:lnTo>
                        <a:lnTo>
                          <a:pt x="2412" y="5310"/>
                        </a:lnTo>
                        <a:lnTo>
                          <a:pt x="2242" y="5359"/>
                        </a:lnTo>
                        <a:lnTo>
                          <a:pt x="2095" y="5432"/>
                        </a:lnTo>
                        <a:lnTo>
                          <a:pt x="1803" y="5627"/>
                        </a:lnTo>
                        <a:lnTo>
                          <a:pt x="1511" y="5870"/>
                        </a:lnTo>
                        <a:lnTo>
                          <a:pt x="1243" y="6138"/>
                        </a:lnTo>
                        <a:lnTo>
                          <a:pt x="975" y="6431"/>
                        </a:lnTo>
                        <a:lnTo>
                          <a:pt x="756" y="6747"/>
                        </a:lnTo>
                        <a:lnTo>
                          <a:pt x="537" y="7039"/>
                        </a:lnTo>
                        <a:lnTo>
                          <a:pt x="366" y="7307"/>
                        </a:lnTo>
                        <a:lnTo>
                          <a:pt x="98" y="7770"/>
                        </a:lnTo>
                        <a:lnTo>
                          <a:pt x="25" y="7916"/>
                        </a:lnTo>
                        <a:lnTo>
                          <a:pt x="1" y="8014"/>
                        </a:lnTo>
                        <a:lnTo>
                          <a:pt x="1" y="8014"/>
                        </a:lnTo>
                        <a:lnTo>
                          <a:pt x="25" y="8208"/>
                        </a:lnTo>
                        <a:lnTo>
                          <a:pt x="74" y="8379"/>
                        </a:lnTo>
                        <a:lnTo>
                          <a:pt x="171" y="8574"/>
                        </a:lnTo>
                        <a:lnTo>
                          <a:pt x="293" y="8720"/>
                        </a:lnTo>
                        <a:lnTo>
                          <a:pt x="293" y="8720"/>
                        </a:lnTo>
                        <a:lnTo>
                          <a:pt x="585" y="8988"/>
                        </a:lnTo>
                        <a:lnTo>
                          <a:pt x="878" y="9231"/>
                        </a:lnTo>
                        <a:lnTo>
                          <a:pt x="1413" y="9670"/>
                        </a:lnTo>
                        <a:lnTo>
                          <a:pt x="1901" y="10035"/>
                        </a:lnTo>
                        <a:lnTo>
                          <a:pt x="2095" y="10206"/>
                        </a:lnTo>
                        <a:lnTo>
                          <a:pt x="2290" y="10376"/>
                        </a:lnTo>
                        <a:lnTo>
                          <a:pt x="2412" y="10547"/>
                        </a:lnTo>
                        <a:lnTo>
                          <a:pt x="2534" y="10717"/>
                        </a:lnTo>
                        <a:lnTo>
                          <a:pt x="2583" y="10888"/>
                        </a:lnTo>
                        <a:lnTo>
                          <a:pt x="2583" y="11082"/>
                        </a:lnTo>
                        <a:lnTo>
                          <a:pt x="2534" y="11277"/>
                        </a:lnTo>
                        <a:lnTo>
                          <a:pt x="2436" y="11496"/>
                        </a:lnTo>
                        <a:lnTo>
                          <a:pt x="2266" y="11740"/>
                        </a:lnTo>
                        <a:lnTo>
                          <a:pt x="1998" y="12008"/>
                        </a:lnTo>
                        <a:lnTo>
                          <a:pt x="1998" y="12008"/>
                        </a:lnTo>
                        <a:lnTo>
                          <a:pt x="1828" y="12178"/>
                        </a:lnTo>
                        <a:lnTo>
                          <a:pt x="1633" y="12276"/>
                        </a:lnTo>
                        <a:lnTo>
                          <a:pt x="1413" y="12349"/>
                        </a:lnTo>
                        <a:lnTo>
                          <a:pt x="1219" y="12398"/>
                        </a:lnTo>
                        <a:lnTo>
                          <a:pt x="999" y="12446"/>
                        </a:lnTo>
                        <a:lnTo>
                          <a:pt x="780" y="12544"/>
                        </a:lnTo>
                        <a:lnTo>
                          <a:pt x="585" y="12665"/>
                        </a:lnTo>
                        <a:lnTo>
                          <a:pt x="366" y="12836"/>
                        </a:lnTo>
                        <a:lnTo>
                          <a:pt x="366" y="12836"/>
                        </a:lnTo>
                        <a:lnTo>
                          <a:pt x="196" y="13031"/>
                        </a:lnTo>
                        <a:lnTo>
                          <a:pt x="98" y="13250"/>
                        </a:lnTo>
                        <a:lnTo>
                          <a:pt x="25" y="13493"/>
                        </a:lnTo>
                        <a:lnTo>
                          <a:pt x="1" y="13761"/>
                        </a:lnTo>
                        <a:lnTo>
                          <a:pt x="1" y="13761"/>
                        </a:lnTo>
                        <a:lnTo>
                          <a:pt x="25" y="13981"/>
                        </a:lnTo>
                        <a:lnTo>
                          <a:pt x="50" y="14200"/>
                        </a:lnTo>
                        <a:lnTo>
                          <a:pt x="123" y="14395"/>
                        </a:lnTo>
                        <a:lnTo>
                          <a:pt x="220" y="14614"/>
                        </a:lnTo>
                        <a:lnTo>
                          <a:pt x="318" y="14784"/>
                        </a:lnTo>
                        <a:lnTo>
                          <a:pt x="439" y="14979"/>
                        </a:lnTo>
                        <a:lnTo>
                          <a:pt x="561" y="15150"/>
                        </a:lnTo>
                        <a:lnTo>
                          <a:pt x="707" y="15320"/>
                        </a:lnTo>
                        <a:lnTo>
                          <a:pt x="707" y="15320"/>
                        </a:lnTo>
                        <a:lnTo>
                          <a:pt x="878" y="15466"/>
                        </a:lnTo>
                        <a:lnTo>
                          <a:pt x="1048" y="15588"/>
                        </a:lnTo>
                        <a:lnTo>
                          <a:pt x="1243" y="15710"/>
                        </a:lnTo>
                        <a:lnTo>
                          <a:pt x="1438" y="15832"/>
                        </a:lnTo>
                        <a:lnTo>
                          <a:pt x="1633" y="15905"/>
                        </a:lnTo>
                        <a:lnTo>
                          <a:pt x="1852" y="15978"/>
                        </a:lnTo>
                        <a:lnTo>
                          <a:pt x="2047" y="16002"/>
                        </a:lnTo>
                        <a:lnTo>
                          <a:pt x="2266" y="16026"/>
                        </a:lnTo>
                        <a:lnTo>
                          <a:pt x="2266" y="16026"/>
                        </a:lnTo>
                        <a:lnTo>
                          <a:pt x="2534" y="16002"/>
                        </a:lnTo>
                        <a:lnTo>
                          <a:pt x="2777" y="15929"/>
                        </a:lnTo>
                        <a:lnTo>
                          <a:pt x="2997" y="15832"/>
                        </a:lnTo>
                        <a:lnTo>
                          <a:pt x="3191" y="15661"/>
                        </a:lnTo>
                        <a:lnTo>
                          <a:pt x="3191" y="15661"/>
                        </a:lnTo>
                        <a:lnTo>
                          <a:pt x="3362" y="15466"/>
                        </a:lnTo>
                        <a:lnTo>
                          <a:pt x="3484" y="15247"/>
                        </a:lnTo>
                        <a:lnTo>
                          <a:pt x="3557" y="15052"/>
                        </a:lnTo>
                        <a:lnTo>
                          <a:pt x="3605" y="14833"/>
                        </a:lnTo>
                        <a:lnTo>
                          <a:pt x="3679" y="14614"/>
                        </a:lnTo>
                        <a:lnTo>
                          <a:pt x="3752" y="14419"/>
                        </a:lnTo>
                        <a:lnTo>
                          <a:pt x="3849" y="14200"/>
                        </a:lnTo>
                        <a:lnTo>
                          <a:pt x="4019" y="14029"/>
                        </a:lnTo>
                        <a:lnTo>
                          <a:pt x="4019" y="14029"/>
                        </a:lnTo>
                        <a:lnTo>
                          <a:pt x="4287" y="13786"/>
                        </a:lnTo>
                        <a:lnTo>
                          <a:pt x="4531" y="13591"/>
                        </a:lnTo>
                        <a:lnTo>
                          <a:pt x="4750" y="13493"/>
                        </a:lnTo>
                        <a:lnTo>
                          <a:pt x="4945" y="13445"/>
                        </a:lnTo>
                        <a:lnTo>
                          <a:pt x="5140" y="13445"/>
                        </a:lnTo>
                        <a:lnTo>
                          <a:pt x="5310" y="13493"/>
                        </a:lnTo>
                        <a:lnTo>
                          <a:pt x="5481" y="13615"/>
                        </a:lnTo>
                        <a:lnTo>
                          <a:pt x="5651" y="13737"/>
                        </a:lnTo>
                        <a:lnTo>
                          <a:pt x="5822" y="13932"/>
                        </a:lnTo>
                        <a:lnTo>
                          <a:pt x="5992" y="14127"/>
                        </a:lnTo>
                        <a:lnTo>
                          <a:pt x="6358" y="14614"/>
                        </a:lnTo>
                        <a:lnTo>
                          <a:pt x="6796" y="15150"/>
                        </a:lnTo>
                        <a:lnTo>
                          <a:pt x="7039" y="15442"/>
                        </a:lnTo>
                        <a:lnTo>
                          <a:pt x="7307" y="15734"/>
                        </a:lnTo>
                        <a:lnTo>
                          <a:pt x="7307" y="15734"/>
                        </a:lnTo>
                        <a:lnTo>
                          <a:pt x="7454" y="15856"/>
                        </a:lnTo>
                        <a:lnTo>
                          <a:pt x="7648" y="15953"/>
                        </a:lnTo>
                        <a:lnTo>
                          <a:pt x="7819" y="16002"/>
                        </a:lnTo>
                        <a:lnTo>
                          <a:pt x="8014" y="16026"/>
                        </a:lnTo>
                        <a:lnTo>
                          <a:pt x="8014" y="16026"/>
                        </a:lnTo>
                        <a:lnTo>
                          <a:pt x="8111" y="16002"/>
                        </a:lnTo>
                        <a:lnTo>
                          <a:pt x="8257" y="15929"/>
                        </a:lnTo>
                        <a:lnTo>
                          <a:pt x="8720" y="15661"/>
                        </a:lnTo>
                        <a:lnTo>
                          <a:pt x="8988" y="15491"/>
                        </a:lnTo>
                        <a:lnTo>
                          <a:pt x="9280" y="15271"/>
                        </a:lnTo>
                        <a:lnTo>
                          <a:pt x="9597" y="15052"/>
                        </a:lnTo>
                        <a:lnTo>
                          <a:pt x="9889" y="14784"/>
                        </a:lnTo>
                        <a:lnTo>
                          <a:pt x="10157" y="14516"/>
                        </a:lnTo>
                        <a:lnTo>
                          <a:pt x="10400" y="14224"/>
                        </a:lnTo>
                        <a:lnTo>
                          <a:pt x="10595" y="13932"/>
                        </a:lnTo>
                        <a:lnTo>
                          <a:pt x="10668" y="13786"/>
                        </a:lnTo>
                        <a:lnTo>
                          <a:pt x="10717" y="13615"/>
                        </a:lnTo>
                        <a:lnTo>
                          <a:pt x="10766" y="13469"/>
                        </a:lnTo>
                        <a:lnTo>
                          <a:pt x="10790" y="13323"/>
                        </a:lnTo>
                        <a:lnTo>
                          <a:pt x="10790" y="13177"/>
                        </a:lnTo>
                        <a:lnTo>
                          <a:pt x="10766" y="13006"/>
                        </a:lnTo>
                        <a:lnTo>
                          <a:pt x="10717" y="12860"/>
                        </a:lnTo>
                        <a:lnTo>
                          <a:pt x="10644" y="12714"/>
                        </a:lnTo>
                        <a:lnTo>
                          <a:pt x="10547" y="12568"/>
                        </a:lnTo>
                        <a:lnTo>
                          <a:pt x="10425" y="12422"/>
                        </a:lnTo>
                        <a:lnTo>
                          <a:pt x="10425" y="12422"/>
                        </a:lnTo>
                        <a:lnTo>
                          <a:pt x="10230" y="12276"/>
                        </a:lnTo>
                        <a:lnTo>
                          <a:pt x="10035" y="12178"/>
                        </a:lnTo>
                        <a:lnTo>
                          <a:pt x="9840" y="12105"/>
                        </a:lnTo>
                        <a:lnTo>
                          <a:pt x="9621" y="12032"/>
                        </a:lnTo>
                        <a:lnTo>
                          <a:pt x="9402" y="11983"/>
                        </a:lnTo>
                        <a:lnTo>
                          <a:pt x="9183" y="11886"/>
                        </a:lnTo>
                        <a:lnTo>
                          <a:pt x="8988" y="11789"/>
                        </a:lnTo>
                        <a:lnTo>
                          <a:pt x="8793" y="11618"/>
                        </a:lnTo>
                        <a:lnTo>
                          <a:pt x="8793" y="11618"/>
                        </a:lnTo>
                        <a:lnTo>
                          <a:pt x="8623" y="11423"/>
                        </a:lnTo>
                        <a:lnTo>
                          <a:pt x="8525" y="11204"/>
                        </a:lnTo>
                        <a:lnTo>
                          <a:pt x="8452" y="10961"/>
                        </a:lnTo>
                        <a:lnTo>
                          <a:pt x="8428" y="10668"/>
                        </a:lnTo>
                        <a:lnTo>
                          <a:pt x="8428" y="10668"/>
                        </a:lnTo>
                        <a:lnTo>
                          <a:pt x="8452" y="10473"/>
                        </a:lnTo>
                        <a:lnTo>
                          <a:pt x="8476" y="10254"/>
                        </a:lnTo>
                        <a:lnTo>
                          <a:pt x="8549" y="10059"/>
                        </a:lnTo>
                        <a:lnTo>
                          <a:pt x="8623" y="9865"/>
                        </a:lnTo>
                        <a:lnTo>
                          <a:pt x="8720" y="9670"/>
                        </a:lnTo>
                        <a:lnTo>
                          <a:pt x="8842" y="9475"/>
                        </a:lnTo>
                        <a:lnTo>
                          <a:pt x="8988" y="9304"/>
                        </a:lnTo>
                        <a:lnTo>
                          <a:pt x="9134" y="9134"/>
                        </a:lnTo>
                        <a:lnTo>
                          <a:pt x="9134" y="9134"/>
                        </a:lnTo>
                        <a:lnTo>
                          <a:pt x="9304" y="8988"/>
                        </a:lnTo>
                        <a:lnTo>
                          <a:pt x="9475" y="8866"/>
                        </a:lnTo>
                        <a:lnTo>
                          <a:pt x="9645" y="8744"/>
                        </a:lnTo>
                        <a:lnTo>
                          <a:pt x="9840" y="8622"/>
                        </a:lnTo>
                        <a:lnTo>
                          <a:pt x="10035" y="8549"/>
                        </a:lnTo>
                        <a:lnTo>
                          <a:pt x="10254" y="8476"/>
                        </a:lnTo>
                        <a:lnTo>
                          <a:pt x="10474" y="8452"/>
                        </a:lnTo>
                        <a:lnTo>
                          <a:pt x="10668" y="8428"/>
                        </a:lnTo>
                        <a:lnTo>
                          <a:pt x="10668" y="8428"/>
                        </a:lnTo>
                        <a:lnTo>
                          <a:pt x="10936" y="8452"/>
                        </a:lnTo>
                        <a:lnTo>
                          <a:pt x="11180" y="8525"/>
                        </a:lnTo>
                        <a:lnTo>
                          <a:pt x="11423" y="8622"/>
                        </a:lnTo>
                        <a:lnTo>
                          <a:pt x="11618" y="8793"/>
                        </a:lnTo>
                        <a:lnTo>
                          <a:pt x="11618" y="8793"/>
                        </a:lnTo>
                        <a:lnTo>
                          <a:pt x="11789" y="8988"/>
                        </a:lnTo>
                        <a:lnTo>
                          <a:pt x="11910" y="9207"/>
                        </a:lnTo>
                        <a:lnTo>
                          <a:pt x="11984" y="9426"/>
                        </a:lnTo>
                        <a:lnTo>
                          <a:pt x="12057" y="9645"/>
                        </a:lnTo>
                        <a:lnTo>
                          <a:pt x="12105" y="9840"/>
                        </a:lnTo>
                        <a:lnTo>
                          <a:pt x="12178" y="10035"/>
                        </a:lnTo>
                        <a:lnTo>
                          <a:pt x="12276" y="10230"/>
                        </a:lnTo>
                        <a:lnTo>
                          <a:pt x="12422" y="10425"/>
                        </a:lnTo>
                        <a:lnTo>
                          <a:pt x="12422" y="10425"/>
                        </a:lnTo>
                        <a:lnTo>
                          <a:pt x="12568" y="10547"/>
                        </a:lnTo>
                        <a:lnTo>
                          <a:pt x="12714" y="10644"/>
                        </a:lnTo>
                        <a:lnTo>
                          <a:pt x="12860" y="10717"/>
                        </a:lnTo>
                        <a:lnTo>
                          <a:pt x="13006" y="10766"/>
                        </a:lnTo>
                        <a:lnTo>
                          <a:pt x="13177" y="10790"/>
                        </a:lnTo>
                        <a:lnTo>
                          <a:pt x="13323" y="10790"/>
                        </a:lnTo>
                        <a:lnTo>
                          <a:pt x="13469" y="10766"/>
                        </a:lnTo>
                        <a:lnTo>
                          <a:pt x="13615" y="10717"/>
                        </a:lnTo>
                        <a:lnTo>
                          <a:pt x="13786" y="10668"/>
                        </a:lnTo>
                        <a:lnTo>
                          <a:pt x="13932" y="10595"/>
                        </a:lnTo>
                        <a:lnTo>
                          <a:pt x="14224" y="10400"/>
                        </a:lnTo>
                        <a:lnTo>
                          <a:pt x="14516" y="10157"/>
                        </a:lnTo>
                        <a:lnTo>
                          <a:pt x="14784" y="9889"/>
                        </a:lnTo>
                        <a:lnTo>
                          <a:pt x="15052" y="9597"/>
                        </a:lnTo>
                        <a:lnTo>
                          <a:pt x="15271" y="9280"/>
                        </a:lnTo>
                        <a:lnTo>
                          <a:pt x="15491" y="8988"/>
                        </a:lnTo>
                        <a:lnTo>
                          <a:pt x="15661" y="8720"/>
                        </a:lnTo>
                        <a:lnTo>
                          <a:pt x="15929" y="8257"/>
                        </a:lnTo>
                        <a:lnTo>
                          <a:pt x="16002" y="8111"/>
                        </a:lnTo>
                        <a:lnTo>
                          <a:pt x="16026" y="8014"/>
                        </a:lnTo>
                        <a:lnTo>
                          <a:pt x="16026" y="8014"/>
                        </a:lnTo>
                        <a:lnTo>
                          <a:pt x="16002" y="7819"/>
                        </a:lnTo>
                        <a:lnTo>
                          <a:pt x="15953" y="7648"/>
                        </a:lnTo>
                        <a:lnTo>
                          <a:pt x="15856" y="7453"/>
                        </a:lnTo>
                        <a:lnTo>
                          <a:pt x="15734" y="7307"/>
                        </a:lnTo>
                        <a:lnTo>
                          <a:pt x="15734" y="7307"/>
                        </a:lnTo>
                        <a:lnTo>
                          <a:pt x="15442" y="7039"/>
                        </a:lnTo>
                        <a:lnTo>
                          <a:pt x="15150" y="6796"/>
                        </a:lnTo>
                        <a:lnTo>
                          <a:pt x="14614" y="6357"/>
                        </a:lnTo>
                        <a:lnTo>
                          <a:pt x="14127" y="5992"/>
                        </a:lnTo>
                        <a:lnTo>
                          <a:pt x="13932" y="5822"/>
                        </a:lnTo>
                        <a:lnTo>
                          <a:pt x="13737" y="5651"/>
                        </a:lnTo>
                        <a:lnTo>
                          <a:pt x="13615" y="5481"/>
                        </a:lnTo>
                        <a:lnTo>
                          <a:pt x="13494" y="5310"/>
                        </a:lnTo>
                        <a:lnTo>
                          <a:pt x="13445" y="5140"/>
                        </a:lnTo>
                        <a:lnTo>
                          <a:pt x="13445" y="4945"/>
                        </a:lnTo>
                        <a:lnTo>
                          <a:pt x="13494" y="4750"/>
                        </a:lnTo>
                        <a:lnTo>
                          <a:pt x="13591" y="4531"/>
                        </a:lnTo>
                        <a:lnTo>
                          <a:pt x="13761" y="4287"/>
                        </a:lnTo>
                        <a:lnTo>
                          <a:pt x="14029" y="4019"/>
                        </a:lnTo>
                        <a:lnTo>
                          <a:pt x="14029" y="4019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0" name="Shape 630"/>
                  <p:cNvSpPr/>
                  <p:nvPr/>
                </p:nvSpPr>
                <p:spPr>
                  <a:xfrm>
                    <a:off x="3779029" y="180462"/>
                    <a:ext cx="248745" cy="430924"/>
                  </a:xfrm>
                  <a:custGeom>
                    <a:pathLst>
                      <a:path extrusionOk="0" fill="none" h="20508" w="11838">
                        <a:moveTo>
                          <a:pt x="10547" y="1"/>
                        </a:moveTo>
                        <a:lnTo>
                          <a:pt x="1292" y="1"/>
                        </a:lnTo>
                        <a:lnTo>
                          <a:pt x="1292" y="1"/>
                        </a:lnTo>
                        <a:lnTo>
                          <a:pt x="1024" y="25"/>
                        </a:lnTo>
                        <a:lnTo>
                          <a:pt x="780" y="98"/>
                        </a:lnTo>
                        <a:lnTo>
                          <a:pt x="561" y="220"/>
                        </a:lnTo>
                        <a:lnTo>
                          <a:pt x="366" y="366"/>
                        </a:lnTo>
                        <a:lnTo>
                          <a:pt x="220" y="561"/>
                        </a:lnTo>
                        <a:lnTo>
                          <a:pt x="98" y="780"/>
                        </a:lnTo>
                        <a:lnTo>
                          <a:pt x="25" y="1024"/>
                        </a:lnTo>
                        <a:lnTo>
                          <a:pt x="1" y="1292"/>
                        </a:lnTo>
                        <a:lnTo>
                          <a:pt x="1" y="19217"/>
                        </a:lnTo>
                        <a:lnTo>
                          <a:pt x="1" y="19217"/>
                        </a:lnTo>
                        <a:lnTo>
                          <a:pt x="25" y="19485"/>
                        </a:lnTo>
                        <a:lnTo>
                          <a:pt x="98" y="19728"/>
                        </a:lnTo>
                        <a:lnTo>
                          <a:pt x="220" y="19948"/>
                        </a:lnTo>
                        <a:lnTo>
                          <a:pt x="366" y="20142"/>
                        </a:lnTo>
                        <a:lnTo>
                          <a:pt x="561" y="20289"/>
                        </a:lnTo>
                        <a:lnTo>
                          <a:pt x="780" y="20410"/>
                        </a:lnTo>
                        <a:lnTo>
                          <a:pt x="1024" y="20483"/>
                        </a:lnTo>
                        <a:lnTo>
                          <a:pt x="1292" y="20508"/>
                        </a:lnTo>
                        <a:lnTo>
                          <a:pt x="10547" y="20508"/>
                        </a:lnTo>
                        <a:lnTo>
                          <a:pt x="10547" y="20508"/>
                        </a:lnTo>
                        <a:lnTo>
                          <a:pt x="10814" y="20483"/>
                        </a:lnTo>
                        <a:lnTo>
                          <a:pt x="11058" y="20410"/>
                        </a:lnTo>
                        <a:lnTo>
                          <a:pt x="11277" y="20289"/>
                        </a:lnTo>
                        <a:lnTo>
                          <a:pt x="11472" y="20142"/>
                        </a:lnTo>
                        <a:lnTo>
                          <a:pt x="11618" y="19948"/>
                        </a:lnTo>
                        <a:lnTo>
                          <a:pt x="11740" y="19728"/>
                        </a:lnTo>
                        <a:lnTo>
                          <a:pt x="11813" y="19485"/>
                        </a:lnTo>
                        <a:lnTo>
                          <a:pt x="11837" y="19217"/>
                        </a:lnTo>
                        <a:lnTo>
                          <a:pt x="11837" y="1292"/>
                        </a:lnTo>
                        <a:lnTo>
                          <a:pt x="11837" y="1292"/>
                        </a:lnTo>
                        <a:lnTo>
                          <a:pt x="11813" y="1024"/>
                        </a:lnTo>
                        <a:lnTo>
                          <a:pt x="11740" y="780"/>
                        </a:lnTo>
                        <a:lnTo>
                          <a:pt x="11618" y="561"/>
                        </a:lnTo>
                        <a:lnTo>
                          <a:pt x="11472" y="366"/>
                        </a:lnTo>
                        <a:lnTo>
                          <a:pt x="11277" y="220"/>
                        </a:lnTo>
                        <a:lnTo>
                          <a:pt x="11058" y="98"/>
                        </a:lnTo>
                        <a:lnTo>
                          <a:pt x="10814" y="25"/>
                        </a:lnTo>
                        <a:lnTo>
                          <a:pt x="10547" y="1"/>
                        </a:lnTo>
                        <a:lnTo>
                          <a:pt x="10547" y="1"/>
                        </a:lnTo>
                        <a:close/>
                        <a:moveTo>
                          <a:pt x="5554" y="975"/>
                        </a:moveTo>
                        <a:lnTo>
                          <a:pt x="6284" y="975"/>
                        </a:lnTo>
                        <a:lnTo>
                          <a:pt x="6284" y="975"/>
                        </a:lnTo>
                        <a:lnTo>
                          <a:pt x="6406" y="999"/>
                        </a:lnTo>
                        <a:lnTo>
                          <a:pt x="6479" y="1073"/>
                        </a:lnTo>
                        <a:lnTo>
                          <a:pt x="6552" y="1146"/>
                        </a:lnTo>
                        <a:lnTo>
                          <a:pt x="6577" y="1267"/>
                        </a:lnTo>
                        <a:lnTo>
                          <a:pt x="6577" y="1267"/>
                        </a:lnTo>
                        <a:lnTo>
                          <a:pt x="6552" y="1365"/>
                        </a:lnTo>
                        <a:lnTo>
                          <a:pt x="6479" y="1462"/>
                        </a:lnTo>
                        <a:lnTo>
                          <a:pt x="6406" y="1511"/>
                        </a:lnTo>
                        <a:lnTo>
                          <a:pt x="6284" y="1535"/>
                        </a:lnTo>
                        <a:lnTo>
                          <a:pt x="5554" y="1535"/>
                        </a:lnTo>
                        <a:lnTo>
                          <a:pt x="5554" y="1535"/>
                        </a:lnTo>
                        <a:lnTo>
                          <a:pt x="5432" y="1511"/>
                        </a:lnTo>
                        <a:lnTo>
                          <a:pt x="5359" y="1462"/>
                        </a:lnTo>
                        <a:lnTo>
                          <a:pt x="5286" y="1365"/>
                        </a:lnTo>
                        <a:lnTo>
                          <a:pt x="5262" y="1267"/>
                        </a:lnTo>
                        <a:lnTo>
                          <a:pt x="5262" y="1267"/>
                        </a:lnTo>
                        <a:lnTo>
                          <a:pt x="5286" y="1146"/>
                        </a:lnTo>
                        <a:lnTo>
                          <a:pt x="5359" y="1073"/>
                        </a:lnTo>
                        <a:lnTo>
                          <a:pt x="5432" y="999"/>
                        </a:lnTo>
                        <a:lnTo>
                          <a:pt x="5554" y="975"/>
                        </a:lnTo>
                        <a:lnTo>
                          <a:pt x="5554" y="975"/>
                        </a:lnTo>
                        <a:close/>
                        <a:moveTo>
                          <a:pt x="5919" y="19436"/>
                        </a:moveTo>
                        <a:lnTo>
                          <a:pt x="5919" y="19436"/>
                        </a:lnTo>
                        <a:lnTo>
                          <a:pt x="5749" y="19412"/>
                        </a:lnTo>
                        <a:lnTo>
                          <a:pt x="5578" y="19363"/>
                        </a:lnTo>
                        <a:lnTo>
                          <a:pt x="5432" y="19290"/>
                        </a:lnTo>
                        <a:lnTo>
                          <a:pt x="5310" y="19193"/>
                        </a:lnTo>
                        <a:lnTo>
                          <a:pt x="5213" y="19071"/>
                        </a:lnTo>
                        <a:lnTo>
                          <a:pt x="5140" y="18925"/>
                        </a:lnTo>
                        <a:lnTo>
                          <a:pt x="5091" y="18754"/>
                        </a:lnTo>
                        <a:lnTo>
                          <a:pt x="5067" y="18584"/>
                        </a:lnTo>
                        <a:lnTo>
                          <a:pt x="5067" y="18584"/>
                        </a:lnTo>
                        <a:lnTo>
                          <a:pt x="5091" y="18413"/>
                        </a:lnTo>
                        <a:lnTo>
                          <a:pt x="5140" y="18243"/>
                        </a:lnTo>
                        <a:lnTo>
                          <a:pt x="5213" y="18097"/>
                        </a:lnTo>
                        <a:lnTo>
                          <a:pt x="5310" y="17975"/>
                        </a:lnTo>
                        <a:lnTo>
                          <a:pt x="5432" y="17877"/>
                        </a:lnTo>
                        <a:lnTo>
                          <a:pt x="5578" y="17804"/>
                        </a:lnTo>
                        <a:lnTo>
                          <a:pt x="5749" y="17756"/>
                        </a:lnTo>
                        <a:lnTo>
                          <a:pt x="5919" y="17731"/>
                        </a:lnTo>
                        <a:lnTo>
                          <a:pt x="5919" y="17731"/>
                        </a:lnTo>
                        <a:lnTo>
                          <a:pt x="6090" y="17756"/>
                        </a:lnTo>
                        <a:lnTo>
                          <a:pt x="6260" y="17804"/>
                        </a:lnTo>
                        <a:lnTo>
                          <a:pt x="6406" y="17877"/>
                        </a:lnTo>
                        <a:lnTo>
                          <a:pt x="6528" y="17975"/>
                        </a:lnTo>
                        <a:lnTo>
                          <a:pt x="6625" y="18097"/>
                        </a:lnTo>
                        <a:lnTo>
                          <a:pt x="6699" y="18243"/>
                        </a:lnTo>
                        <a:lnTo>
                          <a:pt x="6747" y="18413"/>
                        </a:lnTo>
                        <a:lnTo>
                          <a:pt x="6772" y="18584"/>
                        </a:lnTo>
                        <a:lnTo>
                          <a:pt x="6772" y="18584"/>
                        </a:lnTo>
                        <a:lnTo>
                          <a:pt x="6747" y="18754"/>
                        </a:lnTo>
                        <a:lnTo>
                          <a:pt x="6699" y="18925"/>
                        </a:lnTo>
                        <a:lnTo>
                          <a:pt x="6625" y="19071"/>
                        </a:lnTo>
                        <a:lnTo>
                          <a:pt x="6528" y="19193"/>
                        </a:lnTo>
                        <a:lnTo>
                          <a:pt x="6406" y="19290"/>
                        </a:lnTo>
                        <a:lnTo>
                          <a:pt x="6260" y="19363"/>
                        </a:lnTo>
                        <a:lnTo>
                          <a:pt x="6090" y="19412"/>
                        </a:lnTo>
                        <a:lnTo>
                          <a:pt x="5919" y="19436"/>
                        </a:lnTo>
                        <a:lnTo>
                          <a:pt x="5919" y="19436"/>
                        </a:lnTo>
                        <a:close/>
                        <a:moveTo>
                          <a:pt x="10547" y="16660"/>
                        </a:moveTo>
                        <a:lnTo>
                          <a:pt x="1292" y="16660"/>
                        </a:lnTo>
                        <a:lnTo>
                          <a:pt x="1292" y="2558"/>
                        </a:lnTo>
                        <a:lnTo>
                          <a:pt x="10547" y="2558"/>
                        </a:lnTo>
                        <a:lnTo>
                          <a:pt x="10547" y="1666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631" name="Shape 631"/>
                  <p:cNvGrpSpPr/>
                  <p:nvPr/>
                </p:nvGrpSpPr>
                <p:grpSpPr>
                  <a:xfrm>
                    <a:off x="2878563" y="220890"/>
                    <a:ext cx="342881" cy="350068"/>
                    <a:chOff x="3951850" y="2985350"/>
                    <a:chExt cx="407950" cy="416500"/>
                  </a:xfrm>
                </p:grpSpPr>
                <p:sp>
                  <p:nvSpPr>
                    <p:cNvPr id="632" name="Shape 632"/>
                    <p:cNvSpPr/>
                    <p:nvPr/>
                  </p:nvSpPr>
                  <p:spPr>
                    <a:xfrm>
                      <a:off x="3951850" y="2985350"/>
                      <a:ext cx="314800" cy="314825"/>
                    </a:xfrm>
                    <a:custGeom>
                      <a:pathLst>
                        <a:path extrusionOk="0" fill="none" h="12593" w="12592">
                          <a:moveTo>
                            <a:pt x="6284" y="1"/>
                          </a:moveTo>
                          <a:lnTo>
                            <a:pt x="6284" y="1"/>
                          </a:lnTo>
                          <a:lnTo>
                            <a:pt x="5967" y="25"/>
                          </a:lnTo>
                          <a:lnTo>
                            <a:pt x="5651" y="49"/>
                          </a:lnTo>
                          <a:lnTo>
                            <a:pt x="5334" y="74"/>
                          </a:lnTo>
                          <a:lnTo>
                            <a:pt x="5017" y="147"/>
                          </a:lnTo>
                          <a:lnTo>
                            <a:pt x="4725" y="220"/>
                          </a:lnTo>
                          <a:lnTo>
                            <a:pt x="4433" y="293"/>
                          </a:lnTo>
                          <a:lnTo>
                            <a:pt x="4141" y="390"/>
                          </a:lnTo>
                          <a:lnTo>
                            <a:pt x="3848" y="512"/>
                          </a:lnTo>
                          <a:lnTo>
                            <a:pt x="3556" y="634"/>
                          </a:lnTo>
                          <a:lnTo>
                            <a:pt x="3288" y="780"/>
                          </a:lnTo>
                          <a:lnTo>
                            <a:pt x="3020" y="926"/>
                          </a:lnTo>
                          <a:lnTo>
                            <a:pt x="2777" y="1072"/>
                          </a:lnTo>
                          <a:lnTo>
                            <a:pt x="2290" y="1437"/>
                          </a:lnTo>
                          <a:lnTo>
                            <a:pt x="1851" y="1852"/>
                          </a:lnTo>
                          <a:lnTo>
                            <a:pt x="1437" y="2290"/>
                          </a:lnTo>
                          <a:lnTo>
                            <a:pt x="1072" y="2777"/>
                          </a:lnTo>
                          <a:lnTo>
                            <a:pt x="901" y="3045"/>
                          </a:lnTo>
                          <a:lnTo>
                            <a:pt x="755" y="3313"/>
                          </a:lnTo>
                          <a:lnTo>
                            <a:pt x="609" y="3581"/>
                          </a:lnTo>
                          <a:lnTo>
                            <a:pt x="487" y="3849"/>
                          </a:lnTo>
                          <a:lnTo>
                            <a:pt x="390" y="4141"/>
                          </a:lnTo>
                          <a:lnTo>
                            <a:pt x="292" y="4433"/>
                          </a:lnTo>
                          <a:lnTo>
                            <a:pt x="195" y="4725"/>
                          </a:lnTo>
                          <a:lnTo>
                            <a:pt x="122" y="5042"/>
                          </a:lnTo>
                          <a:lnTo>
                            <a:pt x="73" y="5334"/>
                          </a:lnTo>
                          <a:lnTo>
                            <a:pt x="25" y="5651"/>
                          </a:lnTo>
                          <a:lnTo>
                            <a:pt x="0" y="5968"/>
                          </a:lnTo>
                          <a:lnTo>
                            <a:pt x="0" y="6308"/>
                          </a:lnTo>
                          <a:lnTo>
                            <a:pt x="0" y="6308"/>
                          </a:lnTo>
                          <a:lnTo>
                            <a:pt x="0" y="6625"/>
                          </a:lnTo>
                          <a:lnTo>
                            <a:pt x="25" y="6942"/>
                          </a:lnTo>
                          <a:lnTo>
                            <a:pt x="73" y="7258"/>
                          </a:lnTo>
                          <a:lnTo>
                            <a:pt x="122" y="7575"/>
                          </a:lnTo>
                          <a:lnTo>
                            <a:pt x="195" y="7867"/>
                          </a:lnTo>
                          <a:lnTo>
                            <a:pt x="292" y="8184"/>
                          </a:lnTo>
                          <a:lnTo>
                            <a:pt x="390" y="8476"/>
                          </a:lnTo>
                          <a:lnTo>
                            <a:pt x="487" y="8744"/>
                          </a:lnTo>
                          <a:lnTo>
                            <a:pt x="609" y="9036"/>
                          </a:lnTo>
                          <a:lnTo>
                            <a:pt x="755" y="9304"/>
                          </a:lnTo>
                          <a:lnTo>
                            <a:pt x="901" y="9572"/>
                          </a:lnTo>
                          <a:lnTo>
                            <a:pt x="1072" y="9816"/>
                          </a:lnTo>
                          <a:lnTo>
                            <a:pt x="1437" y="10303"/>
                          </a:lnTo>
                          <a:lnTo>
                            <a:pt x="1851" y="10741"/>
                          </a:lnTo>
                          <a:lnTo>
                            <a:pt x="2290" y="11155"/>
                          </a:lnTo>
                          <a:lnTo>
                            <a:pt x="2777" y="11520"/>
                          </a:lnTo>
                          <a:lnTo>
                            <a:pt x="3020" y="11691"/>
                          </a:lnTo>
                          <a:lnTo>
                            <a:pt x="3288" y="11837"/>
                          </a:lnTo>
                          <a:lnTo>
                            <a:pt x="3556" y="11983"/>
                          </a:lnTo>
                          <a:lnTo>
                            <a:pt x="3848" y="12105"/>
                          </a:lnTo>
                          <a:lnTo>
                            <a:pt x="4141" y="12202"/>
                          </a:lnTo>
                          <a:lnTo>
                            <a:pt x="4433" y="12300"/>
                          </a:lnTo>
                          <a:lnTo>
                            <a:pt x="4725" y="12397"/>
                          </a:lnTo>
                          <a:lnTo>
                            <a:pt x="5017" y="12470"/>
                          </a:lnTo>
                          <a:lnTo>
                            <a:pt x="5334" y="12519"/>
                          </a:lnTo>
                          <a:lnTo>
                            <a:pt x="5651" y="12568"/>
                          </a:lnTo>
                          <a:lnTo>
                            <a:pt x="5967" y="12592"/>
                          </a:lnTo>
                          <a:lnTo>
                            <a:pt x="6284" y="12592"/>
                          </a:lnTo>
                          <a:lnTo>
                            <a:pt x="6284" y="12592"/>
                          </a:lnTo>
                          <a:lnTo>
                            <a:pt x="6625" y="12592"/>
                          </a:lnTo>
                          <a:lnTo>
                            <a:pt x="6941" y="12568"/>
                          </a:lnTo>
                          <a:lnTo>
                            <a:pt x="7258" y="12519"/>
                          </a:lnTo>
                          <a:lnTo>
                            <a:pt x="7550" y="12470"/>
                          </a:lnTo>
                          <a:lnTo>
                            <a:pt x="7867" y="12397"/>
                          </a:lnTo>
                          <a:lnTo>
                            <a:pt x="8159" y="12300"/>
                          </a:lnTo>
                          <a:lnTo>
                            <a:pt x="8451" y="12202"/>
                          </a:lnTo>
                          <a:lnTo>
                            <a:pt x="8744" y="12105"/>
                          </a:lnTo>
                          <a:lnTo>
                            <a:pt x="9012" y="11983"/>
                          </a:lnTo>
                          <a:lnTo>
                            <a:pt x="9279" y="11837"/>
                          </a:lnTo>
                          <a:lnTo>
                            <a:pt x="9547" y="11691"/>
                          </a:lnTo>
                          <a:lnTo>
                            <a:pt x="9815" y="11520"/>
                          </a:lnTo>
                          <a:lnTo>
                            <a:pt x="10302" y="11155"/>
                          </a:lnTo>
                          <a:lnTo>
                            <a:pt x="10741" y="10741"/>
                          </a:lnTo>
                          <a:lnTo>
                            <a:pt x="11155" y="10303"/>
                          </a:lnTo>
                          <a:lnTo>
                            <a:pt x="11520" y="9816"/>
                          </a:lnTo>
                          <a:lnTo>
                            <a:pt x="11666" y="9572"/>
                          </a:lnTo>
                          <a:lnTo>
                            <a:pt x="11812" y="9304"/>
                          </a:lnTo>
                          <a:lnTo>
                            <a:pt x="11958" y="9036"/>
                          </a:lnTo>
                          <a:lnTo>
                            <a:pt x="12080" y="8744"/>
                          </a:lnTo>
                          <a:lnTo>
                            <a:pt x="12202" y="8476"/>
                          </a:lnTo>
                          <a:lnTo>
                            <a:pt x="12299" y="8184"/>
                          </a:lnTo>
                          <a:lnTo>
                            <a:pt x="12397" y="7867"/>
                          </a:lnTo>
                          <a:lnTo>
                            <a:pt x="12446" y="7575"/>
                          </a:lnTo>
                          <a:lnTo>
                            <a:pt x="12519" y="7258"/>
                          </a:lnTo>
                          <a:lnTo>
                            <a:pt x="12543" y="6942"/>
                          </a:lnTo>
                          <a:lnTo>
                            <a:pt x="12567" y="6625"/>
                          </a:lnTo>
                          <a:lnTo>
                            <a:pt x="12592" y="6308"/>
                          </a:lnTo>
                          <a:lnTo>
                            <a:pt x="12592" y="6308"/>
                          </a:lnTo>
                          <a:lnTo>
                            <a:pt x="12567" y="5968"/>
                          </a:lnTo>
                          <a:lnTo>
                            <a:pt x="12543" y="5651"/>
                          </a:lnTo>
                          <a:lnTo>
                            <a:pt x="12519" y="5334"/>
                          </a:lnTo>
                          <a:lnTo>
                            <a:pt x="12446" y="5042"/>
                          </a:lnTo>
                          <a:lnTo>
                            <a:pt x="12397" y="4725"/>
                          </a:lnTo>
                          <a:lnTo>
                            <a:pt x="12299" y="4433"/>
                          </a:lnTo>
                          <a:lnTo>
                            <a:pt x="12202" y="4141"/>
                          </a:lnTo>
                          <a:lnTo>
                            <a:pt x="12080" y="3849"/>
                          </a:lnTo>
                          <a:lnTo>
                            <a:pt x="11958" y="3581"/>
                          </a:lnTo>
                          <a:lnTo>
                            <a:pt x="11812" y="3313"/>
                          </a:lnTo>
                          <a:lnTo>
                            <a:pt x="11666" y="3045"/>
                          </a:lnTo>
                          <a:lnTo>
                            <a:pt x="11520" y="2777"/>
                          </a:lnTo>
                          <a:lnTo>
                            <a:pt x="11155" y="2290"/>
                          </a:lnTo>
                          <a:lnTo>
                            <a:pt x="10741" y="1852"/>
                          </a:lnTo>
                          <a:lnTo>
                            <a:pt x="10302" y="1437"/>
                          </a:lnTo>
                          <a:lnTo>
                            <a:pt x="9815" y="1072"/>
                          </a:lnTo>
                          <a:lnTo>
                            <a:pt x="9547" y="926"/>
                          </a:lnTo>
                          <a:lnTo>
                            <a:pt x="9279" y="780"/>
                          </a:lnTo>
                          <a:lnTo>
                            <a:pt x="9012" y="634"/>
                          </a:lnTo>
                          <a:lnTo>
                            <a:pt x="8744" y="512"/>
                          </a:lnTo>
                          <a:lnTo>
                            <a:pt x="8451" y="390"/>
                          </a:lnTo>
                          <a:lnTo>
                            <a:pt x="8159" y="293"/>
                          </a:lnTo>
                          <a:lnTo>
                            <a:pt x="7867" y="220"/>
                          </a:lnTo>
                          <a:lnTo>
                            <a:pt x="7550" y="147"/>
                          </a:lnTo>
                          <a:lnTo>
                            <a:pt x="7258" y="74"/>
                          </a:lnTo>
                          <a:lnTo>
                            <a:pt x="6941" y="49"/>
                          </a:lnTo>
                          <a:lnTo>
                            <a:pt x="6625" y="25"/>
                          </a:lnTo>
                          <a:lnTo>
                            <a:pt x="6284" y="1"/>
                          </a:lnTo>
                          <a:lnTo>
                            <a:pt x="6284" y="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33" name="Shape 633"/>
                    <p:cNvSpPr/>
                    <p:nvPr/>
                  </p:nvSpPr>
                  <p:spPr>
                    <a:xfrm>
                      <a:off x="3988375" y="3021875"/>
                      <a:ext cx="241750" cy="241750"/>
                    </a:xfrm>
                    <a:custGeom>
                      <a:pathLst>
                        <a:path extrusionOk="0" fill="none" h="9670" w="9670">
                          <a:moveTo>
                            <a:pt x="4823" y="1"/>
                          </a:moveTo>
                          <a:lnTo>
                            <a:pt x="4823" y="1"/>
                          </a:lnTo>
                          <a:lnTo>
                            <a:pt x="4336" y="25"/>
                          </a:lnTo>
                          <a:lnTo>
                            <a:pt x="3849" y="98"/>
                          </a:lnTo>
                          <a:lnTo>
                            <a:pt x="3386" y="220"/>
                          </a:lnTo>
                          <a:lnTo>
                            <a:pt x="2947" y="391"/>
                          </a:lnTo>
                          <a:lnTo>
                            <a:pt x="2533" y="585"/>
                          </a:lnTo>
                          <a:lnTo>
                            <a:pt x="2144" y="829"/>
                          </a:lnTo>
                          <a:lnTo>
                            <a:pt x="1754" y="1121"/>
                          </a:lnTo>
                          <a:lnTo>
                            <a:pt x="1413" y="1438"/>
                          </a:lnTo>
                          <a:lnTo>
                            <a:pt x="1096" y="1779"/>
                          </a:lnTo>
                          <a:lnTo>
                            <a:pt x="829" y="2144"/>
                          </a:lnTo>
                          <a:lnTo>
                            <a:pt x="585" y="2534"/>
                          </a:lnTo>
                          <a:lnTo>
                            <a:pt x="390" y="2972"/>
                          </a:lnTo>
                          <a:lnTo>
                            <a:pt x="220" y="3411"/>
                          </a:lnTo>
                          <a:lnTo>
                            <a:pt x="98" y="3873"/>
                          </a:lnTo>
                          <a:lnTo>
                            <a:pt x="25" y="4336"/>
                          </a:lnTo>
                          <a:lnTo>
                            <a:pt x="1" y="4847"/>
                          </a:lnTo>
                          <a:lnTo>
                            <a:pt x="1" y="4847"/>
                          </a:lnTo>
                          <a:lnTo>
                            <a:pt x="25" y="5335"/>
                          </a:lnTo>
                          <a:lnTo>
                            <a:pt x="98" y="5822"/>
                          </a:lnTo>
                          <a:lnTo>
                            <a:pt x="220" y="6284"/>
                          </a:lnTo>
                          <a:lnTo>
                            <a:pt x="390" y="6723"/>
                          </a:lnTo>
                          <a:lnTo>
                            <a:pt x="585" y="7137"/>
                          </a:lnTo>
                          <a:lnTo>
                            <a:pt x="829" y="7527"/>
                          </a:lnTo>
                          <a:lnTo>
                            <a:pt x="1096" y="7916"/>
                          </a:lnTo>
                          <a:lnTo>
                            <a:pt x="1413" y="8257"/>
                          </a:lnTo>
                          <a:lnTo>
                            <a:pt x="1754" y="8574"/>
                          </a:lnTo>
                          <a:lnTo>
                            <a:pt x="2144" y="8842"/>
                          </a:lnTo>
                          <a:lnTo>
                            <a:pt x="2533" y="9085"/>
                          </a:lnTo>
                          <a:lnTo>
                            <a:pt x="2947" y="9280"/>
                          </a:lnTo>
                          <a:lnTo>
                            <a:pt x="3386" y="9451"/>
                          </a:lnTo>
                          <a:lnTo>
                            <a:pt x="3849" y="9572"/>
                          </a:lnTo>
                          <a:lnTo>
                            <a:pt x="4336" y="9645"/>
                          </a:lnTo>
                          <a:lnTo>
                            <a:pt x="4823" y="9670"/>
                          </a:lnTo>
                          <a:lnTo>
                            <a:pt x="4823" y="9670"/>
                          </a:lnTo>
                          <a:lnTo>
                            <a:pt x="5334" y="9645"/>
                          </a:lnTo>
                          <a:lnTo>
                            <a:pt x="5797" y="9572"/>
                          </a:lnTo>
                          <a:lnTo>
                            <a:pt x="6260" y="9451"/>
                          </a:lnTo>
                          <a:lnTo>
                            <a:pt x="6698" y="9280"/>
                          </a:lnTo>
                          <a:lnTo>
                            <a:pt x="7136" y="9085"/>
                          </a:lnTo>
                          <a:lnTo>
                            <a:pt x="7526" y="8842"/>
                          </a:lnTo>
                          <a:lnTo>
                            <a:pt x="7892" y="8574"/>
                          </a:lnTo>
                          <a:lnTo>
                            <a:pt x="8232" y="8257"/>
                          </a:lnTo>
                          <a:lnTo>
                            <a:pt x="8549" y="7916"/>
                          </a:lnTo>
                          <a:lnTo>
                            <a:pt x="8841" y="7527"/>
                          </a:lnTo>
                          <a:lnTo>
                            <a:pt x="9085" y="7137"/>
                          </a:lnTo>
                          <a:lnTo>
                            <a:pt x="9280" y="6723"/>
                          </a:lnTo>
                          <a:lnTo>
                            <a:pt x="9450" y="6284"/>
                          </a:lnTo>
                          <a:lnTo>
                            <a:pt x="9572" y="5822"/>
                          </a:lnTo>
                          <a:lnTo>
                            <a:pt x="9645" y="5335"/>
                          </a:lnTo>
                          <a:lnTo>
                            <a:pt x="9669" y="4847"/>
                          </a:lnTo>
                          <a:lnTo>
                            <a:pt x="9669" y="4847"/>
                          </a:lnTo>
                          <a:lnTo>
                            <a:pt x="9645" y="4336"/>
                          </a:lnTo>
                          <a:lnTo>
                            <a:pt x="9572" y="3873"/>
                          </a:lnTo>
                          <a:lnTo>
                            <a:pt x="9450" y="3411"/>
                          </a:lnTo>
                          <a:lnTo>
                            <a:pt x="9280" y="2972"/>
                          </a:lnTo>
                          <a:lnTo>
                            <a:pt x="9085" y="2534"/>
                          </a:lnTo>
                          <a:lnTo>
                            <a:pt x="8841" y="2144"/>
                          </a:lnTo>
                          <a:lnTo>
                            <a:pt x="8549" y="1779"/>
                          </a:lnTo>
                          <a:lnTo>
                            <a:pt x="8232" y="1438"/>
                          </a:lnTo>
                          <a:lnTo>
                            <a:pt x="7892" y="1121"/>
                          </a:lnTo>
                          <a:lnTo>
                            <a:pt x="7526" y="829"/>
                          </a:lnTo>
                          <a:lnTo>
                            <a:pt x="7136" y="585"/>
                          </a:lnTo>
                          <a:lnTo>
                            <a:pt x="6698" y="391"/>
                          </a:lnTo>
                          <a:lnTo>
                            <a:pt x="6260" y="220"/>
                          </a:lnTo>
                          <a:lnTo>
                            <a:pt x="5797" y="98"/>
                          </a:lnTo>
                          <a:lnTo>
                            <a:pt x="5334" y="25"/>
                          </a:lnTo>
                          <a:lnTo>
                            <a:pt x="4823" y="1"/>
                          </a:lnTo>
                          <a:lnTo>
                            <a:pt x="4823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34" name="Shape 634"/>
                    <p:cNvSpPr/>
                    <p:nvPr/>
                  </p:nvSpPr>
                  <p:spPr>
                    <a:xfrm>
                      <a:off x="4024300" y="3058425"/>
                      <a:ext cx="84650" cy="84650"/>
                    </a:xfrm>
                    <a:custGeom>
                      <a:pathLst>
                        <a:path extrusionOk="0" fill="none" h="3386" w="3386">
                          <a:moveTo>
                            <a:pt x="0" y="3385"/>
                          </a:moveTo>
                          <a:lnTo>
                            <a:pt x="0" y="3385"/>
                          </a:lnTo>
                          <a:lnTo>
                            <a:pt x="25" y="3020"/>
                          </a:lnTo>
                          <a:lnTo>
                            <a:pt x="74" y="2704"/>
                          </a:lnTo>
                          <a:lnTo>
                            <a:pt x="147" y="2363"/>
                          </a:lnTo>
                          <a:lnTo>
                            <a:pt x="268" y="2070"/>
                          </a:lnTo>
                          <a:lnTo>
                            <a:pt x="414" y="1754"/>
                          </a:lnTo>
                          <a:lnTo>
                            <a:pt x="585" y="1486"/>
                          </a:lnTo>
                          <a:lnTo>
                            <a:pt x="780" y="1218"/>
                          </a:lnTo>
                          <a:lnTo>
                            <a:pt x="999" y="974"/>
                          </a:lnTo>
                          <a:lnTo>
                            <a:pt x="1243" y="755"/>
                          </a:lnTo>
                          <a:lnTo>
                            <a:pt x="1510" y="560"/>
                          </a:lnTo>
                          <a:lnTo>
                            <a:pt x="1778" y="390"/>
                          </a:lnTo>
                          <a:lnTo>
                            <a:pt x="2071" y="244"/>
                          </a:lnTo>
                          <a:lnTo>
                            <a:pt x="2387" y="146"/>
                          </a:lnTo>
                          <a:lnTo>
                            <a:pt x="2704" y="49"/>
                          </a:lnTo>
                          <a:lnTo>
                            <a:pt x="3045" y="0"/>
                          </a:lnTo>
                          <a:lnTo>
                            <a:pt x="3386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35" name="Shape 635"/>
                    <p:cNvSpPr/>
                    <p:nvPr/>
                  </p:nvSpPr>
                  <p:spPr>
                    <a:xfrm>
                      <a:off x="4205750" y="3248375"/>
                      <a:ext cx="154050" cy="153475"/>
                    </a:xfrm>
                    <a:custGeom>
                      <a:pathLst>
                        <a:path extrusionOk="0" fill="none" h="6139" w="6162">
                          <a:moveTo>
                            <a:pt x="0" y="1024"/>
                          </a:moveTo>
                          <a:lnTo>
                            <a:pt x="4969" y="5992"/>
                          </a:lnTo>
                          <a:lnTo>
                            <a:pt x="4969" y="5992"/>
                          </a:lnTo>
                          <a:lnTo>
                            <a:pt x="5042" y="6041"/>
                          </a:lnTo>
                          <a:lnTo>
                            <a:pt x="5115" y="6090"/>
                          </a:lnTo>
                          <a:lnTo>
                            <a:pt x="5212" y="6114"/>
                          </a:lnTo>
                          <a:lnTo>
                            <a:pt x="5310" y="6138"/>
                          </a:lnTo>
                          <a:lnTo>
                            <a:pt x="5407" y="6114"/>
                          </a:lnTo>
                          <a:lnTo>
                            <a:pt x="5480" y="6090"/>
                          </a:lnTo>
                          <a:lnTo>
                            <a:pt x="5577" y="6041"/>
                          </a:lnTo>
                          <a:lnTo>
                            <a:pt x="5651" y="5992"/>
                          </a:lnTo>
                          <a:lnTo>
                            <a:pt x="6016" y="5627"/>
                          </a:lnTo>
                          <a:lnTo>
                            <a:pt x="6016" y="5627"/>
                          </a:lnTo>
                          <a:lnTo>
                            <a:pt x="6089" y="5554"/>
                          </a:lnTo>
                          <a:lnTo>
                            <a:pt x="6138" y="5456"/>
                          </a:lnTo>
                          <a:lnTo>
                            <a:pt x="6162" y="5359"/>
                          </a:lnTo>
                          <a:lnTo>
                            <a:pt x="6162" y="5286"/>
                          </a:lnTo>
                          <a:lnTo>
                            <a:pt x="6162" y="5188"/>
                          </a:lnTo>
                          <a:lnTo>
                            <a:pt x="6138" y="5091"/>
                          </a:lnTo>
                          <a:lnTo>
                            <a:pt x="6089" y="5018"/>
                          </a:lnTo>
                          <a:lnTo>
                            <a:pt x="6016" y="4921"/>
                          </a:lnTo>
                          <a:lnTo>
                            <a:pt x="1072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636" name="Shape 636"/>
                <p:cNvGrpSpPr/>
                <p:nvPr/>
              </p:nvGrpSpPr>
              <p:grpSpPr>
                <a:xfrm>
                  <a:off x="647545" y="814472"/>
                  <a:ext cx="3920223" cy="376691"/>
                  <a:chOff x="151025" y="1029894"/>
                  <a:chExt cx="3920223" cy="376691"/>
                </a:xfrm>
              </p:grpSpPr>
              <p:sp>
                <p:nvSpPr>
                  <p:cNvPr id="637" name="Shape 637"/>
                  <p:cNvSpPr/>
                  <p:nvPr/>
                </p:nvSpPr>
                <p:spPr>
                  <a:xfrm>
                    <a:off x="1057375" y="1063682"/>
                    <a:ext cx="339835" cy="309114"/>
                  </a:xfrm>
                  <a:custGeom>
                    <a:pathLst>
                      <a:path extrusionOk="0" fill="none" h="14711" w="16173">
                        <a:moveTo>
                          <a:pt x="8087" y="1"/>
                        </a:moveTo>
                        <a:lnTo>
                          <a:pt x="8087" y="1"/>
                        </a:lnTo>
                        <a:lnTo>
                          <a:pt x="7672" y="1"/>
                        </a:lnTo>
                        <a:lnTo>
                          <a:pt x="7258" y="25"/>
                        </a:lnTo>
                        <a:lnTo>
                          <a:pt x="6844" y="74"/>
                        </a:lnTo>
                        <a:lnTo>
                          <a:pt x="6455" y="122"/>
                        </a:lnTo>
                        <a:lnTo>
                          <a:pt x="6065" y="195"/>
                        </a:lnTo>
                        <a:lnTo>
                          <a:pt x="5675" y="293"/>
                        </a:lnTo>
                        <a:lnTo>
                          <a:pt x="5310" y="415"/>
                        </a:lnTo>
                        <a:lnTo>
                          <a:pt x="4945" y="536"/>
                        </a:lnTo>
                        <a:lnTo>
                          <a:pt x="4579" y="658"/>
                        </a:lnTo>
                        <a:lnTo>
                          <a:pt x="4238" y="829"/>
                        </a:lnTo>
                        <a:lnTo>
                          <a:pt x="3897" y="975"/>
                        </a:lnTo>
                        <a:lnTo>
                          <a:pt x="3557" y="1170"/>
                        </a:lnTo>
                        <a:lnTo>
                          <a:pt x="3240" y="1364"/>
                        </a:lnTo>
                        <a:lnTo>
                          <a:pt x="2948" y="1559"/>
                        </a:lnTo>
                        <a:lnTo>
                          <a:pt x="2655" y="1778"/>
                        </a:lnTo>
                        <a:lnTo>
                          <a:pt x="2363" y="1998"/>
                        </a:lnTo>
                        <a:lnTo>
                          <a:pt x="2095" y="2241"/>
                        </a:lnTo>
                        <a:lnTo>
                          <a:pt x="1852" y="2485"/>
                        </a:lnTo>
                        <a:lnTo>
                          <a:pt x="1608" y="2753"/>
                        </a:lnTo>
                        <a:lnTo>
                          <a:pt x="1389" y="3021"/>
                        </a:lnTo>
                        <a:lnTo>
                          <a:pt x="1170" y="3288"/>
                        </a:lnTo>
                        <a:lnTo>
                          <a:pt x="975" y="3581"/>
                        </a:lnTo>
                        <a:lnTo>
                          <a:pt x="804" y="3873"/>
                        </a:lnTo>
                        <a:lnTo>
                          <a:pt x="634" y="4190"/>
                        </a:lnTo>
                        <a:lnTo>
                          <a:pt x="488" y="4506"/>
                        </a:lnTo>
                        <a:lnTo>
                          <a:pt x="366" y="4823"/>
                        </a:lnTo>
                        <a:lnTo>
                          <a:pt x="244" y="5139"/>
                        </a:lnTo>
                        <a:lnTo>
                          <a:pt x="171" y="5480"/>
                        </a:lnTo>
                        <a:lnTo>
                          <a:pt x="98" y="5821"/>
                        </a:lnTo>
                        <a:lnTo>
                          <a:pt x="49" y="6162"/>
                        </a:lnTo>
                        <a:lnTo>
                          <a:pt x="1" y="6503"/>
                        </a:lnTo>
                        <a:lnTo>
                          <a:pt x="1" y="6869"/>
                        </a:lnTo>
                        <a:lnTo>
                          <a:pt x="1" y="6869"/>
                        </a:lnTo>
                        <a:lnTo>
                          <a:pt x="1" y="7234"/>
                        </a:lnTo>
                        <a:lnTo>
                          <a:pt x="49" y="7624"/>
                        </a:lnTo>
                        <a:lnTo>
                          <a:pt x="98" y="7989"/>
                        </a:lnTo>
                        <a:lnTo>
                          <a:pt x="196" y="8330"/>
                        </a:lnTo>
                        <a:lnTo>
                          <a:pt x="293" y="8695"/>
                        </a:lnTo>
                        <a:lnTo>
                          <a:pt x="415" y="9036"/>
                        </a:lnTo>
                        <a:lnTo>
                          <a:pt x="561" y="9377"/>
                        </a:lnTo>
                        <a:lnTo>
                          <a:pt x="731" y="9718"/>
                        </a:lnTo>
                        <a:lnTo>
                          <a:pt x="902" y="10035"/>
                        </a:lnTo>
                        <a:lnTo>
                          <a:pt x="1097" y="10327"/>
                        </a:lnTo>
                        <a:lnTo>
                          <a:pt x="1340" y="10644"/>
                        </a:lnTo>
                        <a:lnTo>
                          <a:pt x="1559" y="10936"/>
                        </a:lnTo>
                        <a:lnTo>
                          <a:pt x="1827" y="11204"/>
                        </a:lnTo>
                        <a:lnTo>
                          <a:pt x="2095" y="11472"/>
                        </a:lnTo>
                        <a:lnTo>
                          <a:pt x="2387" y="11740"/>
                        </a:lnTo>
                        <a:lnTo>
                          <a:pt x="2680" y="11983"/>
                        </a:lnTo>
                        <a:lnTo>
                          <a:pt x="2680" y="11983"/>
                        </a:lnTo>
                        <a:lnTo>
                          <a:pt x="2485" y="12349"/>
                        </a:lnTo>
                        <a:lnTo>
                          <a:pt x="2266" y="12714"/>
                        </a:lnTo>
                        <a:lnTo>
                          <a:pt x="2022" y="13104"/>
                        </a:lnTo>
                        <a:lnTo>
                          <a:pt x="1706" y="13469"/>
                        </a:lnTo>
                        <a:lnTo>
                          <a:pt x="1365" y="13834"/>
                        </a:lnTo>
                        <a:lnTo>
                          <a:pt x="1170" y="14005"/>
                        </a:lnTo>
                        <a:lnTo>
                          <a:pt x="951" y="14151"/>
                        </a:lnTo>
                        <a:lnTo>
                          <a:pt x="731" y="14297"/>
                        </a:lnTo>
                        <a:lnTo>
                          <a:pt x="512" y="14443"/>
                        </a:lnTo>
                        <a:lnTo>
                          <a:pt x="269" y="14540"/>
                        </a:lnTo>
                        <a:lnTo>
                          <a:pt x="1" y="14662"/>
                        </a:lnTo>
                        <a:lnTo>
                          <a:pt x="1" y="14662"/>
                        </a:lnTo>
                        <a:lnTo>
                          <a:pt x="122" y="14662"/>
                        </a:lnTo>
                        <a:lnTo>
                          <a:pt x="488" y="14711"/>
                        </a:lnTo>
                        <a:lnTo>
                          <a:pt x="1024" y="14711"/>
                        </a:lnTo>
                        <a:lnTo>
                          <a:pt x="1365" y="14711"/>
                        </a:lnTo>
                        <a:lnTo>
                          <a:pt x="1706" y="14687"/>
                        </a:lnTo>
                        <a:lnTo>
                          <a:pt x="2095" y="14614"/>
                        </a:lnTo>
                        <a:lnTo>
                          <a:pt x="2485" y="14540"/>
                        </a:lnTo>
                        <a:lnTo>
                          <a:pt x="2899" y="14419"/>
                        </a:lnTo>
                        <a:lnTo>
                          <a:pt x="3313" y="14273"/>
                        </a:lnTo>
                        <a:lnTo>
                          <a:pt x="3751" y="14078"/>
                        </a:lnTo>
                        <a:lnTo>
                          <a:pt x="4165" y="13834"/>
                        </a:lnTo>
                        <a:lnTo>
                          <a:pt x="4579" y="13566"/>
                        </a:lnTo>
                        <a:lnTo>
                          <a:pt x="4969" y="13201"/>
                        </a:lnTo>
                        <a:lnTo>
                          <a:pt x="4969" y="13201"/>
                        </a:lnTo>
                        <a:lnTo>
                          <a:pt x="5334" y="13323"/>
                        </a:lnTo>
                        <a:lnTo>
                          <a:pt x="5700" y="13444"/>
                        </a:lnTo>
                        <a:lnTo>
                          <a:pt x="6089" y="13518"/>
                        </a:lnTo>
                        <a:lnTo>
                          <a:pt x="6479" y="13591"/>
                        </a:lnTo>
                        <a:lnTo>
                          <a:pt x="6869" y="13664"/>
                        </a:lnTo>
                        <a:lnTo>
                          <a:pt x="7258" y="13712"/>
                        </a:lnTo>
                        <a:lnTo>
                          <a:pt x="7672" y="13737"/>
                        </a:lnTo>
                        <a:lnTo>
                          <a:pt x="8087" y="13737"/>
                        </a:lnTo>
                        <a:lnTo>
                          <a:pt x="8087" y="13737"/>
                        </a:lnTo>
                        <a:lnTo>
                          <a:pt x="8501" y="13737"/>
                        </a:lnTo>
                        <a:lnTo>
                          <a:pt x="8915" y="13712"/>
                        </a:lnTo>
                        <a:lnTo>
                          <a:pt x="9329" y="13664"/>
                        </a:lnTo>
                        <a:lnTo>
                          <a:pt x="9718" y="13591"/>
                        </a:lnTo>
                        <a:lnTo>
                          <a:pt x="10108" y="13518"/>
                        </a:lnTo>
                        <a:lnTo>
                          <a:pt x="10498" y="13420"/>
                        </a:lnTo>
                        <a:lnTo>
                          <a:pt x="10863" y="13323"/>
                        </a:lnTo>
                        <a:lnTo>
                          <a:pt x="11228" y="13201"/>
                        </a:lnTo>
                        <a:lnTo>
                          <a:pt x="11594" y="13055"/>
                        </a:lnTo>
                        <a:lnTo>
                          <a:pt x="11935" y="12909"/>
                        </a:lnTo>
                        <a:lnTo>
                          <a:pt x="12276" y="12738"/>
                        </a:lnTo>
                        <a:lnTo>
                          <a:pt x="12617" y="12568"/>
                        </a:lnTo>
                        <a:lnTo>
                          <a:pt x="12933" y="12373"/>
                        </a:lnTo>
                        <a:lnTo>
                          <a:pt x="13225" y="12178"/>
                        </a:lnTo>
                        <a:lnTo>
                          <a:pt x="13518" y="11959"/>
                        </a:lnTo>
                        <a:lnTo>
                          <a:pt x="13810" y="11715"/>
                        </a:lnTo>
                        <a:lnTo>
                          <a:pt x="14078" y="11496"/>
                        </a:lnTo>
                        <a:lnTo>
                          <a:pt x="14321" y="11228"/>
                        </a:lnTo>
                        <a:lnTo>
                          <a:pt x="14565" y="10985"/>
                        </a:lnTo>
                        <a:lnTo>
                          <a:pt x="14784" y="10717"/>
                        </a:lnTo>
                        <a:lnTo>
                          <a:pt x="15003" y="10424"/>
                        </a:lnTo>
                        <a:lnTo>
                          <a:pt x="15198" y="10132"/>
                        </a:lnTo>
                        <a:lnTo>
                          <a:pt x="15369" y="9840"/>
                        </a:lnTo>
                        <a:lnTo>
                          <a:pt x="15539" y="9548"/>
                        </a:lnTo>
                        <a:lnTo>
                          <a:pt x="15685" y="9231"/>
                        </a:lnTo>
                        <a:lnTo>
                          <a:pt x="15807" y="8914"/>
                        </a:lnTo>
                        <a:lnTo>
                          <a:pt x="15929" y="8574"/>
                        </a:lnTo>
                        <a:lnTo>
                          <a:pt x="16002" y="8257"/>
                        </a:lnTo>
                        <a:lnTo>
                          <a:pt x="16075" y="7916"/>
                        </a:lnTo>
                        <a:lnTo>
                          <a:pt x="16124" y="7575"/>
                        </a:lnTo>
                        <a:lnTo>
                          <a:pt x="16172" y="7210"/>
                        </a:lnTo>
                        <a:lnTo>
                          <a:pt x="16172" y="6869"/>
                        </a:lnTo>
                        <a:lnTo>
                          <a:pt x="16172" y="6869"/>
                        </a:lnTo>
                        <a:lnTo>
                          <a:pt x="16172" y="6503"/>
                        </a:lnTo>
                        <a:lnTo>
                          <a:pt x="16124" y="6162"/>
                        </a:lnTo>
                        <a:lnTo>
                          <a:pt x="16075" y="5821"/>
                        </a:lnTo>
                        <a:lnTo>
                          <a:pt x="16002" y="5480"/>
                        </a:lnTo>
                        <a:lnTo>
                          <a:pt x="15929" y="5139"/>
                        </a:lnTo>
                        <a:lnTo>
                          <a:pt x="15807" y="4823"/>
                        </a:lnTo>
                        <a:lnTo>
                          <a:pt x="15685" y="4506"/>
                        </a:lnTo>
                        <a:lnTo>
                          <a:pt x="15539" y="4190"/>
                        </a:lnTo>
                        <a:lnTo>
                          <a:pt x="15369" y="3873"/>
                        </a:lnTo>
                        <a:lnTo>
                          <a:pt x="15198" y="3581"/>
                        </a:lnTo>
                        <a:lnTo>
                          <a:pt x="15003" y="3288"/>
                        </a:lnTo>
                        <a:lnTo>
                          <a:pt x="14784" y="3021"/>
                        </a:lnTo>
                        <a:lnTo>
                          <a:pt x="14565" y="2753"/>
                        </a:lnTo>
                        <a:lnTo>
                          <a:pt x="14321" y="2485"/>
                        </a:lnTo>
                        <a:lnTo>
                          <a:pt x="14078" y="2241"/>
                        </a:lnTo>
                        <a:lnTo>
                          <a:pt x="13810" y="1998"/>
                        </a:lnTo>
                        <a:lnTo>
                          <a:pt x="13518" y="1778"/>
                        </a:lnTo>
                        <a:lnTo>
                          <a:pt x="13225" y="1559"/>
                        </a:lnTo>
                        <a:lnTo>
                          <a:pt x="12933" y="1364"/>
                        </a:lnTo>
                        <a:lnTo>
                          <a:pt x="12617" y="1170"/>
                        </a:lnTo>
                        <a:lnTo>
                          <a:pt x="12276" y="975"/>
                        </a:lnTo>
                        <a:lnTo>
                          <a:pt x="11935" y="829"/>
                        </a:lnTo>
                        <a:lnTo>
                          <a:pt x="11594" y="658"/>
                        </a:lnTo>
                        <a:lnTo>
                          <a:pt x="11228" y="536"/>
                        </a:lnTo>
                        <a:lnTo>
                          <a:pt x="10863" y="415"/>
                        </a:lnTo>
                        <a:lnTo>
                          <a:pt x="10498" y="293"/>
                        </a:lnTo>
                        <a:lnTo>
                          <a:pt x="10108" y="195"/>
                        </a:lnTo>
                        <a:lnTo>
                          <a:pt x="9718" y="122"/>
                        </a:lnTo>
                        <a:lnTo>
                          <a:pt x="9329" y="74"/>
                        </a:lnTo>
                        <a:lnTo>
                          <a:pt x="8915" y="25"/>
                        </a:lnTo>
                        <a:lnTo>
                          <a:pt x="8501" y="1"/>
                        </a:lnTo>
                        <a:lnTo>
                          <a:pt x="8087" y="1"/>
                        </a:lnTo>
                        <a:lnTo>
                          <a:pt x="8087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638" name="Shape 638"/>
                  <p:cNvGrpSpPr/>
                  <p:nvPr/>
                </p:nvGrpSpPr>
                <p:grpSpPr>
                  <a:xfrm>
                    <a:off x="151025" y="1086197"/>
                    <a:ext cx="391000" cy="264085"/>
                    <a:chOff x="564675" y="1700625"/>
                    <a:chExt cx="465200" cy="314200"/>
                  </a:xfrm>
                </p:grpSpPr>
                <p:sp>
                  <p:nvSpPr>
                    <p:cNvPr id="639" name="Shape 639"/>
                    <p:cNvSpPr/>
                    <p:nvPr/>
                  </p:nvSpPr>
                  <p:spPr>
                    <a:xfrm>
                      <a:off x="564675" y="1700625"/>
                      <a:ext cx="465200" cy="29250"/>
                    </a:xfrm>
                    <a:custGeom>
                      <a:pathLst>
                        <a:path extrusionOk="0" fill="none" h="1170" w="18608">
                          <a:moveTo>
                            <a:pt x="18608" y="1170"/>
                          </a:moveTo>
                          <a:lnTo>
                            <a:pt x="18608" y="488"/>
                          </a:lnTo>
                          <a:lnTo>
                            <a:pt x="18608" y="488"/>
                          </a:lnTo>
                          <a:lnTo>
                            <a:pt x="18608" y="390"/>
                          </a:lnTo>
                          <a:lnTo>
                            <a:pt x="18559" y="293"/>
                          </a:lnTo>
                          <a:lnTo>
                            <a:pt x="18535" y="220"/>
                          </a:lnTo>
                          <a:lnTo>
                            <a:pt x="18462" y="147"/>
                          </a:lnTo>
                          <a:lnTo>
                            <a:pt x="18389" y="74"/>
                          </a:lnTo>
                          <a:lnTo>
                            <a:pt x="18316" y="49"/>
                          </a:lnTo>
                          <a:lnTo>
                            <a:pt x="18218" y="1"/>
                          </a:lnTo>
                          <a:lnTo>
                            <a:pt x="18121" y="1"/>
                          </a:lnTo>
                          <a:lnTo>
                            <a:pt x="488" y="1"/>
                          </a:lnTo>
                          <a:lnTo>
                            <a:pt x="488" y="1"/>
                          </a:lnTo>
                          <a:lnTo>
                            <a:pt x="390" y="1"/>
                          </a:lnTo>
                          <a:lnTo>
                            <a:pt x="293" y="49"/>
                          </a:lnTo>
                          <a:lnTo>
                            <a:pt x="220" y="74"/>
                          </a:lnTo>
                          <a:lnTo>
                            <a:pt x="147" y="147"/>
                          </a:lnTo>
                          <a:lnTo>
                            <a:pt x="74" y="220"/>
                          </a:lnTo>
                          <a:lnTo>
                            <a:pt x="49" y="293"/>
                          </a:lnTo>
                          <a:lnTo>
                            <a:pt x="1" y="390"/>
                          </a:lnTo>
                          <a:lnTo>
                            <a:pt x="1" y="488"/>
                          </a:lnTo>
                          <a:lnTo>
                            <a:pt x="1" y="117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40" name="Shape 640"/>
                    <p:cNvSpPr/>
                    <p:nvPr/>
                  </p:nvSpPr>
                  <p:spPr>
                    <a:xfrm>
                      <a:off x="564675" y="1732300"/>
                      <a:ext cx="465200" cy="272175"/>
                    </a:xfrm>
                    <a:custGeom>
                      <a:pathLst>
                        <a:path extrusionOk="0" fill="none" h="10887" w="18608">
                          <a:moveTo>
                            <a:pt x="13493" y="7209"/>
                          </a:moveTo>
                          <a:lnTo>
                            <a:pt x="18608" y="10887"/>
                          </a:lnTo>
                          <a:lnTo>
                            <a:pt x="18608" y="10887"/>
                          </a:lnTo>
                          <a:lnTo>
                            <a:pt x="18608" y="10814"/>
                          </a:lnTo>
                          <a:lnTo>
                            <a:pt x="18608" y="0"/>
                          </a:lnTo>
                          <a:lnTo>
                            <a:pt x="9450" y="6625"/>
                          </a:lnTo>
                          <a:lnTo>
                            <a:pt x="9450" y="6625"/>
                          </a:lnTo>
                          <a:lnTo>
                            <a:pt x="9377" y="6673"/>
                          </a:lnTo>
                          <a:lnTo>
                            <a:pt x="9304" y="6673"/>
                          </a:lnTo>
                          <a:lnTo>
                            <a:pt x="9304" y="6673"/>
                          </a:lnTo>
                          <a:lnTo>
                            <a:pt x="9231" y="6673"/>
                          </a:lnTo>
                          <a:lnTo>
                            <a:pt x="9158" y="6625"/>
                          </a:lnTo>
                          <a:lnTo>
                            <a:pt x="1" y="0"/>
                          </a:lnTo>
                          <a:lnTo>
                            <a:pt x="1" y="10814"/>
                          </a:lnTo>
                          <a:lnTo>
                            <a:pt x="1" y="10814"/>
                          </a:lnTo>
                          <a:lnTo>
                            <a:pt x="1" y="10887"/>
                          </a:lnTo>
                          <a:lnTo>
                            <a:pt x="5115" y="720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41" name="Shape 641"/>
                    <p:cNvSpPr/>
                    <p:nvPr/>
                  </p:nvSpPr>
                  <p:spPr>
                    <a:xfrm>
                      <a:off x="572600" y="2014200"/>
                      <a:ext cx="449375" cy="625"/>
                    </a:xfrm>
                    <a:custGeom>
                      <a:pathLst>
                        <a:path extrusionOk="0" fill="none" h="25" w="17975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8" y="25"/>
                          </a:lnTo>
                          <a:lnTo>
                            <a:pt x="171" y="25"/>
                          </a:lnTo>
                          <a:lnTo>
                            <a:pt x="17804" y="25"/>
                          </a:lnTo>
                          <a:lnTo>
                            <a:pt x="17804" y="25"/>
                          </a:lnTo>
                          <a:lnTo>
                            <a:pt x="17877" y="25"/>
                          </a:lnTo>
                          <a:lnTo>
                            <a:pt x="17974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642" name="Shape 642"/>
                  <p:cNvGrpSpPr/>
                  <p:nvPr/>
                </p:nvGrpSpPr>
                <p:grpSpPr>
                  <a:xfrm>
                    <a:off x="1912558" y="1029894"/>
                    <a:ext cx="359271" cy="376691"/>
                    <a:chOff x="5961125" y="1623900"/>
                    <a:chExt cx="427450" cy="448175"/>
                  </a:xfrm>
                </p:grpSpPr>
                <p:sp>
                  <p:nvSpPr>
                    <p:cNvPr id="643" name="Shape 643"/>
                    <p:cNvSpPr/>
                    <p:nvPr/>
                  </p:nvSpPr>
                  <p:spPr>
                    <a:xfrm>
                      <a:off x="5961125" y="1678700"/>
                      <a:ext cx="376925" cy="376925"/>
                    </a:xfrm>
                    <a:custGeom>
                      <a:pathLst>
                        <a:path extrusionOk="0" fill="none" h="15077" w="15077">
                          <a:moveTo>
                            <a:pt x="11813" y="1340"/>
                          </a:moveTo>
                          <a:lnTo>
                            <a:pt x="11813" y="1340"/>
                          </a:lnTo>
                          <a:lnTo>
                            <a:pt x="11350" y="1024"/>
                          </a:lnTo>
                          <a:lnTo>
                            <a:pt x="10863" y="780"/>
                          </a:lnTo>
                          <a:lnTo>
                            <a:pt x="10351" y="537"/>
                          </a:lnTo>
                          <a:lnTo>
                            <a:pt x="9816" y="342"/>
                          </a:lnTo>
                          <a:lnTo>
                            <a:pt x="9280" y="196"/>
                          </a:lnTo>
                          <a:lnTo>
                            <a:pt x="8720" y="98"/>
                          </a:lnTo>
                          <a:lnTo>
                            <a:pt x="8135" y="25"/>
                          </a:lnTo>
                          <a:lnTo>
                            <a:pt x="7551" y="1"/>
                          </a:lnTo>
                          <a:lnTo>
                            <a:pt x="7551" y="1"/>
                          </a:lnTo>
                          <a:lnTo>
                            <a:pt x="7161" y="1"/>
                          </a:lnTo>
                          <a:lnTo>
                            <a:pt x="6771" y="50"/>
                          </a:lnTo>
                          <a:lnTo>
                            <a:pt x="6406" y="98"/>
                          </a:lnTo>
                          <a:lnTo>
                            <a:pt x="6041" y="147"/>
                          </a:lnTo>
                          <a:lnTo>
                            <a:pt x="5675" y="244"/>
                          </a:lnTo>
                          <a:lnTo>
                            <a:pt x="5310" y="342"/>
                          </a:lnTo>
                          <a:lnTo>
                            <a:pt x="4969" y="464"/>
                          </a:lnTo>
                          <a:lnTo>
                            <a:pt x="4628" y="585"/>
                          </a:lnTo>
                          <a:lnTo>
                            <a:pt x="4287" y="731"/>
                          </a:lnTo>
                          <a:lnTo>
                            <a:pt x="3970" y="902"/>
                          </a:lnTo>
                          <a:lnTo>
                            <a:pt x="3654" y="1097"/>
                          </a:lnTo>
                          <a:lnTo>
                            <a:pt x="3337" y="1292"/>
                          </a:lnTo>
                          <a:lnTo>
                            <a:pt x="3045" y="1486"/>
                          </a:lnTo>
                          <a:lnTo>
                            <a:pt x="2753" y="1730"/>
                          </a:lnTo>
                          <a:lnTo>
                            <a:pt x="2485" y="1949"/>
                          </a:lnTo>
                          <a:lnTo>
                            <a:pt x="2217" y="2217"/>
                          </a:lnTo>
                          <a:lnTo>
                            <a:pt x="1973" y="2461"/>
                          </a:lnTo>
                          <a:lnTo>
                            <a:pt x="1730" y="2753"/>
                          </a:lnTo>
                          <a:lnTo>
                            <a:pt x="1510" y="3021"/>
                          </a:lnTo>
                          <a:lnTo>
                            <a:pt x="1291" y="3313"/>
                          </a:lnTo>
                          <a:lnTo>
                            <a:pt x="1096" y="3630"/>
                          </a:lnTo>
                          <a:lnTo>
                            <a:pt x="926" y="3946"/>
                          </a:lnTo>
                          <a:lnTo>
                            <a:pt x="755" y="4263"/>
                          </a:lnTo>
                          <a:lnTo>
                            <a:pt x="609" y="4604"/>
                          </a:lnTo>
                          <a:lnTo>
                            <a:pt x="463" y="4945"/>
                          </a:lnTo>
                          <a:lnTo>
                            <a:pt x="341" y="5286"/>
                          </a:lnTo>
                          <a:lnTo>
                            <a:pt x="244" y="5651"/>
                          </a:lnTo>
                          <a:lnTo>
                            <a:pt x="171" y="6016"/>
                          </a:lnTo>
                          <a:lnTo>
                            <a:pt x="98" y="6382"/>
                          </a:lnTo>
                          <a:lnTo>
                            <a:pt x="49" y="6771"/>
                          </a:lnTo>
                          <a:lnTo>
                            <a:pt x="25" y="7137"/>
                          </a:lnTo>
                          <a:lnTo>
                            <a:pt x="0" y="7526"/>
                          </a:lnTo>
                          <a:lnTo>
                            <a:pt x="0" y="7526"/>
                          </a:lnTo>
                          <a:lnTo>
                            <a:pt x="25" y="7916"/>
                          </a:lnTo>
                          <a:lnTo>
                            <a:pt x="49" y="8306"/>
                          </a:lnTo>
                          <a:lnTo>
                            <a:pt x="98" y="8671"/>
                          </a:lnTo>
                          <a:lnTo>
                            <a:pt x="171" y="9061"/>
                          </a:lnTo>
                          <a:lnTo>
                            <a:pt x="244" y="9426"/>
                          </a:lnTo>
                          <a:lnTo>
                            <a:pt x="341" y="9767"/>
                          </a:lnTo>
                          <a:lnTo>
                            <a:pt x="463" y="10132"/>
                          </a:lnTo>
                          <a:lnTo>
                            <a:pt x="609" y="10473"/>
                          </a:lnTo>
                          <a:lnTo>
                            <a:pt x="755" y="10790"/>
                          </a:lnTo>
                          <a:lnTo>
                            <a:pt x="926" y="11131"/>
                          </a:lnTo>
                          <a:lnTo>
                            <a:pt x="1096" y="11448"/>
                          </a:lnTo>
                          <a:lnTo>
                            <a:pt x="1291" y="11740"/>
                          </a:lnTo>
                          <a:lnTo>
                            <a:pt x="1510" y="12032"/>
                          </a:lnTo>
                          <a:lnTo>
                            <a:pt x="1730" y="12324"/>
                          </a:lnTo>
                          <a:lnTo>
                            <a:pt x="1973" y="12592"/>
                          </a:lnTo>
                          <a:lnTo>
                            <a:pt x="2217" y="12860"/>
                          </a:lnTo>
                          <a:lnTo>
                            <a:pt x="2485" y="13104"/>
                          </a:lnTo>
                          <a:lnTo>
                            <a:pt x="2753" y="13347"/>
                          </a:lnTo>
                          <a:lnTo>
                            <a:pt x="3045" y="13567"/>
                          </a:lnTo>
                          <a:lnTo>
                            <a:pt x="3337" y="13786"/>
                          </a:lnTo>
                          <a:lnTo>
                            <a:pt x="3654" y="13981"/>
                          </a:lnTo>
                          <a:lnTo>
                            <a:pt x="3970" y="14151"/>
                          </a:lnTo>
                          <a:lnTo>
                            <a:pt x="4287" y="14322"/>
                          </a:lnTo>
                          <a:lnTo>
                            <a:pt x="4628" y="14468"/>
                          </a:lnTo>
                          <a:lnTo>
                            <a:pt x="4969" y="14614"/>
                          </a:lnTo>
                          <a:lnTo>
                            <a:pt x="5310" y="14736"/>
                          </a:lnTo>
                          <a:lnTo>
                            <a:pt x="5675" y="14833"/>
                          </a:lnTo>
                          <a:lnTo>
                            <a:pt x="6041" y="14906"/>
                          </a:lnTo>
                          <a:lnTo>
                            <a:pt x="6406" y="14979"/>
                          </a:lnTo>
                          <a:lnTo>
                            <a:pt x="6771" y="15028"/>
                          </a:lnTo>
                          <a:lnTo>
                            <a:pt x="7161" y="15052"/>
                          </a:lnTo>
                          <a:lnTo>
                            <a:pt x="7551" y="15077"/>
                          </a:lnTo>
                          <a:lnTo>
                            <a:pt x="7551" y="15077"/>
                          </a:lnTo>
                          <a:lnTo>
                            <a:pt x="7940" y="15052"/>
                          </a:lnTo>
                          <a:lnTo>
                            <a:pt x="8306" y="15028"/>
                          </a:lnTo>
                          <a:lnTo>
                            <a:pt x="8695" y="14979"/>
                          </a:lnTo>
                          <a:lnTo>
                            <a:pt x="9061" y="14906"/>
                          </a:lnTo>
                          <a:lnTo>
                            <a:pt x="9426" y="14833"/>
                          </a:lnTo>
                          <a:lnTo>
                            <a:pt x="9791" y="14736"/>
                          </a:lnTo>
                          <a:lnTo>
                            <a:pt x="10132" y="14614"/>
                          </a:lnTo>
                          <a:lnTo>
                            <a:pt x="10473" y="14468"/>
                          </a:lnTo>
                          <a:lnTo>
                            <a:pt x="10814" y="14322"/>
                          </a:lnTo>
                          <a:lnTo>
                            <a:pt x="11131" y="14151"/>
                          </a:lnTo>
                          <a:lnTo>
                            <a:pt x="11447" y="13981"/>
                          </a:lnTo>
                          <a:lnTo>
                            <a:pt x="11764" y="13786"/>
                          </a:lnTo>
                          <a:lnTo>
                            <a:pt x="12056" y="13567"/>
                          </a:lnTo>
                          <a:lnTo>
                            <a:pt x="12348" y="13347"/>
                          </a:lnTo>
                          <a:lnTo>
                            <a:pt x="12616" y="13104"/>
                          </a:lnTo>
                          <a:lnTo>
                            <a:pt x="12884" y="12860"/>
                          </a:lnTo>
                          <a:lnTo>
                            <a:pt x="13128" y="12592"/>
                          </a:lnTo>
                          <a:lnTo>
                            <a:pt x="13371" y="12324"/>
                          </a:lnTo>
                          <a:lnTo>
                            <a:pt x="13591" y="12032"/>
                          </a:lnTo>
                          <a:lnTo>
                            <a:pt x="13785" y="11740"/>
                          </a:lnTo>
                          <a:lnTo>
                            <a:pt x="13980" y="11448"/>
                          </a:lnTo>
                          <a:lnTo>
                            <a:pt x="14175" y="11131"/>
                          </a:lnTo>
                          <a:lnTo>
                            <a:pt x="14346" y="10790"/>
                          </a:lnTo>
                          <a:lnTo>
                            <a:pt x="14492" y="10473"/>
                          </a:lnTo>
                          <a:lnTo>
                            <a:pt x="14613" y="10132"/>
                          </a:lnTo>
                          <a:lnTo>
                            <a:pt x="14735" y="9767"/>
                          </a:lnTo>
                          <a:lnTo>
                            <a:pt x="14857" y="9426"/>
                          </a:lnTo>
                          <a:lnTo>
                            <a:pt x="14930" y="9061"/>
                          </a:lnTo>
                          <a:lnTo>
                            <a:pt x="15003" y="8671"/>
                          </a:lnTo>
                          <a:lnTo>
                            <a:pt x="15052" y="8306"/>
                          </a:lnTo>
                          <a:lnTo>
                            <a:pt x="15076" y="7916"/>
                          </a:lnTo>
                          <a:lnTo>
                            <a:pt x="15076" y="7526"/>
                          </a:lnTo>
                          <a:lnTo>
                            <a:pt x="15076" y="7526"/>
                          </a:lnTo>
                          <a:lnTo>
                            <a:pt x="15052" y="6918"/>
                          </a:lnTo>
                          <a:lnTo>
                            <a:pt x="14979" y="6309"/>
                          </a:lnTo>
                          <a:lnTo>
                            <a:pt x="14857" y="5724"/>
                          </a:lnTo>
                          <a:lnTo>
                            <a:pt x="14687" y="5164"/>
                          </a:lnTo>
                          <a:lnTo>
                            <a:pt x="14492" y="4604"/>
                          </a:lnTo>
                          <a:lnTo>
                            <a:pt x="14248" y="4068"/>
                          </a:lnTo>
                          <a:lnTo>
                            <a:pt x="13956" y="3581"/>
                          </a:lnTo>
                          <a:lnTo>
                            <a:pt x="13615" y="3094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44" name="Shape 644"/>
                    <p:cNvSpPr/>
                    <p:nvPr/>
                  </p:nvSpPr>
                  <p:spPr>
                    <a:xfrm>
                      <a:off x="6009825" y="1727425"/>
                      <a:ext cx="279500" cy="279500"/>
                    </a:xfrm>
                    <a:custGeom>
                      <a:pathLst>
                        <a:path extrusionOk="0" fill="none" h="11180" w="11180">
                          <a:moveTo>
                            <a:pt x="10181" y="2387"/>
                          </a:moveTo>
                          <a:lnTo>
                            <a:pt x="10181" y="2387"/>
                          </a:lnTo>
                          <a:lnTo>
                            <a:pt x="10400" y="2728"/>
                          </a:lnTo>
                          <a:lnTo>
                            <a:pt x="10595" y="3093"/>
                          </a:lnTo>
                          <a:lnTo>
                            <a:pt x="10766" y="3483"/>
                          </a:lnTo>
                          <a:lnTo>
                            <a:pt x="10912" y="3873"/>
                          </a:lnTo>
                          <a:lnTo>
                            <a:pt x="11034" y="4287"/>
                          </a:lnTo>
                          <a:lnTo>
                            <a:pt x="11107" y="4701"/>
                          </a:lnTo>
                          <a:lnTo>
                            <a:pt x="11180" y="5139"/>
                          </a:lnTo>
                          <a:lnTo>
                            <a:pt x="11180" y="5577"/>
                          </a:lnTo>
                          <a:lnTo>
                            <a:pt x="11180" y="5577"/>
                          </a:lnTo>
                          <a:lnTo>
                            <a:pt x="11155" y="6162"/>
                          </a:lnTo>
                          <a:lnTo>
                            <a:pt x="11082" y="6722"/>
                          </a:lnTo>
                          <a:lnTo>
                            <a:pt x="10936" y="7234"/>
                          </a:lnTo>
                          <a:lnTo>
                            <a:pt x="10741" y="7769"/>
                          </a:lnTo>
                          <a:lnTo>
                            <a:pt x="10522" y="8257"/>
                          </a:lnTo>
                          <a:lnTo>
                            <a:pt x="10230" y="8695"/>
                          </a:lnTo>
                          <a:lnTo>
                            <a:pt x="9913" y="9133"/>
                          </a:lnTo>
                          <a:lnTo>
                            <a:pt x="9548" y="9523"/>
                          </a:lnTo>
                          <a:lnTo>
                            <a:pt x="9158" y="9888"/>
                          </a:lnTo>
                          <a:lnTo>
                            <a:pt x="8720" y="10205"/>
                          </a:lnTo>
                          <a:lnTo>
                            <a:pt x="8257" y="10497"/>
                          </a:lnTo>
                          <a:lnTo>
                            <a:pt x="7770" y="10741"/>
                          </a:lnTo>
                          <a:lnTo>
                            <a:pt x="7259" y="10911"/>
                          </a:lnTo>
                          <a:lnTo>
                            <a:pt x="6723" y="11057"/>
                          </a:lnTo>
                          <a:lnTo>
                            <a:pt x="6163" y="11155"/>
                          </a:lnTo>
                          <a:lnTo>
                            <a:pt x="5603" y="11179"/>
                          </a:lnTo>
                          <a:lnTo>
                            <a:pt x="5603" y="11179"/>
                          </a:lnTo>
                          <a:lnTo>
                            <a:pt x="5018" y="11155"/>
                          </a:lnTo>
                          <a:lnTo>
                            <a:pt x="4482" y="11057"/>
                          </a:lnTo>
                          <a:lnTo>
                            <a:pt x="3946" y="10911"/>
                          </a:lnTo>
                          <a:lnTo>
                            <a:pt x="3435" y="10741"/>
                          </a:lnTo>
                          <a:lnTo>
                            <a:pt x="2948" y="10497"/>
                          </a:lnTo>
                          <a:lnTo>
                            <a:pt x="2485" y="10205"/>
                          </a:lnTo>
                          <a:lnTo>
                            <a:pt x="2047" y="9888"/>
                          </a:lnTo>
                          <a:lnTo>
                            <a:pt x="1657" y="9523"/>
                          </a:lnTo>
                          <a:lnTo>
                            <a:pt x="1292" y="9133"/>
                          </a:lnTo>
                          <a:lnTo>
                            <a:pt x="975" y="8695"/>
                          </a:lnTo>
                          <a:lnTo>
                            <a:pt x="683" y="8257"/>
                          </a:lnTo>
                          <a:lnTo>
                            <a:pt x="464" y="7769"/>
                          </a:lnTo>
                          <a:lnTo>
                            <a:pt x="269" y="7234"/>
                          </a:lnTo>
                          <a:lnTo>
                            <a:pt x="123" y="6722"/>
                          </a:lnTo>
                          <a:lnTo>
                            <a:pt x="50" y="6162"/>
                          </a:lnTo>
                          <a:lnTo>
                            <a:pt x="1" y="5577"/>
                          </a:lnTo>
                          <a:lnTo>
                            <a:pt x="1" y="5577"/>
                          </a:lnTo>
                          <a:lnTo>
                            <a:pt x="50" y="5017"/>
                          </a:lnTo>
                          <a:lnTo>
                            <a:pt x="123" y="4457"/>
                          </a:lnTo>
                          <a:lnTo>
                            <a:pt x="269" y="3921"/>
                          </a:lnTo>
                          <a:lnTo>
                            <a:pt x="464" y="3410"/>
                          </a:lnTo>
                          <a:lnTo>
                            <a:pt x="683" y="2923"/>
                          </a:lnTo>
                          <a:lnTo>
                            <a:pt x="975" y="2460"/>
                          </a:lnTo>
                          <a:lnTo>
                            <a:pt x="1292" y="2046"/>
                          </a:lnTo>
                          <a:lnTo>
                            <a:pt x="1657" y="1632"/>
                          </a:lnTo>
                          <a:lnTo>
                            <a:pt x="2047" y="1267"/>
                          </a:lnTo>
                          <a:lnTo>
                            <a:pt x="2485" y="950"/>
                          </a:lnTo>
                          <a:lnTo>
                            <a:pt x="2948" y="682"/>
                          </a:lnTo>
                          <a:lnTo>
                            <a:pt x="3435" y="439"/>
                          </a:lnTo>
                          <a:lnTo>
                            <a:pt x="3946" y="244"/>
                          </a:lnTo>
                          <a:lnTo>
                            <a:pt x="4482" y="122"/>
                          </a:lnTo>
                          <a:lnTo>
                            <a:pt x="5018" y="25"/>
                          </a:lnTo>
                          <a:lnTo>
                            <a:pt x="5603" y="0"/>
                          </a:lnTo>
                          <a:lnTo>
                            <a:pt x="5603" y="0"/>
                          </a:lnTo>
                          <a:lnTo>
                            <a:pt x="6041" y="25"/>
                          </a:lnTo>
                          <a:lnTo>
                            <a:pt x="6479" y="73"/>
                          </a:lnTo>
                          <a:lnTo>
                            <a:pt x="6893" y="146"/>
                          </a:lnTo>
                          <a:lnTo>
                            <a:pt x="7307" y="268"/>
                          </a:lnTo>
                          <a:lnTo>
                            <a:pt x="7697" y="414"/>
                          </a:lnTo>
                          <a:lnTo>
                            <a:pt x="8087" y="585"/>
                          </a:lnTo>
                          <a:lnTo>
                            <a:pt x="8452" y="780"/>
                          </a:lnTo>
                          <a:lnTo>
                            <a:pt x="8793" y="99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45" name="Shape 645"/>
                    <p:cNvSpPr/>
                    <p:nvPr/>
                  </p:nvSpPr>
                  <p:spPr>
                    <a:xfrm>
                      <a:off x="6107250" y="1824850"/>
                      <a:ext cx="84650" cy="84650"/>
                    </a:xfrm>
                    <a:custGeom>
                      <a:pathLst>
                        <a:path extrusionOk="0" fill="none" h="3386" w="3386">
                          <a:moveTo>
                            <a:pt x="3362" y="1388"/>
                          </a:moveTo>
                          <a:lnTo>
                            <a:pt x="3362" y="1388"/>
                          </a:lnTo>
                          <a:lnTo>
                            <a:pt x="3386" y="1680"/>
                          </a:lnTo>
                          <a:lnTo>
                            <a:pt x="3386" y="1680"/>
                          </a:lnTo>
                          <a:lnTo>
                            <a:pt x="3386" y="1851"/>
                          </a:lnTo>
                          <a:lnTo>
                            <a:pt x="3362" y="2021"/>
                          </a:lnTo>
                          <a:lnTo>
                            <a:pt x="3313" y="2192"/>
                          </a:lnTo>
                          <a:lnTo>
                            <a:pt x="3264" y="2338"/>
                          </a:lnTo>
                          <a:lnTo>
                            <a:pt x="3191" y="2484"/>
                          </a:lnTo>
                          <a:lnTo>
                            <a:pt x="3118" y="2630"/>
                          </a:lnTo>
                          <a:lnTo>
                            <a:pt x="3021" y="2776"/>
                          </a:lnTo>
                          <a:lnTo>
                            <a:pt x="2899" y="2898"/>
                          </a:lnTo>
                          <a:lnTo>
                            <a:pt x="2777" y="2996"/>
                          </a:lnTo>
                          <a:lnTo>
                            <a:pt x="2655" y="3093"/>
                          </a:lnTo>
                          <a:lnTo>
                            <a:pt x="2509" y="3191"/>
                          </a:lnTo>
                          <a:lnTo>
                            <a:pt x="2363" y="3239"/>
                          </a:lnTo>
                          <a:lnTo>
                            <a:pt x="2217" y="3312"/>
                          </a:lnTo>
                          <a:lnTo>
                            <a:pt x="2046" y="3337"/>
                          </a:lnTo>
                          <a:lnTo>
                            <a:pt x="1876" y="3385"/>
                          </a:lnTo>
                          <a:lnTo>
                            <a:pt x="1706" y="3385"/>
                          </a:lnTo>
                          <a:lnTo>
                            <a:pt x="1706" y="3385"/>
                          </a:lnTo>
                          <a:lnTo>
                            <a:pt x="1535" y="3385"/>
                          </a:lnTo>
                          <a:lnTo>
                            <a:pt x="1365" y="3337"/>
                          </a:lnTo>
                          <a:lnTo>
                            <a:pt x="1194" y="3312"/>
                          </a:lnTo>
                          <a:lnTo>
                            <a:pt x="1048" y="3239"/>
                          </a:lnTo>
                          <a:lnTo>
                            <a:pt x="902" y="3191"/>
                          </a:lnTo>
                          <a:lnTo>
                            <a:pt x="756" y="3093"/>
                          </a:lnTo>
                          <a:lnTo>
                            <a:pt x="634" y="2996"/>
                          </a:lnTo>
                          <a:lnTo>
                            <a:pt x="512" y="2898"/>
                          </a:lnTo>
                          <a:lnTo>
                            <a:pt x="390" y="2776"/>
                          </a:lnTo>
                          <a:lnTo>
                            <a:pt x="293" y="2630"/>
                          </a:lnTo>
                          <a:lnTo>
                            <a:pt x="220" y="2484"/>
                          </a:lnTo>
                          <a:lnTo>
                            <a:pt x="147" y="2338"/>
                          </a:lnTo>
                          <a:lnTo>
                            <a:pt x="74" y="2192"/>
                          </a:lnTo>
                          <a:lnTo>
                            <a:pt x="49" y="2021"/>
                          </a:lnTo>
                          <a:lnTo>
                            <a:pt x="25" y="1851"/>
                          </a:lnTo>
                          <a:lnTo>
                            <a:pt x="1" y="1680"/>
                          </a:lnTo>
                          <a:lnTo>
                            <a:pt x="1" y="1680"/>
                          </a:lnTo>
                          <a:lnTo>
                            <a:pt x="25" y="1510"/>
                          </a:lnTo>
                          <a:lnTo>
                            <a:pt x="49" y="1340"/>
                          </a:lnTo>
                          <a:lnTo>
                            <a:pt x="74" y="1193"/>
                          </a:lnTo>
                          <a:lnTo>
                            <a:pt x="147" y="1023"/>
                          </a:lnTo>
                          <a:lnTo>
                            <a:pt x="220" y="877"/>
                          </a:lnTo>
                          <a:lnTo>
                            <a:pt x="293" y="731"/>
                          </a:lnTo>
                          <a:lnTo>
                            <a:pt x="390" y="609"/>
                          </a:lnTo>
                          <a:lnTo>
                            <a:pt x="512" y="487"/>
                          </a:lnTo>
                          <a:lnTo>
                            <a:pt x="634" y="390"/>
                          </a:lnTo>
                          <a:lnTo>
                            <a:pt x="756" y="292"/>
                          </a:lnTo>
                          <a:lnTo>
                            <a:pt x="902" y="195"/>
                          </a:lnTo>
                          <a:lnTo>
                            <a:pt x="1048" y="122"/>
                          </a:lnTo>
                          <a:lnTo>
                            <a:pt x="1194" y="73"/>
                          </a:lnTo>
                          <a:lnTo>
                            <a:pt x="1365" y="24"/>
                          </a:lnTo>
                          <a:lnTo>
                            <a:pt x="1535" y="0"/>
                          </a:lnTo>
                          <a:lnTo>
                            <a:pt x="1706" y="0"/>
                          </a:lnTo>
                          <a:lnTo>
                            <a:pt x="1706" y="0"/>
                          </a:lnTo>
                          <a:lnTo>
                            <a:pt x="1998" y="24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46" name="Shape 646"/>
                    <p:cNvSpPr/>
                    <p:nvPr/>
                  </p:nvSpPr>
                  <p:spPr>
                    <a:xfrm>
                      <a:off x="6058550" y="1776125"/>
                      <a:ext cx="182075" cy="182075"/>
                    </a:xfrm>
                    <a:custGeom>
                      <a:pathLst>
                        <a:path extrusionOk="0" fill="none" h="7283" w="7283">
                          <a:moveTo>
                            <a:pt x="5431" y="463"/>
                          </a:moveTo>
                          <a:lnTo>
                            <a:pt x="5431" y="463"/>
                          </a:lnTo>
                          <a:lnTo>
                            <a:pt x="5042" y="269"/>
                          </a:lnTo>
                          <a:lnTo>
                            <a:pt x="4823" y="195"/>
                          </a:lnTo>
                          <a:lnTo>
                            <a:pt x="4603" y="122"/>
                          </a:lnTo>
                          <a:lnTo>
                            <a:pt x="4360" y="74"/>
                          </a:lnTo>
                          <a:lnTo>
                            <a:pt x="4141" y="25"/>
                          </a:lnTo>
                          <a:lnTo>
                            <a:pt x="3897" y="1"/>
                          </a:lnTo>
                          <a:lnTo>
                            <a:pt x="3654" y="1"/>
                          </a:lnTo>
                          <a:lnTo>
                            <a:pt x="3654" y="1"/>
                          </a:lnTo>
                          <a:lnTo>
                            <a:pt x="3288" y="25"/>
                          </a:lnTo>
                          <a:lnTo>
                            <a:pt x="2923" y="74"/>
                          </a:lnTo>
                          <a:lnTo>
                            <a:pt x="2558" y="147"/>
                          </a:lnTo>
                          <a:lnTo>
                            <a:pt x="2241" y="293"/>
                          </a:lnTo>
                          <a:lnTo>
                            <a:pt x="1924" y="439"/>
                          </a:lnTo>
                          <a:lnTo>
                            <a:pt x="1608" y="609"/>
                          </a:lnTo>
                          <a:lnTo>
                            <a:pt x="1340" y="829"/>
                          </a:lnTo>
                          <a:lnTo>
                            <a:pt x="1072" y="1072"/>
                          </a:lnTo>
                          <a:lnTo>
                            <a:pt x="828" y="1316"/>
                          </a:lnTo>
                          <a:lnTo>
                            <a:pt x="633" y="1608"/>
                          </a:lnTo>
                          <a:lnTo>
                            <a:pt x="439" y="1900"/>
                          </a:lnTo>
                          <a:lnTo>
                            <a:pt x="293" y="2217"/>
                          </a:lnTo>
                          <a:lnTo>
                            <a:pt x="171" y="2558"/>
                          </a:lnTo>
                          <a:lnTo>
                            <a:pt x="73" y="2899"/>
                          </a:lnTo>
                          <a:lnTo>
                            <a:pt x="25" y="3264"/>
                          </a:lnTo>
                          <a:lnTo>
                            <a:pt x="0" y="3629"/>
                          </a:lnTo>
                          <a:lnTo>
                            <a:pt x="0" y="3629"/>
                          </a:lnTo>
                          <a:lnTo>
                            <a:pt x="25" y="4019"/>
                          </a:lnTo>
                          <a:lnTo>
                            <a:pt x="73" y="4360"/>
                          </a:lnTo>
                          <a:lnTo>
                            <a:pt x="171" y="4725"/>
                          </a:lnTo>
                          <a:lnTo>
                            <a:pt x="293" y="5066"/>
                          </a:lnTo>
                          <a:lnTo>
                            <a:pt x="439" y="5383"/>
                          </a:lnTo>
                          <a:lnTo>
                            <a:pt x="633" y="5675"/>
                          </a:lnTo>
                          <a:lnTo>
                            <a:pt x="828" y="5943"/>
                          </a:lnTo>
                          <a:lnTo>
                            <a:pt x="1072" y="6211"/>
                          </a:lnTo>
                          <a:lnTo>
                            <a:pt x="1340" y="6455"/>
                          </a:lnTo>
                          <a:lnTo>
                            <a:pt x="1608" y="6650"/>
                          </a:lnTo>
                          <a:lnTo>
                            <a:pt x="1924" y="6844"/>
                          </a:lnTo>
                          <a:lnTo>
                            <a:pt x="2241" y="6990"/>
                          </a:lnTo>
                          <a:lnTo>
                            <a:pt x="2558" y="7112"/>
                          </a:lnTo>
                          <a:lnTo>
                            <a:pt x="2923" y="7210"/>
                          </a:lnTo>
                          <a:lnTo>
                            <a:pt x="3288" y="7258"/>
                          </a:lnTo>
                          <a:lnTo>
                            <a:pt x="3654" y="7283"/>
                          </a:lnTo>
                          <a:lnTo>
                            <a:pt x="3654" y="7283"/>
                          </a:lnTo>
                          <a:lnTo>
                            <a:pt x="4019" y="7258"/>
                          </a:lnTo>
                          <a:lnTo>
                            <a:pt x="4384" y="7210"/>
                          </a:lnTo>
                          <a:lnTo>
                            <a:pt x="4725" y="7112"/>
                          </a:lnTo>
                          <a:lnTo>
                            <a:pt x="5066" y="6990"/>
                          </a:lnTo>
                          <a:lnTo>
                            <a:pt x="5383" y="6844"/>
                          </a:lnTo>
                          <a:lnTo>
                            <a:pt x="5675" y="6650"/>
                          </a:lnTo>
                          <a:lnTo>
                            <a:pt x="5967" y="6455"/>
                          </a:lnTo>
                          <a:lnTo>
                            <a:pt x="6235" y="6211"/>
                          </a:lnTo>
                          <a:lnTo>
                            <a:pt x="6454" y="5943"/>
                          </a:lnTo>
                          <a:lnTo>
                            <a:pt x="6674" y="5675"/>
                          </a:lnTo>
                          <a:lnTo>
                            <a:pt x="6844" y="5383"/>
                          </a:lnTo>
                          <a:lnTo>
                            <a:pt x="7014" y="5066"/>
                          </a:lnTo>
                          <a:lnTo>
                            <a:pt x="7136" y="4725"/>
                          </a:lnTo>
                          <a:lnTo>
                            <a:pt x="7209" y="4360"/>
                          </a:lnTo>
                          <a:lnTo>
                            <a:pt x="7282" y="4019"/>
                          </a:lnTo>
                          <a:lnTo>
                            <a:pt x="7282" y="3629"/>
                          </a:lnTo>
                          <a:lnTo>
                            <a:pt x="7282" y="3629"/>
                          </a:lnTo>
                          <a:lnTo>
                            <a:pt x="7282" y="3386"/>
                          </a:lnTo>
                          <a:lnTo>
                            <a:pt x="7258" y="3167"/>
                          </a:lnTo>
                          <a:lnTo>
                            <a:pt x="7234" y="2923"/>
                          </a:lnTo>
                          <a:lnTo>
                            <a:pt x="7161" y="2704"/>
                          </a:lnTo>
                          <a:lnTo>
                            <a:pt x="7112" y="2485"/>
                          </a:lnTo>
                          <a:lnTo>
                            <a:pt x="7014" y="2266"/>
                          </a:lnTo>
                          <a:lnTo>
                            <a:pt x="6820" y="1852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47" name="Shape 647"/>
                    <p:cNvSpPr/>
                    <p:nvPr/>
                  </p:nvSpPr>
                  <p:spPr>
                    <a:xfrm>
                      <a:off x="5971475" y="2001400"/>
                      <a:ext cx="74925" cy="70675"/>
                    </a:xfrm>
                    <a:custGeom>
                      <a:pathLst>
                        <a:path extrusionOk="0" fill="none" h="2827" w="2997">
                          <a:moveTo>
                            <a:pt x="1462" y="1"/>
                          </a:moveTo>
                          <a:lnTo>
                            <a:pt x="293" y="1170"/>
                          </a:lnTo>
                          <a:lnTo>
                            <a:pt x="293" y="1170"/>
                          </a:lnTo>
                          <a:lnTo>
                            <a:pt x="171" y="1316"/>
                          </a:lnTo>
                          <a:lnTo>
                            <a:pt x="74" y="1487"/>
                          </a:lnTo>
                          <a:lnTo>
                            <a:pt x="25" y="1657"/>
                          </a:lnTo>
                          <a:lnTo>
                            <a:pt x="1" y="1852"/>
                          </a:lnTo>
                          <a:lnTo>
                            <a:pt x="25" y="2047"/>
                          </a:lnTo>
                          <a:lnTo>
                            <a:pt x="74" y="2217"/>
                          </a:lnTo>
                          <a:lnTo>
                            <a:pt x="171" y="2388"/>
                          </a:lnTo>
                          <a:lnTo>
                            <a:pt x="293" y="2534"/>
                          </a:lnTo>
                          <a:lnTo>
                            <a:pt x="293" y="2534"/>
                          </a:lnTo>
                          <a:lnTo>
                            <a:pt x="439" y="2656"/>
                          </a:lnTo>
                          <a:lnTo>
                            <a:pt x="609" y="2753"/>
                          </a:lnTo>
                          <a:lnTo>
                            <a:pt x="804" y="2802"/>
                          </a:lnTo>
                          <a:lnTo>
                            <a:pt x="975" y="2826"/>
                          </a:lnTo>
                          <a:lnTo>
                            <a:pt x="975" y="2826"/>
                          </a:lnTo>
                          <a:lnTo>
                            <a:pt x="1170" y="2802"/>
                          </a:lnTo>
                          <a:lnTo>
                            <a:pt x="1340" y="2753"/>
                          </a:lnTo>
                          <a:lnTo>
                            <a:pt x="1511" y="2656"/>
                          </a:lnTo>
                          <a:lnTo>
                            <a:pt x="1681" y="2534"/>
                          </a:lnTo>
                          <a:lnTo>
                            <a:pt x="2850" y="1365"/>
                          </a:lnTo>
                          <a:lnTo>
                            <a:pt x="2850" y="1365"/>
                          </a:lnTo>
                          <a:lnTo>
                            <a:pt x="2996" y="1194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48" name="Shape 648"/>
                    <p:cNvSpPr/>
                    <p:nvPr/>
                  </p:nvSpPr>
                  <p:spPr>
                    <a:xfrm>
                      <a:off x="6253375" y="2001400"/>
                      <a:ext cx="74325" cy="70675"/>
                    </a:xfrm>
                    <a:custGeom>
                      <a:pathLst>
                        <a:path extrusionOk="0" fill="none" h="2827" w="2973">
                          <a:moveTo>
                            <a:pt x="1" y="1194"/>
                          </a:moveTo>
                          <a:lnTo>
                            <a:pt x="1" y="1194"/>
                          </a:lnTo>
                          <a:lnTo>
                            <a:pt x="123" y="1365"/>
                          </a:lnTo>
                          <a:lnTo>
                            <a:pt x="1316" y="2534"/>
                          </a:lnTo>
                          <a:lnTo>
                            <a:pt x="1316" y="2534"/>
                          </a:lnTo>
                          <a:lnTo>
                            <a:pt x="1462" y="2656"/>
                          </a:lnTo>
                          <a:lnTo>
                            <a:pt x="1633" y="2753"/>
                          </a:lnTo>
                          <a:lnTo>
                            <a:pt x="1827" y="2802"/>
                          </a:lnTo>
                          <a:lnTo>
                            <a:pt x="1998" y="2826"/>
                          </a:lnTo>
                          <a:lnTo>
                            <a:pt x="1998" y="2826"/>
                          </a:lnTo>
                          <a:lnTo>
                            <a:pt x="2193" y="2802"/>
                          </a:lnTo>
                          <a:lnTo>
                            <a:pt x="2363" y="2753"/>
                          </a:lnTo>
                          <a:lnTo>
                            <a:pt x="2534" y="2656"/>
                          </a:lnTo>
                          <a:lnTo>
                            <a:pt x="2704" y="2534"/>
                          </a:lnTo>
                          <a:lnTo>
                            <a:pt x="2704" y="2534"/>
                          </a:lnTo>
                          <a:lnTo>
                            <a:pt x="2826" y="2388"/>
                          </a:lnTo>
                          <a:lnTo>
                            <a:pt x="2923" y="2217"/>
                          </a:lnTo>
                          <a:lnTo>
                            <a:pt x="2972" y="2047"/>
                          </a:lnTo>
                          <a:lnTo>
                            <a:pt x="2972" y="1852"/>
                          </a:lnTo>
                          <a:lnTo>
                            <a:pt x="2972" y="1657"/>
                          </a:lnTo>
                          <a:lnTo>
                            <a:pt x="2923" y="1487"/>
                          </a:lnTo>
                          <a:lnTo>
                            <a:pt x="2826" y="1316"/>
                          </a:lnTo>
                          <a:lnTo>
                            <a:pt x="2704" y="1170"/>
                          </a:lnTo>
                          <a:lnTo>
                            <a:pt x="1535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49" name="Shape 649"/>
                    <p:cNvSpPr/>
                    <p:nvPr/>
                  </p:nvSpPr>
                  <p:spPr>
                    <a:xfrm>
                      <a:off x="6137700" y="1623900"/>
                      <a:ext cx="250875" cy="255150"/>
                    </a:xfrm>
                    <a:custGeom>
                      <a:pathLst>
                        <a:path extrusionOk="0" fill="none" h="10206" w="10035">
                          <a:moveTo>
                            <a:pt x="9718" y="2412"/>
                          </a:moveTo>
                          <a:lnTo>
                            <a:pt x="8671" y="2217"/>
                          </a:lnTo>
                          <a:lnTo>
                            <a:pt x="9694" y="1194"/>
                          </a:lnTo>
                          <a:lnTo>
                            <a:pt x="9694" y="1194"/>
                          </a:lnTo>
                          <a:lnTo>
                            <a:pt x="9767" y="1121"/>
                          </a:lnTo>
                          <a:lnTo>
                            <a:pt x="9815" y="1024"/>
                          </a:lnTo>
                          <a:lnTo>
                            <a:pt x="9840" y="951"/>
                          </a:lnTo>
                          <a:lnTo>
                            <a:pt x="9840" y="853"/>
                          </a:lnTo>
                          <a:lnTo>
                            <a:pt x="9840" y="756"/>
                          </a:lnTo>
                          <a:lnTo>
                            <a:pt x="9815" y="658"/>
                          </a:lnTo>
                          <a:lnTo>
                            <a:pt x="9767" y="585"/>
                          </a:lnTo>
                          <a:lnTo>
                            <a:pt x="9694" y="512"/>
                          </a:lnTo>
                          <a:lnTo>
                            <a:pt x="9694" y="512"/>
                          </a:lnTo>
                          <a:lnTo>
                            <a:pt x="9621" y="439"/>
                          </a:lnTo>
                          <a:lnTo>
                            <a:pt x="9548" y="391"/>
                          </a:lnTo>
                          <a:lnTo>
                            <a:pt x="9450" y="366"/>
                          </a:lnTo>
                          <a:lnTo>
                            <a:pt x="9353" y="366"/>
                          </a:lnTo>
                          <a:lnTo>
                            <a:pt x="9255" y="366"/>
                          </a:lnTo>
                          <a:lnTo>
                            <a:pt x="9182" y="391"/>
                          </a:lnTo>
                          <a:lnTo>
                            <a:pt x="9085" y="439"/>
                          </a:lnTo>
                          <a:lnTo>
                            <a:pt x="9012" y="512"/>
                          </a:lnTo>
                          <a:lnTo>
                            <a:pt x="7867" y="1657"/>
                          </a:lnTo>
                          <a:lnTo>
                            <a:pt x="7867" y="1657"/>
                          </a:lnTo>
                          <a:lnTo>
                            <a:pt x="7818" y="1487"/>
                          </a:lnTo>
                          <a:lnTo>
                            <a:pt x="7599" y="317"/>
                          </a:lnTo>
                          <a:lnTo>
                            <a:pt x="7599" y="317"/>
                          </a:lnTo>
                          <a:lnTo>
                            <a:pt x="7575" y="196"/>
                          </a:lnTo>
                          <a:lnTo>
                            <a:pt x="7526" y="98"/>
                          </a:lnTo>
                          <a:lnTo>
                            <a:pt x="7477" y="50"/>
                          </a:lnTo>
                          <a:lnTo>
                            <a:pt x="7404" y="1"/>
                          </a:lnTo>
                          <a:lnTo>
                            <a:pt x="7331" y="1"/>
                          </a:lnTo>
                          <a:lnTo>
                            <a:pt x="7234" y="25"/>
                          </a:lnTo>
                          <a:lnTo>
                            <a:pt x="7161" y="74"/>
                          </a:lnTo>
                          <a:lnTo>
                            <a:pt x="7063" y="147"/>
                          </a:lnTo>
                          <a:lnTo>
                            <a:pt x="5432" y="1754"/>
                          </a:lnTo>
                          <a:lnTo>
                            <a:pt x="5432" y="1754"/>
                          </a:lnTo>
                          <a:lnTo>
                            <a:pt x="5358" y="1852"/>
                          </a:lnTo>
                          <a:lnTo>
                            <a:pt x="5285" y="1974"/>
                          </a:lnTo>
                          <a:lnTo>
                            <a:pt x="5212" y="2120"/>
                          </a:lnTo>
                          <a:lnTo>
                            <a:pt x="5164" y="2242"/>
                          </a:lnTo>
                          <a:lnTo>
                            <a:pt x="5139" y="2388"/>
                          </a:lnTo>
                          <a:lnTo>
                            <a:pt x="5115" y="2534"/>
                          </a:lnTo>
                          <a:lnTo>
                            <a:pt x="5115" y="2680"/>
                          </a:lnTo>
                          <a:lnTo>
                            <a:pt x="5115" y="2802"/>
                          </a:lnTo>
                          <a:lnTo>
                            <a:pt x="5334" y="3971"/>
                          </a:lnTo>
                          <a:lnTo>
                            <a:pt x="5334" y="3971"/>
                          </a:lnTo>
                          <a:lnTo>
                            <a:pt x="5383" y="4141"/>
                          </a:lnTo>
                          <a:lnTo>
                            <a:pt x="147" y="9378"/>
                          </a:lnTo>
                          <a:lnTo>
                            <a:pt x="147" y="9378"/>
                          </a:lnTo>
                          <a:lnTo>
                            <a:pt x="73" y="9451"/>
                          </a:lnTo>
                          <a:lnTo>
                            <a:pt x="25" y="9548"/>
                          </a:lnTo>
                          <a:lnTo>
                            <a:pt x="0" y="9645"/>
                          </a:lnTo>
                          <a:lnTo>
                            <a:pt x="0" y="9718"/>
                          </a:lnTo>
                          <a:lnTo>
                            <a:pt x="0" y="9816"/>
                          </a:lnTo>
                          <a:lnTo>
                            <a:pt x="25" y="9913"/>
                          </a:lnTo>
                          <a:lnTo>
                            <a:pt x="73" y="9986"/>
                          </a:lnTo>
                          <a:lnTo>
                            <a:pt x="147" y="10059"/>
                          </a:lnTo>
                          <a:lnTo>
                            <a:pt x="147" y="10059"/>
                          </a:lnTo>
                          <a:lnTo>
                            <a:pt x="220" y="10133"/>
                          </a:lnTo>
                          <a:lnTo>
                            <a:pt x="293" y="10181"/>
                          </a:lnTo>
                          <a:lnTo>
                            <a:pt x="390" y="10206"/>
                          </a:lnTo>
                          <a:lnTo>
                            <a:pt x="488" y="10206"/>
                          </a:lnTo>
                          <a:lnTo>
                            <a:pt x="488" y="10206"/>
                          </a:lnTo>
                          <a:lnTo>
                            <a:pt x="585" y="10206"/>
                          </a:lnTo>
                          <a:lnTo>
                            <a:pt x="658" y="10181"/>
                          </a:lnTo>
                          <a:lnTo>
                            <a:pt x="755" y="10133"/>
                          </a:lnTo>
                          <a:lnTo>
                            <a:pt x="828" y="10059"/>
                          </a:lnTo>
                          <a:lnTo>
                            <a:pt x="6187" y="4726"/>
                          </a:lnTo>
                          <a:lnTo>
                            <a:pt x="7234" y="4896"/>
                          </a:lnTo>
                          <a:lnTo>
                            <a:pt x="7234" y="4896"/>
                          </a:lnTo>
                          <a:lnTo>
                            <a:pt x="7356" y="4921"/>
                          </a:lnTo>
                          <a:lnTo>
                            <a:pt x="7502" y="4921"/>
                          </a:lnTo>
                          <a:lnTo>
                            <a:pt x="7624" y="4896"/>
                          </a:lnTo>
                          <a:lnTo>
                            <a:pt x="7770" y="4848"/>
                          </a:lnTo>
                          <a:lnTo>
                            <a:pt x="7916" y="4799"/>
                          </a:lnTo>
                          <a:lnTo>
                            <a:pt x="8038" y="4750"/>
                          </a:lnTo>
                          <a:lnTo>
                            <a:pt x="8159" y="4677"/>
                          </a:lnTo>
                          <a:lnTo>
                            <a:pt x="8257" y="4580"/>
                          </a:lnTo>
                          <a:lnTo>
                            <a:pt x="9889" y="2948"/>
                          </a:lnTo>
                          <a:lnTo>
                            <a:pt x="9889" y="2948"/>
                          </a:lnTo>
                          <a:lnTo>
                            <a:pt x="9962" y="2875"/>
                          </a:lnTo>
                          <a:lnTo>
                            <a:pt x="10010" y="2777"/>
                          </a:lnTo>
                          <a:lnTo>
                            <a:pt x="10035" y="2704"/>
                          </a:lnTo>
                          <a:lnTo>
                            <a:pt x="10010" y="2607"/>
                          </a:lnTo>
                          <a:lnTo>
                            <a:pt x="9986" y="2558"/>
                          </a:lnTo>
                          <a:lnTo>
                            <a:pt x="9913" y="2485"/>
                          </a:lnTo>
                          <a:lnTo>
                            <a:pt x="9815" y="2436"/>
                          </a:lnTo>
                          <a:lnTo>
                            <a:pt x="9718" y="2412"/>
                          </a:lnTo>
                          <a:lnTo>
                            <a:pt x="9718" y="2412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650" name="Shape 650"/>
                  <p:cNvGrpSpPr/>
                  <p:nvPr/>
                </p:nvGrpSpPr>
                <p:grpSpPr>
                  <a:xfrm>
                    <a:off x="2787179" y="1056517"/>
                    <a:ext cx="435021" cy="323445"/>
                    <a:chOff x="5247525" y="3007275"/>
                    <a:chExt cx="517575" cy="384825"/>
                  </a:xfrm>
                </p:grpSpPr>
                <p:sp>
                  <p:nvSpPr>
                    <p:cNvPr id="651" name="Shape 651"/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pathLst>
                        <a:path extrusionOk="0" fill="none" h="13956" w="13956">
                          <a:moveTo>
                            <a:pt x="13323" y="5772"/>
                          </a:moveTo>
                          <a:lnTo>
                            <a:pt x="11861" y="5626"/>
                          </a:lnTo>
                          <a:lnTo>
                            <a:pt x="11861" y="5626"/>
                          </a:lnTo>
                          <a:lnTo>
                            <a:pt x="11788" y="5334"/>
                          </a:lnTo>
                          <a:lnTo>
                            <a:pt x="11667" y="5042"/>
                          </a:lnTo>
                          <a:lnTo>
                            <a:pt x="11545" y="4750"/>
                          </a:lnTo>
                          <a:lnTo>
                            <a:pt x="11399" y="4482"/>
                          </a:lnTo>
                          <a:lnTo>
                            <a:pt x="12300" y="3337"/>
                          </a:lnTo>
                          <a:lnTo>
                            <a:pt x="12300" y="3337"/>
                          </a:lnTo>
                          <a:lnTo>
                            <a:pt x="12373" y="3240"/>
                          </a:lnTo>
                          <a:lnTo>
                            <a:pt x="12422" y="3118"/>
                          </a:lnTo>
                          <a:lnTo>
                            <a:pt x="12446" y="2996"/>
                          </a:lnTo>
                          <a:lnTo>
                            <a:pt x="12446" y="2850"/>
                          </a:lnTo>
                          <a:lnTo>
                            <a:pt x="12422" y="2728"/>
                          </a:lnTo>
                          <a:lnTo>
                            <a:pt x="12397" y="2606"/>
                          </a:lnTo>
                          <a:lnTo>
                            <a:pt x="12324" y="2485"/>
                          </a:lnTo>
                          <a:lnTo>
                            <a:pt x="12251" y="2387"/>
                          </a:lnTo>
                          <a:lnTo>
                            <a:pt x="11569" y="1705"/>
                          </a:lnTo>
                          <a:lnTo>
                            <a:pt x="11569" y="1705"/>
                          </a:lnTo>
                          <a:lnTo>
                            <a:pt x="11472" y="1632"/>
                          </a:lnTo>
                          <a:lnTo>
                            <a:pt x="11350" y="1559"/>
                          </a:lnTo>
                          <a:lnTo>
                            <a:pt x="11228" y="1510"/>
                          </a:lnTo>
                          <a:lnTo>
                            <a:pt x="11106" y="1510"/>
                          </a:lnTo>
                          <a:lnTo>
                            <a:pt x="10960" y="1510"/>
                          </a:lnTo>
                          <a:lnTo>
                            <a:pt x="10838" y="1535"/>
                          </a:lnTo>
                          <a:lnTo>
                            <a:pt x="10717" y="1583"/>
                          </a:lnTo>
                          <a:lnTo>
                            <a:pt x="10619" y="1656"/>
                          </a:lnTo>
                          <a:lnTo>
                            <a:pt x="9475" y="2558"/>
                          </a:lnTo>
                          <a:lnTo>
                            <a:pt x="9475" y="2558"/>
                          </a:lnTo>
                          <a:lnTo>
                            <a:pt x="9207" y="2411"/>
                          </a:lnTo>
                          <a:lnTo>
                            <a:pt x="8914" y="2290"/>
                          </a:lnTo>
                          <a:lnTo>
                            <a:pt x="8622" y="2168"/>
                          </a:lnTo>
                          <a:lnTo>
                            <a:pt x="8330" y="2070"/>
                          </a:lnTo>
                          <a:lnTo>
                            <a:pt x="8159" y="634"/>
                          </a:lnTo>
                          <a:lnTo>
                            <a:pt x="8159" y="634"/>
                          </a:lnTo>
                          <a:lnTo>
                            <a:pt x="8135" y="512"/>
                          </a:lnTo>
                          <a:lnTo>
                            <a:pt x="8086" y="390"/>
                          </a:lnTo>
                          <a:lnTo>
                            <a:pt x="8013" y="293"/>
                          </a:lnTo>
                          <a:lnTo>
                            <a:pt x="7940" y="195"/>
                          </a:lnTo>
                          <a:lnTo>
                            <a:pt x="7818" y="122"/>
                          </a:lnTo>
                          <a:lnTo>
                            <a:pt x="7721" y="49"/>
                          </a:lnTo>
                          <a:lnTo>
                            <a:pt x="7575" y="25"/>
                          </a:lnTo>
                          <a:lnTo>
                            <a:pt x="7453" y="0"/>
                          </a:lnTo>
                          <a:lnTo>
                            <a:pt x="6479" y="0"/>
                          </a:lnTo>
                          <a:lnTo>
                            <a:pt x="6479" y="0"/>
                          </a:lnTo>
                          <a:lnTo>
                            <a:pt x="6357" y="25"/>
                          </a:lnTo>
                          <a:lnTo>
                            <a:pt x="6235" y="49"/>
                          </a:lnTo>
                          <a:lnTo>
                            <a:pt x="6114" y="122"/>
                          </a:lnTo>
                          <a:lnTo>
                            <a:pt x="6016" y="195"/>
                          </a:lnTo>
                          <a:lnTo>
                            <a:pt x="5919" y="293"/>
                          </a:lnTo>
                          <a:lnTo>
                            <a:pt x="5846" y="390"/>
                          </a:lnTo>
                          <a:lnTo>
                            <a:pt x="5797" y="512"/>
                          </a:lnTo>
                          <a:lnTo>
                            <a:pt x="5773" y="634"/>
                          </a:lnTo>
                          <a:lnTo>
                            <a:pt x="5602" y="2070"/>
                          </a:lnTo>
                          <a:lnTo>
                            <a:pt x="5602" y="2070"/>
                          </a:lnTo>
                          <a:lnTo>
                            <a:pt x="5310" y="2168"/>
                          </a:lnTo>
                          <a:lnTo>
                            <a:pt x="5018" y="2290"/>
                          </a:lnTo>
                          <a:lnTo>
                            <a:pt x="4750" y="2411"/>
                          </a:lnTo>
                          <a:lnTo>
                            <a:pt x="4482" y="2558"/>
                          </a:lnTo>
                          <a:lnTo>
                            <a:pt x="3337" y="1656"/>
                          </a:lnTo>
                          <a:lnTo>
                            <a:pt x="3337" y="1656"/>
                          </a:lnTo>
                          <a:lnTo>
                            <a:pt x="3215" y="1583"/>
                          </a:lnTo>
                          <a:lnTo>
                            <a:pt x="3094" y="1535"/>
                          </a:lnTo>
                          <a:lnTo>
                            <a:pt x="2972" y="1510"/>
                          </a:lnTo>
                          <a:lnTo>
                            <a:pt x="2850" y="1510"/>
                          </a:lnTo>
                          <a:lnTo>
                            <a:pt x="2728" y="1510"/>
                          </a:lnTo>
                          <a:lnTo>
                            <a:pt x="2582" y="1559"/>
                          </a:lnTo>
                          <a:lnTo>
                            <a:pt x="2485" y="1632"/>
                          </a:lnTo>
                          <a:lnTo>
                            <a:pt x="2387" y="1705"/>
                          </a:lnTo>
                          <a:lnTo>
                            <a:pt x="1705" y="2387"/>
                          </a:lnTo>
                          <a:lnTo>
                            <a:pt x="1705" y="2387"/>
                          </a:lnTo>
                          <a:lnTo>
                            <a:pt x="1608" y="2485"/>
                          </a:lnTo>
                          <a:lnTo>
                            <a:pt x="1559" y="2606"/>
                          </a:lnTo>
                          <a:lnTo>
                            <a:pt x="1511" y="2728"/>
                          </a:lnTo>
                          <a:lnTo>
                            <a:pt x="1486" y="2850"/>
                          </a:lnTo>
                          <a:lnTo>
                            <a:pt x="1486" y="2996"/>
                          </a:lnTo>
                          <a:lnTo>
                            <a:pt x="1511" y="3118"/>
                          </a:lnTo>
                          <a:lnTo>
                            <a:pt x="1559" y="3240"/>
                          </a:lnTo>
                          <a:lnTo>
                            <a:pt x="1632" y="3337"/>
                          </a:lnTo>
                          <a:lnTo>
                            <a:pt x="2533" y="4482"/>
                          </a:lnTo>
                          <a:lnTo>
                            <a:pt x="2533" y="4482"/>
                          </a:lnTo>
                          <a:lnTo>
                            <a:pt x="2387" y="4750"/>
                          </a:lnTo>
                          <a:lnTo>
                            <a:pt x="2266" y="5042"/>
                          </a:lnTo>
                          <a:lnTo>
                            <a:pt x="2168" y="5334"/>
                          </a:lnTo>
                          <a:lnTo>
                            <a:pt x="2071" y="5626"/>
                          </a:lnTo>
                          <a:lnTo>
                            <a:pt x="634" y="5772"/>
                          </a:lnTo>
                          <a:lnTo>
                            <a:pt x="634" y="5772"/>
                          </a:lnTo>
                          <a:lnTo>
                            <a:pt x="512" y="5821"/>
                          </a:lnTo>
                          <a:lnTo>
                            <a:pt x="390" y="5870"/>
                          </a:lnTo>
                          <a:lnTo>
                            <a:pt x="268" y="5943"/>
                          </a:lnTo>
                          <a:lnTo>
                            <a:pt x="171" y="6016"/>
                          </a:lnTo>
                          <a:lnTo>
                            <a:pt x="98" y="6138"/>
                          </a:lnTo>
                          <a:lnTo>
                            <a:pt x="49" y="6235"/>
                          </a:lnTo>
                          <a:lnTo>
                            <a:pt x="1" y="6381"/>
                          </a:lnTo>
                          <a:lnTo>
                            <a:pt x="1" y="6503"/>
                          </a:lnTo>
                          <a:lnTo>
                            <a:pt x="1" y="7453"/>
                          </a:lnTo>
                          <a:lnTo>
                            <a:pt x="1" y="7453"/>
                          </a:lnTo>
                          <a:lnTo>
                            <a:pt x="1" y="7599"/>
                          </a:lnTo>
                          <a:lnTo>
                            <a:pt x="49" y="7721"/>
                          </a:lnTo>
                          <a:lnTo>
                            <a:pt x="98" y="7843"/>
                          </a:lnTo>
                          <a:lnTo>
                            <a:pt x="171" y="7940"/>
                          </a:lnTo>
                          <a:lnTo>
                            <a:pt x="268" y="8037"/>
                          </a:lnTo>
                          <a:lnTo>
                            <a:pt x="390" y="8111"/>
                          </a:lnTo>
                          <a:lnTo>
                            <a:pt x="512" y="8159"/>
                          </a:lnTo>
                          <a:lnTo>
                            <a:pt x="634" y="8184"/>
                          </a:lnTo>
                          <a:lnTo>
                            <a:pt x="2071" y="8354"/>
                          </a:lnTo>
                          <a:lnTo>
                            <a:pt x="2071" y="8354"/>
                          </a:lnTo>
                          <a:lnTo>
                            <a:pt x="2168" y="8646"/>
                          </a:lnTo>
                          <a:lnTo>
                            <a:pt x="2266" y="8914"/>
                          </a:lnTo>
                          <a:lnTo>
                            <a:pt x="2387" y="9206"/>
                          </a:lnTo>
                          <a:lnTo>
                            <a:pt x="2533" y="9474"/>
                          </a:lnTo>
                          <a:lnTo>
                            <a:pt x="1632" y="10619"/>
                          </a:lnTo>
                          <a:lnTo>
                            <a:pt x="1632" y="10619"/>
                          </a:lnTo>
                          <a:lnTo>
                            <a:pt x="1559" y="10741"/>
                          </a:lnTo>
                          <a:lnTo>
                            <a:pt x="1511" y="10863"/>
                          </a:lnTo>
                          <a:lnTo>
                            <a:pt x="1486" y="10984"/>
                          </a:lnTo>
                          <a:lnTo>
                            <a:pt x="1486" y="11106"/>
                          </a:lnTo>
                          <a:lnTo>
                            <a:pt x="1511" y="11228"/>
                          </a:lnTo>
                          <a:lnTo>
                            <a:pt x="1559" y="11350"/>
                          </a:lnTo>
                          <a:lnTo>
                            <a:pt x="1608" y="11472"/>
                          </a:lnTo>
                          <a:lnTo>
                            <a:pt x="1705" y="11569"/>
                          </a:lnTo>
                          <a:lnTo>
                            <a:pt x="2387" y="12251"/>
                          </a:lnTo>
                          <a:lnTo>
                            <a:pt x="2387" y="12251"/>
                          </a:lnTo>
                          <a:lnTo>
                            <a:pt x="2485" y="12348"/>
                          </a:lnTo>
                          <a:lnTo>
                            <a:pt x="2582" y="12397"/>
                          </a:lnTo>
                          <a:lnTo>
                            <a:pt x="2728" y="12446"/>
                          </a:lnTo>
                          <a:lnTo>
                            <a:pt x="2850" y="12470"/>
                          </a:lnTo>
                          <a:lnTo>
                            <a:pt x="2972" y="12470"/>
                          </a:lnTo>
                          <a:lnTo>
                            <a:pt x="3094" y="12421"/>
                          </a:lnTo>
                          <a:lnTo>
                            <a:pt x="3215" y="12373"/>
                          </a:lnTo>
                          <a:lnTo>
                            <a:pt x="3337" y="12324"/>
                          </a:lnTo>
                          <a:lnTo>
                            <a:pt x="4482" y="11423"/>
                          </a:lnTo>
                          <a:lnTo>
                            <a:pt x="4482" y="11423"/>
                          </a:lnTo>
                          <a:lnTo>
                            <a:pt x="4750" y="11545"/>
                          </a:lnTo>
                          <a:lnTo>
                            <a:pt x="5018" y="11691"/>
                          </a:lnTo>
                          <a:lnTo>
                            <a:pt x="5310" y="11788"/>
                          </a:lnTo>
                          <a:lnTo>
                            <a:pt x="5602" y="11886"/>
                          </a:lnTo>
                          <a:lnTo>
                            <a:pt x="5773" y="13322"/>
                          </a:lnTo>
                          <a:lnTo>
                            <a:pt x="5773" y="13322"/>
                          </a:lnTo>
                          <a:lnTo>
                            <a:pt x="5797" y="13444"/>
                          </a:lnTo>
                          <a:lnTo>
                            <a:pt x="5846" y="13566"/>
                          </a:lnTo>
                          <a:lnTo>
                            <a:pt x="5919" y="13688"/>
                          </a:lnTo>
                          <a:lnTo>
                            <a:pt x="6016" y="13785"/>
                          </a:lnTo>
                          <a:lnTo>
                            <a:pt x="6114" y="13858"/>
                          </a:lnTo>
                          <a:lnTo>
                            <a:pt x="6235" y="13907"/>
                          </a:lnTo>
                          <a:lnTo>
                            <a:pt x="6357" y="13956"/>
                          </a:lnTo>
                          <a:lnTo>
                            <a:pt x="6479" y="13956"/>
                          </a:lnTo>
                          <a:lnTo>
                            <a:pt x="7453" y="13956"/>
                          </a:lnTo>
                          <a:lnTo>
                            <a:pt x="7453" y="13956"/>
                          </a:lnTo>
                          <a:lnTo>
                            <a:pt x="7575" y="13956"/>
                          </a:lnTo>
                          <a:lnTo>
                            <a:pt x="7721" y="13907"/>
                          </a:lnTo>
                          <a:lnTo>
                            <a:pt x="7818" y="13858"/>
                          </a:lnTo>
                          <a:lnTo>
                            <a:pt x="7940" y="13785"/>
                          </a:lnTo>
                          <a:lnTo>
                            <a:pt x="8013" y="13688"/>
                          </a:lnTo>
                          <a:lnTo>
                            <a:pt x="8086" y="13566"/>
                          </a:lnTo>
                          <a:lnTo>
                            <a:pt x="8135" y="13444"/>
                          </a:lnTo>
                          <a:lnTo>
                            <a:pt x="8159" y="13322"/>
                          </a:lnTo>
                          <a:lnTo>
                            <a:pt x="8330" y="11886"/>
                          </a:lnTo>
                          <a:lnTo>
                            <a:pt x="8330" y="11886"/>
                          </a:lnTo>
                          <a:lnTo>
                            <a:pt x="8622" y="11788"/>
                          </a:lnTo>
                          <a:lnTo>
                            <a:pt x="8914" y="11691"/>
                          </a:lnTo>
                          <a:lnTo>
                            <a:pt x="9207" y="11545"/>
                          </a:lnTo>
                          <a:lnTo>
                            <a:pt x="9475" y="11423"/>
                          </a:lnTo>
                          <a:lnTo>
                            <a:pt x="10619" y="12324"/>
                          </a:lnTo>
                          <a:lnTo>
                            <a:pt x="10619" y="12324"/>
                          </a:lnTo>
                          <a:lnTo>
                            <a:pt x="10717" y="12373"/>
                          </a:lnTo>
                          <a:lnTo>
                            <a:pt x="10838" y="12421"/>
                          </a:lnTo>
                          <a:lnTo>
                            <a:pt x="10960" y="12470"/>
                          </a:lnTo>
                          <a:lnTo>
                            <a:pt x="11106" y="12470"/>
                          </a:lnTo>
                          <a:lnTo>
                            <a:pt x="11228" y="12446"/>
                          </a:lnTo>
                          <a:lnTo>
                            <a:pt x="11350" y="12397"/>
                          </a:lnTo>
                          <a:lnTo>
                            <a:pt x="11472" y="12348"/>
                          </a:lnTo>
                          <a:lnTo>
                            <a:pt x="11569" y="12251"/>
                          </a:lnTo>
                          <a:lnTo>
                            <a:pt x="12251" y="11569"/>
                          </a:lnTo>
                          <a:lnTo>
                            <a:pt x="12251" y="11569"/>
                          </a:lnTo>
                          <a:lnTo>
                            <a:pt x="12324" y="11472"/>
                          </a:lnTo>
                          <a:lnTo>
                            <a:pt x="12397" y="11350"/>
                          </a:lnTo>
                          <a:lnTo>
                            <a:pt x="12422" y="11228"/>
                          </a:lnTo>
                          <a:lnTo>
                            <a:pt x="12446" y="11106"/>
                          </a:lnTo>
                          <a:lnTo>
                            <a:pt x="12446" y="10984"/>
                          </a:lnTo>
                          <a:lnTo>
                            <a:pt x="12422" y="10863"/>
                          </a:lnTo>
                          <a:lnTo>
                            <a:pt x="12373" y="10741"/>
                          </a:lnTo>
                          <a:lnTo>
                            <a:pt x="12300" y="10619"/>
                          </a:lnTo>
                          <a:lnTo>
                            <a:pt x="11399" y="9474"/>
                          </a:lnTo>
                          <a:lnTo>
                            <a:pt x="11399" y="9474"/>
                          </a:lnTo>
                          <a:lnTo>
                            <a:pt x="11545" y="9206"/>
                          </a:lnTo>
                          <a:lnTo>
                            <a:pt x="11667" y="8914"/>
                          </a:lnTo>
                          <a:lnTo>
                            <a:pt x="11788" y="8646"/>
                          </a:lnTo>
                          <a:lnTo>
                            <a:pt x="11861" y="8354"/>
                          </a:lnTo>
                          <a:lnTo>
                            <a:pt x="13323" y="8184"/>
                          </a:lnTo>
                          <a:lnTo>
                            <a:pt x="13323" y="8184"/>
                          </a:lnTo>
                          <a:lnTo>
                            <a:pt x="13444" y="8159"/>
                          </a:lnTo>
                          <a:lnTo>
                            <a:pt x="13566" y="8111"/>
                          </a:lnTo>
                          <a:lnTo>
                            <a:pt x="13664" y="8037"/>
                          </a:lnTo>
                          <a:lnTo>
                            <a:pt x="13761" y="7940"/>
                          </a:lnTo>
                          <a:lnTo>
                            <a:pt x="13834" y="7843"/>
                          </a:lnTo>
                          <a:lnTo>
                            <a:pt x="13907" y="7721"/>
                          </a:lnTo>
                          <a:lnTo>
                            <a:pt x="13932" y="7599"/>
                          </a:lnTo>
                          <a:lnTo>
                            <a:pt x="13956" y="7453"/>
                          </a:lnTo>
                          <a:lnTo>
                            <a:pt x="13956" y="6503"/>
                          </a:lnTo>
                          <a:lnTo>
                            <a:pt x="13956" y="6503"/>
                          </a:lnTo>
                          <a:lnTo>
                            <a:pt x="13932" y="6381"/>
                          </a:lnTo>
                          <a:lnTo>
                            <a:pt x="13907" y="6235"/>
                          </a:lnTo>
                          <a:lnTo>
                            <a:pt x="13834" y="6138"/>
                          </a:lnTo>
                          <a:lnTo>
                            <a:pt x="13761" y="6016"/>
                          </a:lnTo>
                          <a:lnTo>
                            <a:pt x="13664" y="5943"/>
                          </a:lnTo>
                          <a:lnTo>
                            <a:pt x="13566" y="5870"/>
                          </a:lnTo>
                          <a:lnTo>
                            <a:pt x="13444" y="5821"/>
                          </a:lnTo>
                          <a:lnTo>
                            <a:pt x="13323" y="5772"/>
                          </a:lnTo>
                          <a:lnTo>
                            <a:pt x="13323" y="5772"/>
                          </a:lnTo>
                          <a:close/>
                          <a:moveTo>
                            <a:pt x="8573" y="8598"/>
                          </a:moveTo>
                          <a:lnTo>
                            <a:pt x="8573" y="8598"/>
                          </a:lnTo>
                          <a:lnTo>
                            <a:pt x="8403" y="8744"/>
                          </a:lnTo>
                          <a:lnTo>
                            <a:pt x="8232" y="8890"/>
                          </a:lnTo>
                          <a:lnTo>
                            <a:pt x="8038" y="8987"/>
                          </a:lnTo>
                          <a:lnTo>
                            <a:pt x="7818" y="9085"/>
                          </a:lnTo>
                          <a:lnTo>
                            <a:pt x="7624" y="9158"/>
                          </a:lnTo>
                          <a:lnTo>
                            <a:pt x="7404" y="9206"/>
                          </a:lnTo>
                          <a:lnTo>
                            <a:pt x="7185" y="9231"/>
                          </a:lnTo>
                          <a:lnTo>
                            <a:pt x="6966" y="9255"/>
                          </a:lnTo>
                          <a:lnTo>
                            <a:pt x="6747" y="9231"/>
                          </a:lnTo>
                          <a:lnTo>
                            <a:pt x="6528" y="9206"/>
                          </a:lnTo>
                          <a:lnTo>
                            <a:pt x="6333" y="9158"/>
                          </a:lnTo>
                          <a:lnTo>
                            <a:pt x="6114" y="9085"/>
                          </a:lnTo>
                          <a:lnTo>
                            <a:pt x="5919" y="8987"/>
                          </a:lnTo>
                          <a:lnTo>
                            <a:pt x="5724" y="8890"/>
                          </a:lnTo>
                          <a:lnTo>
                            <a:pt x="5529" y="8744"/>
                          </a:lnTo>
                          <a:lnTo>
                            <a:pt x="5359" y="8598"/>
                          </a:lnTo>
                          <a:lnTo>
                            <a:pt x="5359" y="8598"/>
                          </a:lnTo>
                          <a:lnTo>
                            <a:pt x="5212" y="8427"/>
                          </a:lnTo>
                          <a:lnTo>
                            <a:pt x="5066" y="8232"/>
                          </a:lnTo>
                          <a:lnTo>
                            <a:pt x="4969" y="8037"/>
                          </a:lnTo>
                          <a:lnTo>
                            <a:pt x="4871" y="7843"/>
                          </a:lnTo>
                          <a:lnTo>
                            <a:pt x="4798" y="7623"/>
                          </a:lnTo>
                          <a:lnTo>
                            <a:pt x="4750" y="7404"/>
                          </a:lnTo>
                          <a:lnTo>
                            <a:pt x="4701" y="7209"/>
                          </a:lnTo>
                          <a:lnTo>
                            <a:pt x="4701" y="6990"/>
                          </a:lnTo>
                          <a:lnTo>
                            <a:pt x="4701" y="6771"/>
                          </a:lnTo>
                          <a:lnTo>
                            <a:pt x="4750" y="6552"/>
                          </a:lnTo>
                          <a:lnTo>
                            <a:pt x="4798" y="6333"/>
                          </a:lnTo>
                          <a:lnTo>
                            <a:pt x="4871" y="6138"/>
                          </a:lnTo>
                          <a:lnTo>
                            <a:pt x="4969" y="5919"/>
                          </a:lnTo>
                          <a:lnTo>
                            <a:pt x="5066" y="5724"/>
                          </a:lnTo>
                          <a:lnTo>
                            <a:pt x="5212" y="5553"/>
                          </a:lnTo>
                          <a:lnTo>
                            <a:pt x="5359" y="5383"/>
                          </a:lnTo>
                          <a:lnTo>
                            <a:pt x="5359" y="5383"/>
                          </a:lnTo>
                          <a:lnTo>
                            <a:pt x="5529" y="5212"/>
                          </a:lnTo>
                          <a:lnTo>
                            <a:pt x="5724" y="5091"/>
                          </a:lnTo>
                          <a:lnTo>
                            <a:pt x="5919" y="4969"/>
                          </a:lnTo>
                          <a:lnTo>
                            <a:pt x="6114" y="4871"/>
                          </a:lnTo>
                          <a:lnTo>
                            <a:pt x="6333" y="4798"/>
                          </a:lnTo>
                          <a:lnTo>
                            <a:pt x="6528" y="4750"/>
                          </a:lnTo>
                          <a:lnTo>
                            <a:pt x="6747" y="4725"/>
                          </a:lnTo>
                          <a:lnTo>
                            <a:pt x="6966" y="4701"/>
                          </a:lnTo>
                          <a:lnTo>
                            <a:pt x="7185" y="4725"/>
                          </a:lnTo>
                          <a:lnTo>
                            <a:pt x="7404" y="4750"/>
                          </a:lnTo>
                          <a:lnTo>
                            <a:pt x="7624" y="4798"/>
                          </a:lnTo>
                          <a:lnTo>
                            <a:pt x="7818" y="4871"/>
                          </a:lnTo>
                          <a:lnTo>
                            <a:pt x="8038" y="4969"/>
                          </a:lnTo>
                          <a:lnTo>
                            <a:pt x="8232" y="5091"/>
                          </a:lnTo>
                          <a:lnTo>
                            <a:pt x="8403" y="5212"/>
                          </a:lnTo>
                          <a:lnTo>
                            <a:pt x="8573" y="5383"/>
                          </a:lnTo>
                          <a:lnTo>
                            <a:pt x="8573" y="5383"/>
                          </a:lnTo>
                          <a:lnTo>
                            <a:pt x="8744" y="5553"/>
                          </a:lnTo>
                          <a:lnTo>
                            <a:pt x="8866" y="5724"/>
                          </a:lnTo>
                          <a:lnTo>
                            <a:pt x="8987" y="5919"/>
                          </a:lnTo>
                          <a:lnTo>
                            <a:pt x="9085" y="6138"/>
                          </a:lnTo>
                          <a:lnTo>
                            <a:pt x="9158" y="6333"/>
                          </a:lnTo>
                          <a:lnTo>
                            <a:pt x="9207" y="6552"/>
                          </a:lnTo>
                          <a:lnTo>
                            <a:pt x="9231" y="6771"/>
                          </a:lnTo>
                          <a:lnTo>
                            <a:pt x="9231" y="6990"/>
                          </a:lnTo>
                          <a:lnTo>
                            <a:pt x="9231" y="7209"/>
                          </a:lnTo>
                          <a:lnTo>
                            <a:pt x="9207" y="7404"/>
                          </a:lnTo>
                          <a:lnTo>
                            <a:pt x="9158" y="7623"/>
                          </a:lnTo>
                          <a:lnTo>
                            <a:pt x="9085" y="7843"/>
                          </a:lnTo>
                          <a:lnTo>
                            <a:pt x="8987" y="8037"/>
                          </a:lnTo>
                          <a:lnTo>
                            <a:pt x="8866" y="8232"/>
                          </a:lnTo>
                          <a:lnTo>
                            <a:pt x="8744" y="8427"/>
                          </a:lnTo>
                          <a:lnTo>
                            <a:pt x="8573" y="8598"/>
                          </a:lnTo>
                          <a:lnTo>
                            <a:pt x="8573" y="8598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52" name="Shape 652"/>
                    <p:cNvSpPr/>
                    <p:nvPr/>
                  </p:nvSpPr>
                  <p:spPr>
                    <a:xfrm>
                      <a:off x="5566575" y="3193575"/>
                      <a:ext cx="198525" cy="198525"/>
                    </a:xfrm>
                    <a:custGeom>
                      <a:pathLst>
                        <a:path extrusionOk="0" fill="none" h="7941" w="7941">
                          <a:moveTo>
                            <a:pt x="7258" y="2144"/>
                          </a:moveTo>
                          <a:lnTo>
                            <a:pt x="6138" y="2388"/>
                          </a:lnTo>
                          <a:lnTo>
                            <a:pt x="6138" y="2388"/>
                          </a:lnTo>
                          <a:lnTo>
                            <a:pt x="6016" y="2217"/>
                          </a:lnTo>
                          <a:lnTo>
                            <a:pt x="5870" y="2071"/>
                          </a:lnTo>
                          <a:lnTo>
                            <a:pt x="6260" y="975"/>
                          </a:lnTo>
                          <a:lnTo>
                            <a:pt x="6260" y="975"/>
                          </a:lnTo>
                          <a:lnTo>
                            <a:pt x="6284" y="902"/>
                          </a:lnTo>
                          <a:lnTo>
                            <a:pt x="6284" y="829"/>
                          </a:lnTo>
                          <a:lnTo>
                            <a:pt x="6260" y="683"/>
                          </a:lnTo>
                          <a:lnTo>
                            <a:pt x="6162" y="561"/>
                          </a:lnTo>
                          <a:lnTo>
                            <a:pt x="6114" y="488"/>
                          </a:lnTo>
                          <a:lnTo>
                            <a:pt x="6065" y="464"/>
                          </a:lnTo>
                          <a:lnTo>
                            <a:pt x="5553" y="196"/>
                          </a:lnTo>
                          <a:lnTo>
                            <a:pt x="5553" y="196"/>
                          </a:lnTo>
                          <a:lnTo>
                            <a:pt x="5480" y="171"/>
                          </a:lnTo>
                          <a:lnTo>
                            <a:pt x="5407" y="171"/>
                          </a:lnTo>
                          <a:lnTo>
                            <a:pt x="5261" y="171"/>
                          </a:lnTo>
                          <a:lnTo>
                            <a:pt x="5115" y="244"/>
                          </a:lnTo>
                          <a:lnTo>
                            <a:pt x="5066" y="293"/>
                          </a:lnTo>
                          <a:lnTo>
                            <a:pt x="5018" y="342"/>
                          </a:lnTo>
                          <a:lnTo>
                            <a:pt x="4384" y="1316"/>
                          </a:lnTo>
                          <a:lnTo>
                            <a:pt x="4384" y="1316"/>
                          </a:lnTo>
                          <a:lnTo>
                            <a:pt x="4165" y="1292"/>
                          </a:lnTo>
                          <a:lnTo>
                            <a:pt x="3970" y="1292"/>
                          </a:lnTo>
                          <a:lnTo>
                            <a:pt x="3483" y="244"/>
                          </a:lnTo>
                          <a:lnTo>
                            <a:pt x="3483" y="244"/>
                          </a:lnTo>
                          <a:lnTo>
                            <a:pt x="3435" y="171"/>
                          </a:lnTo>
                          <a:lnTo>
                            <a:pt x="3386" y="123"/>
                          </a:lnTo>
                          <a:lnTo>
                            <a:pt x="3264" y="50"/>
                          </a:lnTo>
                          <a:lnTo>
                            <a:pt x="3118" y="1"/>
                          </a:lnTo>
                          <a:lnTo>
                            <a:pt x="3045" y="1"/>
                          </a:lnTo>
                          <a:lnTo>
                            <a:pt x="2972" y="25"/>
                          </a:lnTo>
                          <a:lnTo>
                            <a:pt x="2436" y="196"/>
                          </a:lnTo>
                          <a:lnTo>
                            <a:pt x="2436" y="196"/>
                          </a:lnTo>
                          <a:lnTo>
                            <a:pt x="2363" y="220"/>
                          </a:lnTo>
                          <a:lnTo>
                            <a:pt x="2290" y="269"/>
                          </a:lnTo>
                          <a:lnTo>
                            <a:pt x="2192" y="391"/>
                          </a:lnTo>
                          <a:lnTo>
                            <a:pt x="2144" y="537"/>
                          </a:lnTo>
                          <a:lnTo>
                            <a:pt x="2144" y="610"/>
                          </a:lnTo>
                          <a:lnTo>
                            <a:pt x="2144" y="683"/>
                          </a:lnTo>
                          <a:lnTo>
                            <a:pt x="2387" y="1828"/>
                          </a:lnTo>
                          <a:lnTo>
                            <a:pt x="2387" y="1828"/>
                          </a:lnTo>
                          <a:lnTo>
                            <a:pt x="2217" y="1949"/>
                          </a:lnTo>
                          <a:lnTo>
                            <a:pt x="2071" y="2095"/>
                          </a:lnTo>
                          <a:lnTo>
                            <a:pt x="999" y="1681"/>
                          </a:lnTo>
                          <a:lnTo>
                            <a:pt x="999" y="1681"/>
                          </a:lnTo>
                          <a:lnTo>
                            <a:pt x="926" y="1681"/>
                          </a:lnTo>
                          <a:lnTo>
                            <a:pt x="829" y="1657"/>
                          </a:lnTo>
                          <a:lnTo>
                            <a:pt x="682" y="1706"/>
                          </a:lnTo>
                          <a:lnTo>
                            <a:pt x="561" y="1779"/>
                          </a:lnTo>
                          <a:lnTo>
                            <a:pt x="512" y="1828"/>
                          </a:lnTo>
                          <a:lnTo>
                            <a:pt x="463" y="1901"/>
                          </a:lnTo>
                          <a:lnTo>
                            <a:pt x="220" y="2388"/>
                          </a:lnTo>
                          <a:lnTo>
                            <a:pt x="220" y="2388"/>
                          </a:lnTo>
                          <a:lnTo>
                            <a:pt x="195" y="2461"/>
                          </a:lnTo>
                          <a:lnTo>
                            <a:pt x="171" y="2534"/>
                          </a:lnTo>
                          <a:lnTo>
                            <a:pt x="195" y="2704"/>
                          </a:lnTo>
                          <a:lnTo>
                            <a:pt x="244" y="2826"/>
                          </a:lnTo>
                          <a:lnTo>
                            <a:pt x="293" y="2899"/>
                          </a:lnTo>
                          <a:lnTo>
                            <a:pt x="366" y="2948"/>
                          </a:lnTo>
                          <a:lnTo>
                            <a:pt x="1340" y="3581"/>
                          </a:lnTo>
                          <a:lnTo>
                            <a:pt x="1340" y="3581"/>
                          </a:lnTo>
                          <a:lnTo>
                            <a:pt x="1316" y="3776"/>
                          </a:lnTo>
                          <a:lnTo>
                            <a:pt x="1291" y="3995"/>
                          </a:lnTo>
                          <a:lnTo>
                            <a:pt x="244" y="4482"/>
                          </a:lnTo>
                          <a:lnTo>
                            <a:pt x="244" y="4482"/>
                          </a:lnTo>
                          <a:lnTo>
                            <a:pt x="195" y="4507"/>
                          </a:lnTo>
                          <a:lnTo>
                            <a:pt x="122" y="4555"/>
                          </a:lnTo>
                          <a:lnTo>
                            <a:pt x="49" y="4701"/>
                          </a:lnTo>
                          <a:lnTo>
                            <a:pt x="0" y="4848"/>
                          </a:lnTo>
                          <a:lnTo>
                            <a:pt x="25" y="4921"/>
                          </a:lnTo>
                          <a:lnTo>
                            <a:pt x="25" y="4994"/>
                          </a:lnTo>
                          <a:lnTo>
                            <a:pt x="220" y="5530"/>
                          </a:lnTo>
                          <a:lnTo>
                            <a:pt x="220" y="5530"/>
                          </a:lnTo>
                          <a:lnTo>
                            <a:pt x="244" y="5578"/>
                          </a:lnTo>
                          <a:lnTo>
                            <a:pt x="293" y="5651"/>
                          </a:lnTo>
                          <a:lnTo>
                            <a:pt x="390" y="5749"/>
                          </a:lnTo>
                          <a:lnTo>
                            <a:pt x="536" y="5797"/>
                          </a:lnTo>
                          <a:lnTo>
                            <a:pt x="609" y="5797"/>
                          </a:lnTo>
                          <a:lnTo>
                            <a:pt x="682" y="5797"/>
                          </a:lnTo>
                          <a:lnTo>
                            <a:pt x="1827" y="5554"/>
                          </a:lnTo>
                          <a:lnTo>
                            <a:pt x="1827" y="5554"/>
                          </a:lnTo>
                          <a:lnTo>
                            <a:pt x="1949" y="5724"/>
                          </a:lnTo>
                          <a:lnTo>
                            <a:pt x="2095" y="5870"/>
                          </a:lnTo>
                          <a:lnTo>
                            <a:pt x="1705" y="6966"/>
                          </a:lnTo>
                          <a:lnTo>
                            <a:pt x="1705" y="6966"/>
                          </a:lnTo>
                          <a:lnTo>
                            <a:pt x="1681" y="7040"/>
                          </a:lnTo>
                          <a:lnTo>
                            <a:pt x="1681" y="7113"/>
                          </a:lnTo>
                          <a:lnTo>
                            <a:pt x="1705" y="7259"/>
                          </a:lnTo>
                          <a:lnTo>
                            <a:pt x="1778" y="7380"/>
                          </a:lnTo>
                          <a:lnTo>
                            <a:pt x="1851" y="7429"/>
                          </a:lnTo>
                          <a:lnTo>
                            <a:pt x="1900" y="7478"/>
                          </a:lnTo>
                          <a:lnTo>
                            <a:pt x="2412" y="7721"/>
                          </a:lnTo>
                          <a:lnTo>
                            <a:pt x="2412" y="7721"/>
                          </a:lnTo>
                          <a:lnTo>
                            <a:pt x="2485" y="7770"/>
                          </a:lnTo>
                          <a:lnTo>
                            <a:pt x="2558" y="7770"/>
                          </a:lnTo>
                          <a:lnTo>
                            <a:pt x="2704" y="7770"/>
                          </a:lnTo>
                          <a:lnTo>
                            <a:pt x="2850" y="7697"/>
                          </a:lnTo>
                          <a:lnTo>
                            <a:pt x="2899" y="7648"/>
                          </a:lnTo>
                          <a:lnTo>
                            <a:pt x="2947" y="7600"/>
                          </a:lnTo>
                          <a:lnTo>
                            <a:pt x="3581" y="6625"/>
                          </a:lnTo>
                          <a:lnTo>
                            <a:pt x="3581" y="6625"/>
                          </a:lnTo>
                          <a:lnTo>
                            <a:pt x="3800" y="6650"/>
                          </a:lnTo>
                          <a:lnTo>
                            <a:pt x="3995" y="6650"/>
                          </a:lnTo>
                          <a:lnTo>
                            <a:pt x="4482" y="7697"/>
                          </a:lnTo>
                          <a:lnTo>
                            <a:pt x="4482" y="7697"/>
                          </a:lnTo>
                          <a:lnTo>
                            <a:pt x="4531" y="7770"/>
                          </a:lnTo>
                          <a:lnTo>
                            <a:pt x="4579" y="7819"/>
                          </a:lnTo>
                          <a:lnTo>
                            <a:pt x="4701" y="7892"/>
                          </a:lnTo>
                          <a:lnTo>
                            <a:pt x="4847" y="7941"/>
                          </a:lnTo>
                          <a:lnTo>
                            <a:pt x="4920" y="7941"/>
                          </a:lnTo>
                          <a:lnTo>
                            <a:pt x="4993" y="7916"/>
                          </a:lnTo>
                          <a:lnTo>
                            <a:pt x="5529" y="7746"/>
                          </a:lnTo>
                          <a:lnTo>
                            <a:pt x="5529" y="7746"/>
                          </a:lnTo>
                          <a:lnTo>
                            <a:pt x="5602" y="7721"/>
                          </a:lnTo>
                          <a:lnTo>
                            <a:pt x="5651" y="7673"/>
                          </a:lnTo>
                          <a:lnTo>
                            <a:pt x="5748" y="7551"/>
                          </a:lnTo>
                          <a:lnTo>
                            <a:pt x="5821" y="7405"/>
                          </a:lnTo>
                          <a:lnTo>
                            <a:pt x="5821" y="7332"/>
                          </a:lnTo>
                          <a:lnTo>
                            <a:pt x="5821" y="7259"/>
                          </a:lnTo>
                          <a:lnTo>
                            <a:pt x="5578" y="6114"/>
                          </a:lnTo>
                          <a:lnTo>
                            <a:pt x="5578" y="6114"/>
                          </a:lnTo>
                          <a:lnTo>
                            <a:pt x="5724" y="5992"/>
                          </a:lnTo>
                          <a:lnTo>
                            <a:pt x="5894" y="5846"/>
                          </a:lnTo>
                          <a:lnTo>
                            <a:pt x="6966" y="6260"/>
                          </a:lnTo>
                          <a:lnTo>
                            <a:pt x="6966" y="6260"/>
                          </a:lnTo>
                          <a:lnTo>
                            <a:pt x="7039" y="6260"/>
                          </a:lnTo>
                          <a:lnTo>
                            <a:pt x="7112" y="6285"/>
                          </a:lnTo>
                          <a:lnTo>
                            <a:pt x="7258" y="6236"/>
                          </a:lnTo>
                          <a:lnTo>
                            <a:pt x="7404" y="6163"/>
                          </a:lnTo>
                          <a:lnTo>
                            <a:pt x="7453" y="6114"/>
                          </a:lnTo>
                          <a:lnTo>
                            <a:pt x="7502" y="6041"/>
                          </a:lnTo>
                          <a:lnTo>
                            <a:pt x="7745" y="5530"/>
                          </a:lnTo>
                          <a:lnTo>
                            <a:pt x="7745" y="5530"/>
                          </a:lnTo>
                          <a:lnTo>
                            <a:pt x="7770" y="5481"/>
                          </a:lnTo>
                          <a:lnTo>
                            <a:pt x="7794" y="5383"/>
                          </a:lnTo>
                          <a:lnTo>
                            <a:pt x="7770" y="5237"/>
                          </a:lnTo>
                          <a:lnTo>
                            <a:pt x="7697" y="5115"/>
                          </a:lnTo>
                          <a:lnTo>
                            <a:pt x="7648" y="5042"/>
                          </a:lnTo>
                          <a:lnTo>
                            <a:pt x="7599" y="4994"/>
                          </a:lnTo>
                          <a:lnTo>
                            <a:pt x="6625" y="4360"/>
                          </a:lnTo>
                          <a:lnTo>
                            <a:pt x="6625" y="4360"/>
                          </a:lnTo>
                          <a:lnTo>
                            <a:pt x="6649" y="4166"/>
                          </a:lnTo>
                          <a:lnTo>
                            <a:pt x="6649" y="3946"/>
                          </a:lnTo>
                          <a:lnTo>
                            <a:pt x="7697" y="3459"/>
                          </a:lnTo>
                          <a:lnTo>
                            <a:pt x="7697" y="3459"/>
                          </a:lnTo>
                          <a:lnTo>
                            <a:pt x="7770" y="3435"/>
                          </a:lnTo>
                          <a:lnTo>
                            <a:pt x="7843" y="3386"/>
                          </a:lnTo>
                          <a:lnTo>
                            <a:pt x="7916" y="3240"/>
                          </a:lnTo>
                          <a:lnTo>
                            <a:pt x="7940" y="3094"/>
                          </a:lnTo>
                          <a:lnTo>
                            <a:pt x="7940" y="3021"/>
                          </a:lnTo>
                          <a:lnTo>
                            <a:pt x="7940" y="2948"/>
                          </a:lnTo>
                          <a:lnTo>
                            <a:pt x="7745" y="2412"/>
                          </a:lnTo>
                          <a:lnTo>
                            <a:pt x="7745" y="2412"/>
                          </a:lnTo>
                          <a:lnTo>
                            <a:pt x="7721" y="2339"/>
                          </a:lnTo>
                          <a:lnTo>
                            <a:pt x="7672" y="2290"/>
                          </a:lnTo>
                          <a:lnTo>
                            <a:pt x="7551" y="2193"/>
                          </a:lnTo>
                          <a:lnTo>
                            <a:pt x="7429" y="2144"/>
                          </a:lnTo>
                          <a:lnTo>
                            <a:pt x="7356" y="2144"/>
                          </a:lnTo>
                          <a:lnTo>
                            <a:pt x="7258" y="2144"/>
                          </a:lnTo>
                          <a:lnTo>
                            <a:pt x="7258" y="2144"/>
                          </a:lnTo>
                          <a:close/>
                          <a:moveTo>
                            <a:pt x="5480" y="4726"/>
                          </a:moveTo>
                          <a:lnTo>
                            <a:pt x="5480" y="4726"/>
                          </a:lnTo>
                          <a:lnTo>
                            <a:pt x="5383" y="4872"/>
                          </a:lnTo>
                          <a:lnTo>
                            <a:pt x="5286" y="4994"/>
                          </a:lnTo>
                          <a:lnTo>
                            <a:pt x="5188" y="5140"/>
                          </a:lnTo>
                          <a:lnTo>
                            <a:pt x="5066" y="5237"/>
                          </a:lnTo>
                          <a:lnTo>
                            <a:pt x="4945" y="5335"/>
                          </a:lnTo>
                          <a:lnTo>
                            <a:pt x="4798" y="5432"/>
                          </a:lnTo>
                          <a:lnTo>
                            <a:pt x="4652" y="5505"/>
                          </a:lnTo>
                          <a:lnTo>
                            <a:pt x="4506" y="5554"/>
                          </a:lnTo>
                          <a:lnTo>
                            <a:pt x="4360" y="5603"/>
                          </a:lnTo>
                          <a:lnTo>
                            <a:pt x="4190" y="5627"/>
                          </a:lnTo>
                          <a:lnTo>
                            <a:pt x="4043" y="5651"/>
                          </a:lnTo>
                          <a:lnTo>
                            <a:pt x="3873" y="5627"/>
                          </a:lnTo>
                          <a:lnTo>
                            <a:pt x="3702" y="5627"/>
                          </a:lnTo>
                          <a:lnTo>
                            <a:pt x="3556" y="5578"/>
                          </a:lnTo>
                          <a:lnTo>
                            <a:pt x="3386" y="5530"/>
                          </a:lnTo>
                          <a:lnTo>
                            <a:pt x="3240" y="5456"/>
                          </a:lnTo>
                          <a:lnTo>
                            <a:pt x="3240" y="5456"/>
                          </a:lnTo>
                          <a:lnTo>
                            <a:pt x="3094" y="5383"/>
                          </a:lnTo>
                          <a:lnTo>
                            <a:pt x="2947" y="5286"/>
                          </a:lnTo>
                          <a:lnTo>
                            <a:pt x="2826" y="5164"/>
                          </a:lnTo>
                          <a:lnTo>
                            <a:pt x="2704" y="5067"/>
                          </a:lnTo>
                          <a:lnTo>
                            <a:pt x="2606" y="4921"/>
                          </a:lnTo>
                          <a:lnTo>
                            <a:pt x="2533" y="4799"/>
                          </a:lnTo>
                          <a:lnTo>
                            <a:pt x="2460" y="4653"/>
                          </a:lnTo>
                          <a:lnTo>
                            <a:pt x="2387" y="4507"/>
                          </a:lnTo>
                          <a:lnTo>
                            <a:pt x="2363" y="4336"/>
                          </a:lnTo>
                          <a:lnTo>
                            <a:pt x="2314" y="4190"/>
                          </a:lnTo>
                          <a:lnTo>
                            <a:pt x="2314" y="4020"/>
                          </a:lnTo>
                          <a:lnTo>
                            <a:pt x="2314" y="3873"/>
                          </a:lnTo>
                          <a:lnTo>
                            <a:pt x="2339" y="3703"/>
                          </a:lnTo>
                          <a:lnTo>
                            <a:pt x="2363" y="3532"/>
                          </a:lnTo>
                          <a:lnTo>
                            <a:pt x="2412" y="3386"/>
                          </a:lnTo>
                          <a:lnTo>
                            <a:pt x="2485" y="3216"/>
                          </a:lnTo>
                          <a:lnTo>
                            <a:pt x="2485" y="3216"/>
                          </a:lnTo>
                          <a:lnTo>
                            <a:pt x="2582" y="3070"/>
                          </a:lnTo>
                          <a:lnTo>
                            <a:pt x="2680" y="2948"/>
                          </a:lnTo>
                          <a:lnTo>
                            <a:pt x="2777" y="2802"/>
                          </a:lnTo>
                          <a:lnTo>
                            <a:pt x="2899" y="2704"/>
                          </a:lnTo>
                          <a:lnTo>
                            <a:pt x="3020" y="2607"/>
                          </a:lnTo>
                          <a:lnTo>
                            <a:pt x="3167" y="2509"/>
                          </a:lnTo>
                          <a:lnTo>
                            <a:pt x="3313" y="2436"/>
                          </a:lnTo>
                          <a:lnTo>
                            <a:pt x="3459" y="2388"/>
                          </a:lnTo>
                          <a:lnTo>
                            <a:pt x="3605" y="2339"/>
                          </a:lnTo>
                          <a:lnTo>
                            <a:pt x="3775" y="2315"/>
                          </a:lnTo>
                          <a:lnTo>
                            <a:pt x="3922" y="2290"/>
                          </a:lnTo>
                          <a:lnTo>
                            <a:pt x="4092" y="2315"/>
                          </a:lnTo>
                          <a:lnTo>
                            <a:pt x="4263" y="2315"/>
                          </a:lnTo>
                          <a:lnTo>
                            <a:pt x="4409" y="2363"/>
                          </a:lnTo>
                          <a:lnTo>
                            <a:pt x="4579" y="2412"/>
                          </a:lnTo>
                          <a:lnTo>
                            <a:pt x="4725" y="2485"/>
                          </a:lnTo>
                          <a:lnTo>
                            <a:pt x="4725" y="2485"/>
                          </a:lnTo>
                          <a:lnTo>
                            <a:pt x="4871" y="2558"/>
                          </a:lnTo>
                          <a:lnTo>
                            <a:pt x="5018" y="2656"/>
                          </a:lnTo>
                          <a:lnTo>
                            <a:pt x="5139" y="2777"/>
                          </a:lnTo>
                          <a:lnTo>
                            <a:pt x="5261" y="2875"/>
                          </a:lnTo>
                          <a:lnTo>
                            <a:pt x="5359" y="3021"/>
                          </a:lnTo>
                          <a:lnTo>
                            <a:pt x="5432" y="3143"/>
                          </a:lnTo>
                          <a:lnTo>
                            <a:pt x="5505" y="3289"/>
                          </a:lnTo>
                          <a:lnTo>
                            <a:pt x="5578" y="3435"/>
                          </a:lnTo>
                          <a:lnTo>
                            <a:pt x="5602" y="3605"/>
                          </a:lnTo>
                          <a:lnTo>
                            <a:pt x="5626" y="3752"/>
                          </a:lnTo>
                          <a:lnTo>
                            <a:pt x="5651" y="3922"/>
                          </a:lnTo>
                          <a:lnTo>
                            <a:pt x="5651" y="4068"/>
                          </a:lnTo>
                          <a:lnTo>
                            <a:pt x="5626" y="4239"/>
                          </a:lnTo>
                          <a:lnTo>
                            <a:pt x="5602" y="4409"/>
                          </a:lnTo>
                          <a:lnTo>
                            <a:pt x="5553" y="4555"/>
                          </a:lnTo>
                          <a:lnTo>
                            <a:pt x="5480" y="4726"/>
                          </a:lnTo>
                          <a:lnTo>
                            <a:pt x="5480" y="4726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653" name="Shape 653"/>
                  <p:cNvGrpSpPr/>
                  <p:nvPr/>
                </p:nvGrpSpPr>
                <p:grpSpPr>
                  <a:xfrm>
                    <a:off x="3737549" y="1053701"/>
                    <a:ext cx="333699" cy="329076"/>
                    <a:chOff x="3292425" y="3664250"/>
                    <a:chExt cx="397025" cy="391525"/>
                  </a:xfrm>
                </p:grpSpPr>
                <p:sp>
                  <p:nvSpPr>
                    <p:cNvPr id="654" name="Shape 654"/>
                    <p:cNvSpPr/>
                    <p:nvPr/>
                  </p:nvSpPr>
                  <p:spPr>
                    <a:xfrm>
                      <a:off x="3292425" y="3680675"/>
                      <a:ext cx="375100" cy="375100"/>
                    </a:xfrm>
                    <a:custGeom>
                      <a:pathLst>
                        <a:path extrusionOk="0" fill="none" h="15004" w="15004">
                          <a:moveTo>
                            <a:pt x="7502" y="1"/>
                          </a:moveTo>
                          <a:lnTo>
                            <a:pt x="7502" y="1"/>
                          </a:lnTo>
                          <a:lnTo>
                            <a:pt x="7112" y="1"/>
                          </a:lnTo>
                          <a:lnTo>
                            <a:pt x="6747" y="50"/>
                          </a:lnTo>
                          <a:lnTo>
                            <a:pt x="6357" y="98"/>
                          </a:lnTo>
                          <a:lnTo>
                            <a:pt x="5992" y="147"/>
                          </a:lnTo>
                          <a:lnTo>
                            <a:pt x="5627" y="244"/>
                          </a:lnTo>
                          <a:lnTo>
                            <a:pt x="5261" y="342"/>
                          </a:lnTo>
                          <a:lnTo>
                            <a:pt x="4921" y="464"/>
                          </a:lnTo>
                          <a:lnTo>
                            <a:pt x="4580" y="585"/>
                          </a:lnTo>
                          <a:lnTo>
                            <a:pt x="4239" y="732"/>
                          </a:lnTo>
                          <a:lnTo>
                            <a:pt x="3922" y="902"/>
                          </a:lnTo>
                          <a:lnTo>
                            <a:pt x="3605" y="1097"/>
                          </a:lnTo>
                          <a:lnTo>
                            <a:pt x="3313" y="1292"/>
                          </a:lnTo>
                          <a:lnTo>
                            <a:pt x="3021" y="1487"/>
                          </a:lnTo>
                          <a:lnTo>
                            <a:pt x="2729" y="1706"/>
                          </a:lnTo>
                          <a:lnTo>
                            <a:pt x="2461" y="1949"/>
                          </a:lnTo>
                          <a:lnTo>
                            <a:pt x="2193" y="2193"/>
                          </a:lnTo>
                          <a:lnTo>
                            <a:pt x="1949" y="2461"/>
                          </a:lnTo>
                          <a:lnTo>
                            <a:pt x="1706" y="2729"/>
                          </a:lnTo>
                          <a:lnTo>
                            <a:pt x="1486" y="3021"/>
                          </a:lnTo>
                          <a:lnTo>
                            <a:pt x="1292" y="3313"/>
                          </a:lnTo>
                          <a:lnTo>
                            <a:pt x="1097" y="3605"/>
                          </a:lnTo>
                          <a:lnTo>
                            <a:pt x="902" y="3922"/>
                          </a:lnTo>
                          <a:lnTo>
                            <a:pt x="731" y="4239"/>
                          </a:lnTo>
                          <a:lnTo>
                            <a:pt x="585" y="4580"/>
                          </a:lnTo>
                          <a:lnTo>
                            <a:pt x="464" y="4921"/>
                          </a:lnTo>
                          <a:lnTo>
                            <a:pt x="342" y="5262"/>
                          </a:lnTo>
                          <a:lnTo>
                            <a:pt x="244" y="5627"/>
                          </a:lnTo>
                          <a:lnTo>
                            <a:pt x="147" y="5992"/>
                          </a:lnTo>
                          <a:lnTo>
                            <a:pt x="98" y="6358"/>
                          </a:lnTo>
                          <a:lnTo>
                            <a:pt x="50" y="6747"/>
                          </a:lnTo>
                          <a:lnTo>
                            <a:pt x="1" y="7113"/>
                          </a:lnTo>
                          <a:lnTo>
                            <a:pt x="1" y="7502"/>
                          </a:lnTo>
                          <a:lnTo>
                            <a:pt x="1" y="7502"/>
                          </a:lnTo>
                          <a:lnTo>
                            <a:pt x="1" y="7892"/>
                          </a:lnTo>
                          <a:lnTo>
                            <a:pt x="50" y="8257"/>
                          </a:lnTo>
                          <a:lnTo>
                            <a:pt x="98" y="8647"/>
                          </a:lnTo>
                          <a:lnTo>
                            <a:pt x="147" y="9012"/>
                          </a:lnTo>
                          <a:lnTo>
                            <a:pt x="244" y="9378"/>
                          </a:lnTo>
                          <a:lnTo>
                            <a:pt x="342" y="9743"/>
                          </a:lnTo>
                          <a:lnTo>
                            <a:pt x="464" y="10084"/>
                          </a:lnTo>
                          <a:lnTo>
                            <a:pt x="585" y="10425"/>
                          </a:lnTo>
                          <a:lnTo>
                            <a:pt x="731" y="10766"/>
                          </a:lnTo>
                          <a:lnTo>
                            <a:pt x="902" y="11082"/>
                          </a:lnTo>
                          <a:lnTo>
                            <a:pt x="1097" y="11399"/>
                          </a:lnTo>
                          <a:lnTo>
                            <a:pt x="1292" y="11691"/>
                          </a:lnTo>
                          <a:lnTo>
                            <a:pt x="1486" y="11984"/>
                          </a:lnTo>
                          <a:lnTo>
                            <a:pt x="1706" y="12276"/>
                          </a:lnTo>
                          <a:lnTo>
                            <a:pt x="1949" y="12544"/>
                          </a:lnTo>
                          <a:lnTo>
                            <a:pt x="2193" y="12812"/>
                          </a:lnTo>
                          <a:lnTo>
                            <a:pt x="2461" y="13055"/>
                          </a:lnTo>
                          <a:lnTo>
                            <a:pt x="2729" y="13299"/>
                          </a:lnTo>
                          <a:lnTo>
                            <a:pt x="3021" y="13518"/>
                          </a:lnTo>
                          <a:lnTo>
                            <a:pt x="3313" y="13713"/>
                          </a:lnTo>
                          <a:lnTo>
                            <a:pt x="3605" y="13908"/>
                          </a:lnTo>
                          <a:lnTo>
                            <a:pt x="3922" y="14102"/>
                          </a:lnTo>
                          <a:lnTo>
                            <a:pt x="4239" y="14273"/>
                          </a:lnTo>
                          <a:lnTo>
                            <a:pt x="4580" y="14419"/>
                          </a:lnTo>
                          <a:lnTo>
                            <a:pt x="4921" y="14541"/>
                          </a:lnTo>
                          <a:lnTo>
                            <a:pt x="5261" y="14663"/>
                          </a:lnTo>
                          <a:lnTo>
                            <a:pt x="5627" y="14760"/>
                          </a:lnTo>
                          <a:lnTo>
                            <a:pt x="5992" y="14857"/>
                          </a:lnTo>
                          <a:lnTo>
                            <a:pt x="6357" y="14906"/>
                          </a:lnTo>
                          <a:lnTo>
                            <a:pt x="6747" y="14955"/>
                          </a:lnTo>
                          <a:lnTo>
                            <a:pt x="7112" y="15004"/>
                          </a:lnTo>
                          <a:lnTo>
                            <a:pt x="7502" y="15004"/>
                          </a:lnTo>
                          <a:lnTo>
                            <a:pt x="7502" y="15004"/>
                          </a:lnTo>
                          <a:lnTo>
                            <a:pt x="7892" y="15004"/>
                          </a:lnTo>
                          <a:lnTo>
                            <a:pt x="8257" y="14955"/>
                          </a:lnTo>
                          <a:lnTo>
                            <a:pt x="8647" y="14906"/>
                          </a:lnTo>
                          <a:lnTo>
                            <a:pt x="9012" y="14857"/>
                          </a:lnTo>
                          <a:lnTo>
                            <a:pt x="9377" y="14760"/>
                          </a:lnTo>
                          <a:lnTo>
                            <a:pt x="9743" y="14663"/>
                          </a:lnTo>
                          <a:lnTo>
                            <a:pt x="10084" y="14541"/>
                          </a:lnTo>
                          <a:lnTo>
                            <a:pt x="10425" y="14419"/>
                          </a:lnTo>
                          <a:lnTo>
                            <a:pt x="10766" y="14273"/>
                          </a:lnTo>
                          <a:lnTo>
                            <a:pt x="11082" y="14102"/>
                          </a:lnTo>
                          <a:lnTo>
                            <a:pt x="11399" y="13908"/>
                          </a:lnTo>
                          <a:lnTo>
                            <a:pt x="11691" y="13713"/>
                          </a:lnTo>
                          <a:lnTo>
                            <a:pt x="11983" y="13518"/>
                          </a:lnTo>
                          <a:lnTo>
                            <a:pt x="12276" y="13299"/>
                          </a:lnTo>
                          <a:lnTo>
                            <a:pt x="12544" y="13055"/>
                          </a:lnTo>
                          <a:lnTo>
                            <a:pt x="12812" y="12812"/>
                          </a:lnTo>
                          <a:lnTo>
                            <a:pt x="13055" y="12544"/>
                          </a:lnTo>
                          <a:lnTo>
                            <a:pt x="13299" y="12276"/>
                          </a:lnTo>
                          <a:lnTo>
                            <a:pt x="13518" y="11984"/>
                          </a:lnTo>
                          <a:lnTo>
                            <a:pt x="13713" y="11691"/>
                          </a:lnTo>
                          <a:lnTo>
                            <a:pt x="13907" y="11399"/>
                          </a:lnTo>
                          <a:lnTo>
                            <a:pt x="14102" y="11082"/>
                          </a:lnTo>
                          <a:lnTo>
                            <a:pt x="14273" y="10766"/>
                          </a:lnTo>
                          <a:lnTo>
                            <a:pt x="14419" y="10425"/>
                          </a:lnTo>
                          <a:lnTo>
                            <a:pt x="14541" y="10084"/>
                          </a:lnTo>
                          <a:lnTo>
                            <a:pt x="14662" y="9743"/>
                          </a:lnTo>
                          <a:lnTo>
                            <a:pt x="14760" y="9378"/>
                          </a:lnTo>
                          <a:lnTo>
                            <a:pt x="14857" y="9012"/>
                          </a:lnTo>
                          <a:lnTo>
                            <a:pt x="14906" y="8647"/>
                          </a:lnTo>
                          <a:lnTo>
                            <a:pt x="14955" y="8257"/>
                          </a:lnTo>
                          <a:lnTo>
                            <a:pt x="15003" y="7892"/>
                          </a:lnTo>
                          <a:lnTo>
                            <a:pt x="15003" y="7502"/>
                          </a:lnTo>
                          <a:lnTo>
                            <a:pt x="7502" y="7502"/>
                          </a:lnTo>
                          <a:lnTo>
                            <a:pt x="7502" y="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55" name="Shape 655"/>
                    <p:cNvSpPr/>
                    <p:nvPr/>
                  </p:nvSpPr>
                  <p:spPr>
                    <a:xfrm>
                      <a:off x="3504325" y="3664250"/>
                      <a:ext cx="131525" cy="153450"/>
                    </a:xfrm>
                    <a:custGeom>
                      <a:pathLst>
                        <a:path extrusionOk="0" fill="none" h="6138" w="526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390" y="25"/>
                          </a:lnTo>
                          <a:lnTo>
                            <a:pt x="780" y="98"/>
                          </a:lnTo>
                          <a:lnTo>
                            <a:pt x="1169" y="171"/>
                          </a:lnTo>
                          <a:lnTo>
                            <a:pt x="1559" y="268"/>
                          </a:lnTo>
                          <a:lnTo>
                            <a:pt x="1924" y="414"/>
                          </a:lnTo>
                          <a:lnTo>
                            <a:pt x="2314" y="560"/>
                          </a:lnTo>
                          <a:lnTo>
                            <a:pt x="2655" y="731"/>
                          </a:lnTo>
                          <a:lnTo>
                            <a:pt x="3020" y="901"/>
                          </a:lnTo>
                          <a:lnTo>
                            <a:pt x="3020" y="901"/>
                          </a:lnTo>
                          <a:lnTo>
                            <a:pt x="3337" y="1121"/>
                          </a:lnTo>
                          <a:lnTo>
                            <a:pt x="3654" y="1340"/>
                          </a:lnTo>
                          <a:lnTo>
                            <a:pt x="3946" y="1559"/>
                          </a:lnTo>
                          <a:lnTo>
                            <a:pt x="4238" y="1803"/>
                          </a:lnTo>
                          <a:lnTo>
                            <a:pt x="4530" y="2070"/>
                          </a:lnTo>
                          <a:lnTo>
                            <a:pt x="4774" y="2363"/>
                          </a:lnTo>
                          <a:lnTo>
                            <a:pt x="5017" y="2655"/>
                          </a:lnTo>
                          <a:lnTo>
                            <a:pt x="5261" y="2972"/>
                          </a:lnTo>
                          <a:lnTo>
                            <a:pt x="0" y="61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56" name="Shape 656"/>
                    <p:cNvSpPr/>
                    <p:nvPr/>
                  </p:nvSpPr>
                  <p:spPr>
                    <a:xfrm>
                      <a:off x="3501875" y="3749500"/>
                      <a:ext cx="187575" cy="96825"/>
                    </a:xfrm>
                    <a:custGeom>
                      <a:pathLst>
                        <a:path extrusionOk="0" fill="none" h="3873" w="7503">
                          <a:moveTo>
                            <a:pt x="6431" y="0"/>
                          </a:moveTo>
                          <a:lnTo>
                            <a:pt x="1" y="3872"/>
                          </a:lnTo>
                          <a:lnTo>
                            <a:pt x="7502" y="3872"/>
                          </a:lnTo>
                          <a:lnTo>
                            <a:pt x="7502" y="3872"/>
                          </a:lnTo>
                          <a:lnTo>
                            <a:pt x="7478" y="3337"/>
                          </a:lnTo>
                          <a:lnTo>
                            <a:pt x="7429" y="2825"/>
                          </a:lnTo>
                          <a:lnTo>
                            <a:pt x="7332" y="2314"/>
                          </a:lnTo>
                          <a:lnTo>
                            <a:pt x="7210" y="1827"/>
                          </a:lnTo>
                          <a:lnTo>
                            <a:pt x="7064" y="1340"/>
                          </a:lnTo>
                          <a:lnTo>
                            <a:pt x="6893" y="877"/>
                          </a:lnTo>
                          <a:lnTo>
                            <a:pt x="6674" y="438"/>
                          </a:lnTo>
                          <a:lnTo>
                            <a:pt x="6431" y="0"/>
                          </a:lnTo>
                          <a:lnTo>
                            <a:pt x="6431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657" name="Shape 657"/>
                <p:cNvGrpSpPr/>
                <p:nvPr/>
              </p:nvGrpSpPr>
              <p:grpSpPr>
                <a:xfrm>
                  <a:off x="1047114" y="1470448"/>
                  <a:ext cx="3894630" cy="342398"/>
                  <a:chOff x="176103" y="1851448"/>
                  <a:chExt cx="3894630" cy="342398"/>
                </a:xfrm>
              </p:grpSpPr>
              <p:grpSp>
                <p:nvGrpSpPr>
                  <p:cNvPr id="658" name="Shape 658"/>
                  <p:cNvGrpSpPr/>
                  <p:nvPr/>
                </p:nvGrpSpPr>
                <p:grpSpPr>
                  <a:xfrm>
                    <a:off x="2023105" y="1859895"/>
                    <a:ext cx="345970" cy="325504"/>
                    <a:chOff x="5972700" y="2330200"/>
                    <a:chExt cx="411625" cy="387275"/>
                  </a:xfrm>
                </p:grpSpPr>
                <p:sp>
                  <p:nvSpPr>
                    <p:cNvPr id="659" name="Shape 659"/>
                    <p:cNvSpPr/>
                    <p:nvPr/>
                  </p:nvSpPr>
                  <p:spPr>
                    <a:xfrm>
                      <a:off x="5972700" y="2476950"/>
                      <a:ext cx="98050" cy="219825"/>
                    </a:xfrm>
                    <a:custGeom>
                      <a:pathLst>
                        <a:path extrusionOk="0" fill="none" h="8793" w="3922">
                          <a:moveTo>
                            <a:pt x="0" y="0"/>
                          </a:moveTo>
                          <a:lnTo>
                            <a:pt x="0" y="8792"/>
                          </a:lnTo>
                          <a:lnTo>
                            <a:pt x="3921" y="8792"/>
                          </a:lnTo>
                          <a:lnTo>
                            <a:pt x="3921" y="0"/>
                          </a:lnTo>
                          <a:lnTo>
                            <a:pt x="0" y="0"/>
                          </a:lnTo>
                          <a:close/>
                          <a:moveTo>
                            <a:pt x="2411" y="2411"/>
                          </a:moveTo>
                          <a:lnTo>
                            <a:pt x="2411" y="2411"/>
                          </a:lnTo>
                          <a:lnTo>
                            <a:pt x="2265" y="2387"/>
                          </a:lnTo>
                          <a:lnTo>
                            <a:pt x="2143" y="2363"/>
                          </a:lnTo>
                          <a:lnTo>
                            <a:pt x="2022" y="2290"/>
                          </a:lnTo>
                          <a:lnTo>
                            <a:pt x="1924" y="2216"/>
                          </a:lnTo>
                          <a:lnTo>
                            <a:pt x="1827" y="2095"/>
                          </a:lnTo>
                          <a:lnTo>
                            <a:pt x="1754" y="1973"/>
                          </a:lnTo>
                          <a:lnTo>
                            <a:pt x="1729" y="1851"/>
                          </a:lnTo>
                          <a:lnTo>
                            <a:pt x="1705" y="1705"/>
                          </a:lnTo>
                          <a:lnTo>
                            <a:pt x="1705" y="1705"/>
                          </a:lnTo>
                          <a:lnTo>
                            <a:pt x="1729" y="1559"/>
                          </a:lnTo>
                          <a:lnTo>
                            <a:pt x="1754" y="1437"/>
                          </a:lnTo>
                          <a:lnTo>
                            <a:pt x="1827" y="1315"/>
                          </a:lnTo>
                          <a:lnTo>
                            <a:pt x="1924" y="1218"/>
                          </a:lnTo>
                          <a:lnTo>
                            <a:pt x="2022" y="1120"/>
                          </a:lnTo>
                          <a:lnTo>
                            <a:pt x="2143" y="1072"/>
                          </a:lnTo>
                          <a:lnTo>
                            <a:pt x="2265" y="1023"/>
                          </a:lnTo>
                          <a:lnTo>
                            <a:pt x="2411" y="999"/>
                          </a:lnTo>
                          <a:lnTo>
                            <a:pt x="2411" y="999"/>
                          </a:lnTo>
                          <a:lnTo>
                            <a:pt x="2557" y="1023"/>
                          </a:lnTo>
                          <a:lnTo>
                            <a:pt x="2679" y="1072"/>
                          </a:lnTo>
                          <a:lnTo>
                            <a:pt x="2801" y="1120"/>
                          </a:lnTo>
                          <a:lnTo>
                            <a:pt x="2898" y="1218"/>
                          </a:lnTo>
                          <a:lnTo>
                            <a:pt x="2996" y="1315"/>
                          </a:lnTo>
                          <a:lnTo>
                            <a:pt x="3069" y="1437"/>
                          </a:lnTo>
                          <a:lnTo>
                            <a:pt x="3093" y="1559"/>
                          </a:lnTo>
                          <a:lnTo>
                            <a:pt x="3118" y="1705"/>
                          </a:lnTo>
                          <a:lnTo>
                            <a:pt x="3118" y="1705"/>
                          </a:lnTo>
                          <a:lnTo>
                            <a:pt x="3093" y="1851"/>
                          </a:lnTo>
                          <a:lnTo>
                            <a:pt x="3069" y="1973"/>
                          </a:lnTo>
                          <a:lnTo>
                            <a:pt x="2996" y="2095"/>
                          </a:lnTo>
                          <a:lnTo>
                            <a:pt x="2898" y="2216"/>
                          </a:lnTo>
                          <a:lnTo>
                            <a:pt x="2801" y="2290"/>
                          </a:lnTo>
                          <a:lnTo>
                            <a:pt x="2679" y="2363"/>
                          </a:lnTo>
                          <a:lnTo>
                            <a:pt x="2557" y="2387"/>
                          </a:lnTo>
                          <a:lnTo>
                            <a:pt x="2411" y="2411"/>
                          </a:lnTo>
                          <a:lnTo>
                            <a:pt x="2411" y="241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60" name="Shape 660"/>
                    <p:cNvSpPr/>
                    <p:nvPr/>
                  </p:nvSpPr>
                  <p:spPr>
                    <a:xfrm>
                      <a:off x="6078025" y="2330200"/>
                      <a:ext cx="306300" cy="387275"/>
                    </a:xfrm>
                    <a:custGeom>
                      <a:pathLst>
                        <a:path extrusionOk="0" fill="none" h="15491" w="12252">
                          <a:moveTo>
                            <a:pt x="1" y="13396"/>
                          </a:moveTo>
                          <a:lnTo>
                            <a:pt x="1511" y="13396"/>
                          </a:lnTo>
                          <a:lnTo>
                            <a:pt x="1511" y="13396"/>
                          </a:lnTo>
                          <a:lnTo>
                            <a:pt x="1998" y="13639"/>
                          </a:lnTo>
                          <a:lnTo>
                            <a:pt x="2680" y="13932"/>
                          </a:lnTo>
                          <a:lnTo>
                            <a:pt x="3556" y="14273"/>
                          </a:lnTo>
                          <a:lnTo>
                            <a:pt x="4531" y="14638"/>
                          </a:lnTo>
                          <a:lnTo>
                            <a:pt x="5578" y="14955"/>
                          </a:lnTo>
                          <a:lnTo>
                            <a:pt x="6114" y="15101"/>
                          </a:lnTo>
                          <a:lnTo>
                            <a:pt x="6650" y="15222"/>
                          </a:lnTo>
                          <a:lnTo>
                            <a:pt x="7161" y="15344"/>
                          </a:lnTo>
                          <a:lnTo>
                            <a:pt x="7672" y="15417"/>
                          </a:lnTo>
                          <a:lnTo>
                            <a:pt x="8135" y="15466"/>
                          </a:lnTo>
                          <a:lnTo>
                            <a:pt x="8598" y="15490"/>
                          </a:lnTo>
                          <a:lnTo>
                            <a:pt x="8598" y="15490"/>
                          </a:lnTo>
                          <a:lnTo>
                            <a:pt x="9377" y="15490"/>
                          </a:lnTo>
                          <a:lnTo>
                            <a:pt x="9791" y="15466"/>
                          </a:lnTo>
                          <a:lnTo>
                            <a:pt x="10181" y="15417"/>
                          </a:lnTo>
                          <a:lnTo>
                            <a:pt x="10522" y="15320"/>
                          </a:lnTo>
                          <a:lnTo>
                            <a:pt x="10692" y="15271"/>
                          </a:lnTo>
                          <a:lnTo>
                            <a:pt x="10814" y="15222"/>
                          </a:lnTo>
                          <a:lnTo>
                            <a:pt x="10936" y="15149"/>
                          </a:lnTo>
                          <a:lnTo>
                            <a:pt x="11033" y="15052"/>
                          </a:lnTo>
                          <a:lnTo>
                            <a:pt x="11082" y="14955"/>
                          </a:lnTo>
                          <a:lnTo>
                            <a:pt x="11131" y="14833"/>
                          </a:lnTo>
                          <a:lnTo>
                            <a:pt x="11204" y="14126"/>
                          </a:lnTo>
                          <a:lnTo>
                            <a:pt x="11204" y="14126"/>
                          </a:lnTo>
                          <a:lnTo>
                            <a:pt x="11180" y="13956"/>
                          </a:lnTo>
                          <a:lnTo>
                            <a:pt x="11131" y="13810"/>
                          </a:lnTo>
                          <a:lnTo>
                            <a:pt x="11033" y="13664"/>
                          </a:lnTo>
                          <a:lnTo>
                            <a:pt x="10887" y="13542"/>
                          </a:lnTo>
                          <a:lnTo>
                            <a:pt x="10887" y="13542"/>
                          </a:lnTo>
                          <a:lnTo>
                            <a:pt x="11009" y="13518"/>
                          </a:lnTo>
                          <a:lnTo>
                            <a:pt x="11131" y="13469"/>
                          </a:lnTo>
                          <a:lnTo>
                            <a:pt x="11253" y="13420"/>
                          </a:lnTo>
                          <a:lnTo>
                            <a:pt x="11350" y="13323"/>
                          </a:lnTo>
                          <a:lnTo>
                            <a:pt x="11423" y="13225"/>
                          </a:lnTo>
                          <a:lnTo>
                            <a:pt x="11496" y="13104"/>
                          </a:lnTo>
                          <a:lnTo>
                            <a:pt x="11545" y="12957"/>
                          </a:lnTo>
                          <a:lnTo>
                            <a:pt x="11569" y="12836"/>
                          </a:lnTo>
                          <a:lnTo>
                            <a:pt x="11642" y="11959"/>
                          </a:lnTo>
                          <a:lnTo>
                            <a:pt x="11642" y="11959"/>
                          </a:lnTo>
                          <a:lnTo>
                            <a:pt x="11642" y="11837"/>
                          </a:lnTo>
                          <a:lnTo>
                            <a:pt x="11642" y="11740"/>
                          </a:lnTo>
                          <a:lnTo>
                            <a:pt x="11618" y="11618"/>
                          </a:lnTo>
                          <a:lnTo>
                            <a:pt x="11569" y="11521"/>
                          </a:lnTo>
                          <a:lnTo>
                            <a:pt x="11447" y="11350"/>
                          </a:lnTo>
                          <a:lnTo>
                            <a:pt x="11374" y="11277"/>
                          </a:lnTo>
                          <a:lnTo>
                            <a:pt x="11301" y="11204"/>
                          </a:lnTo>
                          <a:lnTo>
                            <a:pt x="11301" y="11204"/>
                          </a:lnTo>
                          <a:lnTo>
                            <a:pt x="11423" y="11180"/>
                          </a:lnTo>
                          <a:lnTo>
                            <a:pt x="11521" y="11131"/>
                          </a:lnTo>
                          <a:lnTo>
                            <a:pt x="11618" y="11058"/>
                          </a:lnTo>
                          <a:lnTo>
                            <a:pt x="11715" y="10960"/>
                          </a:lnTo>
                          <a:lnTo>
                            <a:pt x="11788" y="10863"/>
                          </a:lnTo>
                          <a:lnTo>
                            <a:pt x="11837" y="10766"/>
                          </a:lnTo>
                          <a:lnTo>
                            <a:pt x="11886" y="10644"/>
                          </a:lnTo>
                          <a:lnTo>
                            <a:pt x="11910" y="10498"/>
                          </a:lnTo>
                          <a:lnTo>
                            <a:pt x="11983" y="9645"/>
                          </a:lnTo>
                          <a:lnTo>
                            <a:pt x="11983" y="9645"/>
                          </a:lnTo>
                          <a:lnTo>
                            <a:pt x="11983" y="9523"/>
                          </a:lnTo>
                          <a:lnTo>
                            <a:pt x="11983" y="9402"/>
                          </a:lnTo>
                          <a:lnTo>
                            <a:pt x="11959" y="9280"/>
                          </a:lnTo>
                          <a:lnTo>
                            <a:pt x="11910" y="9182"/>
                          </a:lnTo>
                          <a:lnTo>
                            <a:pt x="11861" y="9085"/>
                          </a:lnTo>
                          <a:lnTo>
                            <a:pt x="11788" y="9012"/>
                          </a:lnTo>
                          <a:lnTo>
                            <a:pt x="11715" y="8939"/>
                          </a:lnTo>
                          <a:lnTo>
                            <a:pt x="11618" y="8866"/>
                          </a:lnTo>
                          <a:lnTo>
                            <a:pt x="11618" y="8866"/>
                          </a:lnTo>
                          <a:lnTo>
                            <a:pt x="11715" y="8841"/>
                          </a:lnTo>
                          <a:lnTo>
                            <a:pt x="11813" y="8768"/>
                          </a:lnTo>
                          <a:lnTo>
                            <a:pt x="11910" y="8695"/>
                          </a:lnTo>
                          <a:lnTo>
                            <a:pt x="11983" y="8622"/>
                          </a:lnTo>
                          <a:lnTo>
                            <a:pt x="12056" y="8525"/>
                          </a:lnTo>
                          <a:lnTo>
                            <a:pt x="12105" y="8427"/>
                          </a:lnTo>
                          <a:lnTo>
                            <a:pt x="12129" y="8306"/>
                          </a:lnTo>
                          <a:lnTo>
                            <a:pt x="12154" y="8184"/>
                          </a:lnTo>
                          <a:lnTo>
                            <a:pt x="12251" y="7307"/>
                          </a:lnTo>
                          <a:lnTo>
                            <a:pt x="12251" y="7307"/>
                          </a:lnTo>
                          <a:lnTo>
                            <a:pt x="12227" y="7185"/>
                          </a:lnTo>
                          <a:lnTo>
                            <a:pt x="12202" y="7064"/>
                          </a:lnTo>
                          <a:lnTo>
                            <a:pt x="12154" y="6966"/>
                          </a:lnTo>
                          <a:lnTo>
                            <a:pt x="12105" y="6869"/>
                          </a:lnTo>
                          <a:lnTo>
                            <a:pt x="12032" y="6771"/>
                          </a:lnTo>
                          <a:lnTo>
                            <a:pt x="11935" y="6698"/>
                          </a:lnTo>
                          <a:lnTo>
                            <a:pt x="11715" y="6552"/>
                          </a:lnTo>
                          <a:lnTo>
                            <a:pt x="11472" y="6430"/>
                          </a:lnTo>
                          <a:lnTo>
                            <a:pt x="11180" y="6333"/>
                          </a:lnTo>
                          <a:lnTo>
                            <a:pt x="10863" y="6260"/>
                          </a:lnTo>
                          <a:lnTo>
                            <a:pt x="10546" y="6211"/>
                          </a:lnTo>
                          <a:lnTo>
                            <a:pt x="10546" y="6211"/>
                          </a:lnTo>
                          <a:lnTo>
                            <a:pt x="9864" y="6114"/>
                          </a:lnTo>
                          <a:lnTo>
                            <a:pt x="8817" y="6016"/>
                          </a:lnTo>
                          <a:lnTo>
                            <a:pt x="7575" y="5943"/>
                          </a:lnTo>
                          <a:lnTo>
                            <a:pt x="6309" y="5870"/>
                          </a:lnTo>
                          <a:lnTo>
                            <a:pt x="6309" y="5870"/>
                          </a:lnTo>
                          <a:lnTo>
                            <a:pt x="6479" y="5578"/>
                          </a:lnTo>
                          <a:lnTo>
                            <a:pt x="6625" y="5237"/>
                          </a:lnTo>
                          <a:lnTo>
                            <a:pt x="6771" y="4872"/>
                          </a:lnTo>
                          <a:lnTo>
                            <a:pt x="6869" y="4482"/>
                          </a:lnTo>
                          <a:lnTo>
                            <a:pt x="6966" y="4092"/>
                          </a:lnTo>
                          <a:lnTo>
                            <a:pt x="7064" y="3678"/>
                          </a:lnTo>
                          <a:lnTo>
                            <a:pt x="7161" y="2875"/>
                          </a:lnTo>
                          <a:lnTo>
                            <a:pt x="7234" y="2144"/>
                          </a:lnTo>
                          <a:lnTo>
                            <a:pt x="7283" y="1535"/>
                          </a:lnTo>
                          <a:lnTo>
                            <a:pt x="7283" y="975"/>
                          </a:lnTo>
                          <a:lnTo>
                            <a:pt x="7283" y="975"/>
                          </a:lnTo>
                          <a:lnTo>
                            <a:pt x="7283" y="804"/>
                          </a:lnTo>
                          <a:lnTo>
                            <a:pt x="7210" y="609"/>
                          </a:lnTo>
                          <a:lnTo>
                            <a:pt x="7137" y="463"/>
                          </a:lnTo>
                          <a:lnTo>
                            <a:pt x="7015" y="317"/>
                          </a:lnTo>
                          <a:lnTo>
                            <a:pt x="6869" y="171"/>
                          </a:lnTo>
                          <a:lnTo>
                            <a:pt x="6698" y="98"/>
                          </a:lnTo>
                          <a:lnTo>
                            <a:pt x="6503" y="25"/>
                          </a:lnTo>
                          <a:lnTo>
                            <a:pt x="6309" y="1"/>
                          </a:lnTo>
                          <a:lnTo>
                            <a:pt x="6309" y="1"/>
                          </a:lnTo>
                          <a:lnTo>
                            <a:pt x="5943" y="25"/>
                          </a:lnTo>
                          <a:lnTo>
                            <a:pt x="5700" y="74"/>
                          </a:lnTo>
                          <a:lnTo>
                            <a:pt x="5505" y="147"/>
                          </a:lnTo>
                          <a:lnTo>
                            <a:pt x="5359" y="220"/>
                          </a:lnTo>
                          <a:lnTo>
                            <a:pt x="5359" y="220"/>
                          </a:lnTo>
                          <a:lnTo>
                            <a:pt x="4969" y="1462"/>
                          </a:lnTo>
                          <a:lnTo>
                            <a:pt x="4774" y="2022"/>
                          </a:lnTo>
                          <a:lnTo>
                            <a:pt x="4579" y="2534"/>
                          </a:lnTo>
                          <a:lnTo>
                            <a:pt x="4385" y="2996"/>
                          </a:lnTo>
                          <a:lnTo>
                            <a:pt x="4190" y="3386"/>
                          </a:lnTo>
                          <a:lnTo>
                            <a:pt x="4019" y="3678"/>
                          </a:lnTo>
                          <a:lnTo>
                            <a:pt x="3873" y="3922"/>
                          </a:lnTo>
                          <a:lnTo>
                            <a:pt x="3873" y="3922"/>
                          </a:lnTo>
                          <a:lnTo>
                            <a:pt x="3654" y="4141"/>
                          </a:lnTo>
                          <a:lnTo>
                            <a:pt x="3313" y="4482"/>
                          </a:lnTo>
                          <a:lnTo>
                            <a:pt x="2509" y="5237"/>
                          </a:lnTo>
                          <a:lnTo>
                            <a:pt x="1438" y="6211"/>
                          </a:lnTo>
                          <a:lnTo>
                            <a:pt x="1" y="621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661" name="Shape 661"/>
                  <p:cNvGrpSpPr/>
                  <p:nvPr/>
                </p:nvGrpSpPr>
                <p:grpSpPr>
                  <a:xfrm>
                    <a:off x="1093458" y="1865778"/>
                    <a:ext cx="353136" cy="313737"/>
                    <a:chOff x="5292575" y="3681900"/>
                    <a:chExt cx="420150" cy="373275"/>
                  </a:xfrm>
                </p:grpSpPr>
                <p:sp>
                  <p:nvSpPr>
                    <p:cNvPr id="662" name="Shape 662"/>
                    <p:cNvSpPr/>
                    <p:nvPr/>
                  </p:nvSpPr>
                  <p:spPr>
                    <a:xfrm>
                      <a:off x="5292575" y="3706875"/>
                      <a:ext cx="420150" cy="266700"/>
                    </a:xfrm>
                    <a:custGeom>
                      <a:pathLst>
                        <a:path extrusionOk="0" fill="none" h="10668" w="16806">
                          <a:moveTo>
                            <a:pt x="16319" y="0"/>
                          </a:moveTo>
                          <a:lnTo>
                            <a:pt x="488" y="0"/>
                          </a:lnTo>
                          <a:lnTo>
                            <a:pt x="488" y="0"/>
                          </a:lnTo>
                          <a:lnTo>
                            <a:pt x="390" y="0"/>
                          </a:lnTo>
                          <a:lnTo>
                            <a:pt x="293" y="25"/>
                          </a:lnTo>
                          <a:lnTo>
                            <a:pt x="196" y="73"/>
                          </a:lnTo>
                          <a:lnTo>
                            <a:pt x="123" y="146"/>
                          </a:lnTo>
                          <a:lnTo>
                            <a:pt x="74" y="219"/>
                          </a:lnTo>
                          <a:lnTo>
                            <a:pt x="25" y="292"/>
                          </a:lnTo>
                          <a:lnTo>
                            <a:pt x="1" y="390"/>
                          </a:lnTo>
                          <a:lnTo>
                            <a:pt x="1" y="487"/>
                          </a:lnTo>
                          <a:lnTo>
                            <a:pt x="1" y="10181"/>
                          </a:lnTo>
                          <a:lnTo>
                            <a:pt x="1" y="10181"/>
                          </a:lnTo>
                          <a:lnTo>
                            <a:pt x="1" y="10278"/>
                          </a:lnTo>
                          <a:lnTo>
                            <a:pt x="25" y="10375"/>
                          </a:lnTo>
                          <a:lnTo>
                            <a:pt x="74" y="10448"/>
                          </a:lnTo>
                          <a:lnTo>
                            <a:pt x="123" y="10522"/>
                          </a:lnTo>
                          <a:lnTo>
                            <a:pt x="196" y="10570"/>
                          </a:lnTo>
                          <a:lnTo>
                            <a:pt x="293" y="10619"/>
                          </a:lnTo>
                          <a:lnTo>
                            <a:pt x="390" y="10643"/>
                          </a:lnTo>
                          <a:lnTo>
                            <a:pt x="488" y="10668"/>
                          </a:lnTo>
                          <a:lnTo>
                            <a:pt x="16319" y="10668"/>
                          </a:lnTo>
                          <a:lnTo>
                            <a:pt x="16319" y="10668"/>
                          </a:lnTo>
                          <a:lnTo>
                            <a:pt x="16416" y="10643"/>
                          </a:lnTo>
                          <a:lnTo>
                            <a:pt x="16513" y="10619"/>
                          </a:lnTo>
                          <a:lnTo>
                            <a:pt x="16611" y="10570"/>
                          </a:lnTo>
                          <a:lnTo>
                            <a:pt x="16684" y="10522"/>
                          </a:lnTo>
                          <a:lnTo>
                            <a:pt x="16733" y="10448"/>
                          </a:lnTo>
                          <a:lnTo>
                            <a:pt x="16781" y="10375"/>
                          </a:lnTo>
                          <a:lnTo>
                            <a:pt x="16806" y="10278"/>
                          </a:lnTo>
                          <a:lnTo>
                            <a:pt x="16806" y="10181"/>
                          </a:lnTo>
                          <a:lnTo>
                            <a:pt x="16806" y="487"/>
                          </a:lnTo>
                          <a:lnTo>
                            <a:pt x="16806" y="487"/>
                          </a:lnTo>
                          <a:lnTo>
                            <a:pt x="16806" y="390"/>
                          </a:lnTo>
                          <a:lnTo>
                            <a:pt x="16781" y="292"/>
                          </a:lnTo>
                          <a:lnTo>
                            <a:pt x="16733" y="219"/>
                          </a:lnTo>
                          <a:lnTo>
                            <a:pt x="16684" y="146"/>
                          </a:lnTo>
                          <a:lnTo>
                            <a:pt x="16611" y="73"/>
                          </a:lnTo>
                          <a:lnTo>
                            <a:pt x="16513" y="25"/>
                          </a:lnTo>
                          <a:lnTo>
                            <a:pt x="16416" y="0"/>
                          </a:lnTo>
                          <a:lnTo>
                            <a:pt x="16319" y="0"/>
                          </a:lnTo>
                          <a:lnTo>
                            <a:pt x="16319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63" name="Shape 663"/>
                    <p:cNvSpPr/>
                    <p:nvPr/>
                  </p:nvSpPr>
                  <p:spPr>
                    <a:xfrm>
                      <a:off x="5490475" y="3681900"/>
                      <a:ext cx="24375" cy="25000"/>
                    </a:xfrm>
                    <a:custGeom>
                      <a:pathLst>
                        <a:path extrusionOk="0" fill="none" h="1000" w="975">
                          <a:moveTo>
                            <a:pt x="974" y="999"/>
                          </a:moveTo>
                          <a:lnTo>
                            <a:pt x="974" y="488"/>
                          </a:lnTo>
                          <a:lnTo>
                            <a:pt x="974" y="488"/>
                          </a:lnTo>
                          <a:lnTo>
                            <a:pt x="974" y="390"/>
                          </a:lnTo>
                          <a:lnTo>
                            <a:pt x="926" y="293"/>
                          </a:lnTo>
                          <a:lnTo>
                            <a:pt x="901" y="220"/>
                          </a:lnTo>
                          <a:lnTo>
                            <a:pt x="828" y="147"/>
                          </a:lnTo>
                          <a:lnTo>
                            <a:pt x="755" y="74"/>
                          </a:lnTo>
                          <a:lnTo>
                            <a:pt x="682" y="49"/>
                          </a:lnTo>
                          <a:lnTo>
                            <a:pt x="585" y="1"/>
                          </a:lnTo>
                          <a:lnTo>
                            <a:pt x="487" y="1"/>
                          </a:lnTo>
                          <a:lnTo>
                            <a:pt x="487" y="1"/>
                          </a:lnTo>
                          <a:lnTo>
                            <a:pt x="390" y="1"/>
                          </a:lnTo>
                          <a:lnTo>
                            <a:pt x="292" y="49"/>
                          </a:lnTo>
                          <a:lnTo>
                            <a:pt x="219" y="74"/>
                          </a:lnTo>
                          <a:lnTo>
                            <a:pt x="146" y="147"/>
                          </a:lnTo>
                          <a:lnTo>
                            <a:pt x="73" y="220"/>
                          </a:lnTo>
                          <a:lnTo>
                            <a:pt x="49" y="293"/>
                          </a:lnTo>
                          <a:lnTo>
                            <a:pt x="0" y="390"/>
                          </a:lnTo>
                          <a:lnTo>
                            <a:pt x="0" y="488"/>
                          </a:lnTo>
                          <a:lnTo>
                            <a:pt x="0" y="99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64" name="Shape 664"/>
                    <p:cNvSpPr/>
                    <p:nvPr/>
                  </p:nvSpPr>
                  <p:spPr>
                    <a:xfrm>
                      <a:off x="5358350" y="3973550"/>
                      <a:ext cx="60900" cy="81625"/>
                    </a:xfrm>
                    <a:custGeom>
                      <a:pathLst>
                        <a:path extrusionOk="0" fill="none" h="3265" w="2436">
                          <a:moveTo>
                            <a:pt x="1340" y="1"/>
                          </a:moveTo>
                          <a:lnTo>
                            <a:pt x="49" y="2558"/>
                          </a:lnTo>
                          <a:lnTo>
                            <a:pt x="49" y="2558"/>
                          </a:lnTo>
                          <a:lnTo>
                            <a:pt x="24" y="2631"/>
                          </a:lnTo>
                          <a:lnTo>
                            <a:pt x="0" y="2728"/>
                          </a:lnTo>
                          <a:lnTo>
                            <a:pt x="0" y="2826"/>
                          </a:lnTo>
                          <a:lnTo>
                            <a:pt x="24" y="2923"/>
                          </a:lnTo>
                          <a:lnTo>
                            <a:pt x="73" y="2996"/>
                          </a:lnTo>
                          <a:lnTo>
                            <a:pt x="122" y="3094"/>
                          </a:lnTo>
                          <a:lnTo>
                            <a:pt x="195" y="3142"/>
                          </a:lnTo>
                          <a:lnTo>
                            <a:pt x="268" y="3215"/>
                          </a:lnTo>
                          <a:lnTo>
                            <a:pt x="268" y="3215"/>
                          </a:lnTo>
                          <a:lnTo>
                            <a:pt x="390" y="3240"/>
                          </a:lnTo>
                          <a:lnTo>
                            <a:pt x="487" y="3264"/>
                          </a:lnTo>
                          <a:lnTo>
                            <a:pt x="487" y="3264"/>
                          </a:lnTo>
                          <a:lnTo>
                            <a:pt x="633" y="3240"/>
                          </a:lnTo>
                          <a:lnTo>
                            <a:pt x="755" y="3191"/>
                          </a:lnTo>
                          <a:lnTo>
                            <a:pt x="853" y="3094"/>
                          </a:lnTo>
                          <a:lnTo>
                            <a:pt x="926" y="2996"/>
                          </a:lnTo>
                          <a:lnTo>
                            <a:pt x="2436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65" name="Shape 665"/>
                    <p:cNvSpPr/>
                    <p:nvPr/>
                  </p:nvSpPr>
                  <p:spPr>
                    <a:xfrm>
                      <a:off x="5586050" y="3973550"/>
                      <a:ext cx="60925" cy="81625"/>
                    </a:xfrm>
                    <a:custGeom>
                      <a:pathLst>
                        <a:path extrusionOk="0" fill="none" h="3265" w="2437">
                          <a:moveTo>
                            <a:pt x="1" y="1"/>
                          </a:moveTo>
                          <a:lnTo>
                            <a:pt x="1511" y="2996"/>
                          </a:lnTo>
                          <a:lnTo>
                            <a:pt x="1511" y="2996"/>
                          </a:lnTo>
                          <a:lnTo>
                            <a:pt x="1584" y="3094"/>
                          </a:lnTo>
                          <a:lnTo>
                            <a:pt x="1681" y="3191"/>
                          </a:lnTo>
                          <a:lnTo>
                            <a:pt x="1803" y="3240"/>
                          </a:lnTo>
                          <a:lnTo>
                            <a:pt x="1949" y="3264"/>
                          </a:lnTo>
                          <a:lnTo>
                            <a:pt x="1949" y="3264"/>
                          </a:lnTo>
                          <a:lnTo>
                            <a:pt x="2047" y="3240"/>
                          </a:lnTo>
                          <a:lnTo>
                            <a:pt x="2168" y="3215"/>
                          </a:lnTo>
                          <a:lnTo>
                            <a:pt x="2168" y="3215"/>
                          </a:lnTo>
                          <a:lnTo>
                            <a:pt x="2241" y="3142"/>
                          </a:lnTo>
                          <a:lnTo>
                            <a:pt x="2315" y="3094"/>
                          </a:lnTo>
                          <a:lnTo>
                            <a:pt x="2363" y="2996"/>
                          </a:lnTo>
                          <a:lnTo>
                            <a:pt x="2412" y="2923"/>
                          </a:lnTo>
                          <a:lnTo>
                            <a:pt x="2436" y="2826"/>
                          </a:lnTo>
                          <a:lnTo>
                            <a:pt x="2436" y="2728"/>
                          </a:lnTo>
                          <a:lnTo>
                            <a:pt x="2412" y="2631"/>
                          </a:lnTo>
                          <a:lnTo>
                            <a:pt x="2388" y="2558"/>
                          </a:lnTo>
                          <a:lnTo>
                            <a:pt x="1097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66" name="Shape 666"/>
                    <p:cNvSpPr/>
                    <p:nvPr/>
                  </p:nvSpPr>
                  <p:spPr>
                    <a:xfrm>
                      <a:off x="5316925" y="3731225"/>
                      <a:ext cx="371450" cy="218000"/>
                    </a:xfrm>
                    <a:custGeom>
                      <a:pathLst>
                        <a:path extrusionOk="0" fill="none" h="8720" w="14858">
                          <a:moveTo>
                            <a:pt x="1" y="0"/>
                          </a:moveTo>
                          <a:lnTo>
                            <a:pt x="1" y="8719"/>
                          </a:lnTo>
                          <a:lnTo>
                            <a:pt x="14857" y="8719"/>
                          </a:lnTo>
                          <a:lnTo>
                            <a:pt x="14857" y="0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67" name="Shape 667"/>
                    <p:cNvSpPr/>
                    <p:nvPr/>
                  </p:nvSpPr>
                  <p:spPr>
                    <a:xfrm>
                      <a:off x="5380250" y="3784800"/>
                      <a:ext cx="230200" cy="115725"/>
                    </a:xfrm>
                    <a:custGeom>
                      <a:pathLst>
                        <a:path extrusionOk="0" fill="none" h="4629" w="9208">
                          <a:moveTo>
                            <a:pt x="9207" y="1"/>
                          </a:moveTo>
                          <a:lnTo>
                            <a:pt x="5213" y="3995"/>
                          </a:lnTo>
                          <a:lnTo>
                            <a:pt x="5213" y="3995"/>
                          </a:lnTo>
                          <a:lnTo>
                            <a:pt x="5140" y="4044"/>
                          </a:lnTo>
                          <a:lnTo>
                            <a:pt x="5067" y="4092"/>
                          </a:lnTo>
                          <a:lnTo>
                            <a:pt x="4969" y="4117"/>
                          </a:lnTo>
                          <a:lnTo>
                            <a:pt x="4872" y="4141"/>
                          </a:lnTo>
                          <a:lnTo>
                            <a:pt x="4774" y="4117"/>
                          </a:lnTo>
                          <a:lnTo>
                            <a:pt x="4677" y="4092"/>
                          </a:lnTo>
                          <a:lnTo>
                            <a:pt x="4604" y="4044"/>
                          </a:lnTo>
                          <a:lnTo>
                            <a:pt x="4531" y="3995"/>
                          </a:lnTo>
                          <a:lnTo>
                            <a:pt x="2582" y="2046"/>
                          </a:lnTo>
                          <a:lnTo>
                            <a:pt x="1" y="4628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68" name="Shape 668"/>
                    <p:cNvSpPr/>
                    <p:nvPr/>
                  </p:nvSpPr>
                  <p:spPr>
                    <a:xfrm>
                      <a:off x="5547700" y="3779925"/>
                      <a:ext cx="68825" cy="68825"/>
                    </a:xfrm>
                    <a:custGeom>
                      <a:pathLst>
                        <a:path extrusionOk="0" fill="none" h="2753" w="2753">
                          <a:moveTo>
                            <a:pt x="0" y="1"/>
                          </a:moveTo>
                          <a:lnTo>
                            <a:pt x="2265" y="1"/>
                          </a:lnTo>
                          <a:lnTo>
                            <a:pt x="2265" y="1"/>
                          </a:lnTo>
                          <a:lnTo>
                            <a:pt x="2363" y="1"/>
                          </a:lnTo>
                          <a:lnTo>
                            <a:pt x="2460" y="25"/>
                          </a:lnTo>
                          <a:lnTo>
                            <a:pt x="2533" y="74"/>
                          </a:lnTo>
                          <a:lnTo>
                            <a:pt x="2606" y="147"/>
                          </a:lnTo>
                          <a:lnTo>
                            <a:pt x="2680" y="220"/>
                          </a:lnTo>
                          <a:lnTo>
                            <a:pt x="2728" y="293"/>
                          </a:lnTo>
                          <a:lnTo>
                            <a:pt x="2753" y="390"/>
                          </a:lnTo>
                          <a:lnTo>
                            <a:pt x="2753" y="488"/>
                          </a:lnTo>
                          <a:lnTo>
                            <a:pt x="2753" y="2753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669" name="Shape 669"/>
                  <p:cNvSpPr/>
                  <p:nvPr/>
                </p:nvSpPr>
                <p:spPr>
                  <a:xfrm>
                    <a:off x="176103" y="1852215"/>
                    <a:ext cx="340843" cy="340864"/>
                  </a:xfrm>
                  <a:custGeom>
                    <a:pathLst>
                      <a:path extrusionOk="0" fill="none" h="16222" w="16221">
                        <a:moveTo>
                          <a:pt x="0" y="8111"/>
                        </a:moveTo>
                        <a:lnTo>
                          <a:pt x="0" y="8111"/>
                        </a:lnTo>
                        <a:lnTo>
                          <a:pt x="0" y="7697"/>
                        </a:lnTo>
                        <a:lnTo>
                          <a:pt x="49" y="7283"/>
                        </a:lnTo>
                        <a:lnTo>
                          <a:pt x="98" y="6869"/>
                        </a:lnTo>
                        <a:lnTo>
                          <a:pt x="171" y="6479"/>
                        </a:lnTo>
                        <a:lnTo>
                          <a:pt x="244" y="6090"/>
                        </a:lnTo>
                        <a:lnTo>
                          <a:pt x="366" y="5700"/>
                        </a:lnTo>
                        <a:lnTo>
                          <a:pt x="487" y="5335"/>
                        </a:lnTo>
                        <a:lnTo>
                          <a:pt x="634" y="4945"/>
                        </a:lnTo>
                        <a:lnTo>
                          <a:pt x="804" y="4604"/>
                        </a:lnTo>
                        <a:lnTo>
                          <a:pt x="975" y="4239"/>
                        </a:lnTo>
                        <a:lnTo>
                          <a:pt x="1169" y="3898"/>
                        </a:lnTo>
                        <a:lnTo>
                          <a:pt x="1389" y="3581"/>
                        </a:lnTo>
                        <a:lnTo>
                          <a:pt x="1608" y="3264"/>
                        </a:lnTo>
                        <a:lnTo>
                          <a:pt x="1851" y="2948"/>
                        </a:lnTo>
                        <a:lnTo>
                          <a:pt x="2119" y="2656"/>
                        </a:lnTo>
                        <a:lnTo>
                          <a:pt x="2387" y="2388"/>
                        </a:lnTo>
                        <a:lnTo>
                          <a:pt x="2655" y="2120"/>
                        </a:lnTo>
                        <a:lnTo>
                          <a:pt x="2947" y="1852"/>
                        </a:lnTo>
                        <a:lnTo>
                          <a:pt x="3264" y="1608"/>
                        </a:lnTo>
                        <a:lnTo>
                          <a:pt x="3581" y="1389"/>
                        </a:lnTo>
                        <a:lnTo>
                          <a:pt x="3897" y="1170"/>
                        </a:lnTo>
                        <a:lnTo>
                          <a:pt x="4238" y="975"/>
                        </a:lnTo>
                        <a:lnTo>
                          <a:pt x="4603" y="805"/>
                        </a:lnTo>
                        <a:lnTo>
                          <a:pt x="4944" y="634"/>
                        </a:lnTo>
                        <a:lnTo>
                          <a:pt x="5334" y="488"/>
                        </a:lnTo>
                        <a:lnTo>
                          <a:pt x="5699" y="366"/>
                        </a:lnTo>
                        <a:lnTo>
                          <a:pt x="6089" y="244"/>
                        </a:lnTo>
                        <a:lnTo>
                          <a:pt x="6479" y="171"/>
                        </a:lnTo>
                        <a:lnTo>
                          <a:pt x="6868" y="98"/>
                        </a:lnTo>
                        <a:lnTo>
                          <a:pt x="7282" y="50"/>
                        </a:lnTo>
                        <a:lnTo>
                          <a:pt x="7696" y="1"/>
                        </a:lnTo>
                        <a:lnTo>
                          <a:pt x="8111" y="1"/>
                        </a:lnTo>
                        <a:lnTo>
                          <a:pt x="8111" y="1"/>
                        </a:lnTo>
                        <a:lnTo>
                          <a:pt x="8525" y="1"/>
                        </a:lnTo>
                        <a:lnTo>
                          <a:pt x="8939" y="50"/>
                        </a:lnTo>
                        <a:lnTo>
                          <a:pt x="9353" y="98"/>
                        </a:lnTo>
                        <a:lnTo>
                          <a:pt x="9742" y="171"/>
                        </a:lnTo>
                        <a:lnTo>
                          <a:pt x="10132" y="244"/>
                        </a:lnTo>
                        <a:lnTo>
                          <a:pt x="10522" y="366"/>
                        </a:lnTo>
                        <a:lnTo>
                          <a:pt x="10911" y="488"/>
                        </a:lnTo>
                        <a:lnTo>
                          <a:pt x="11277" y="634"/>
                        </a:lnTo>
                        <a:lnTo>
                          <a:pt x="11618" y="805"/>
                        </a:lnTo>
                        <a:lnTo>
                          <a:pt x="11983" y="975"/>
                        </a:lnTo>
                        <a:lnTo>
                          <a:pt x="12324" y="1170"/>
                        </a:lnTo>
                        <a:lnTo>
                          <a:pt x="12641" y="1389"/>
                        </a:lnTo>
                        <a:lnTo>
                          <a:pt x="12957" y="1608"/>
                        </a:lnTo>
                        <a:lnTo>
                          <a:pt x="13274" y="1852"/>
                        </a:lnTo>
                        <a:lnTo>
                          <a:pt x="13566" y="2120"/>
                        </a:lnTo>
                        <a:lnTo>
                          <a:pt x="13834" y="2388"/>
                        </a:lnTo>
                        <a:lnTo>
                          <a:pt x="14126" y="2656"/>
                        </a:lnTo>
                        <a:lnTo>
                          <a:pt x="14370" y="2948"/>
                        </a:lnTo>
                        <a:lnTo>
                          <a:pt x="14613" y="3264"/>
                        </a:lnTo>
                        <a:lnTo>
                          <a:pt x="14832" y="3581"/>
                        </a:lnTo>
                        <a:lnTo>
                          <a:pt x="15052" y="3898"/>
                        </a:lnTo>
                        <a:lnTo>
                          <a:pt x="15247" y="4239"/>
                        </a:lnTo>
                        <a:lnTo>
                          <a:pt x="15417" y="4604"/>
                        </a:lnTo>
                        <a:lnTo>
                          <a:pt x="15587" y="4945"/>
                        </a:lnTo>
                        <a:lnTo>
                          <a:pt x="15734" y="5335"/>
                        </a:lnTo>
                        <a:lnTo>
                          <a:pt x="15855" y="5700"/>
                        </a:lnTo>
                        <a:lnTo>
                          <a:pt x="15977" y="6090"/>
                        </a:lnTo>
                        <a:lnTo>
                          <a:pt x="16050" y="6479"/>
                        </a:lnTo>
                        <a:lnTo>
                          <a:pt x="16123" y="6869"/>
                        </a:lnTo>
                        <a:lnTo>
                          <a:pt x="16172" y="7283"/>
                        </a:lnTo>
                        <a:lnTo>
                          <a:pt x="16221" y="7697"/>
                        </a:lnTo>
                        <a:lnTo>
                          <a:pt x="16221" y="8111"/>
                        </a:lnTo>
                        <a:lnTo>
                          <a:pt x="16221" y="8111"/>
                        </a:lnTo>
                        <a:lnTo>
                          <a:pt x="16221" y="8525"/>
                        </a:lnTo>
                        <a:lnTo>
                          <a:pt x="16172" y="8939"/>
                        </a:lnTo>
                        <a:lnTo>
                          <a:pt x="16123" y="9353"/>
                        </a:lnTo>
                        <a:lnTo>
                          <a:pt x="16050" y="9743"/>
                        </a:lnTo>
                        <a:lnTo>
                          <a:pt x="15977" y="10133"/>
                        </a:lnTo>
                        <a:lnTo>
                          <a:pt x="15855" y="10522"/>
                        </a:lnTo>
                        <a:lnTo>
                          <a:pt x="15734" y="10888"/>
                        </a:lnTo>
                        <a:lnTo>
                          <a:pt x="15587" y="11277"/>
                        </a:lnTo>
                        <a:lnTo>
                          <a:pt x="15417" y="11618"/>
                        </a:lnTo>
                        <a:lnTo>
                          <a:pt x="15247" y="11984"/>
                        </a:lnTo>
                        <a:lnTo>
                          <a:pt x="15052" y="12324"/>
                        </a:lnTo>
                        <a:lnTo>
                          <a:pt x="14832" y="12641"/>
                        </a:lnTo>
                        <a:lnTo>
                          <a:pt x="14613" y="12958"/>
                        </a:lnTo>
                        <a:lnTo>
                          <a:pt x="14370" y="13274"/>
                        </a:lnTo>
                        <a:lnTo>
                          <a:pt x="14126" y="13567"/>
                        </a:lnTo>
                        <a:lnTo>
                          <a:pt x="13834" y="13835"/>
                        </a:lnTo>
                        <a:lnTo>
                          <a:pt x="13566" y="14102"/>
                        </a:lnTo>
                        <a:lnTo>
                          <a:pt x="13274" y="14370"/>
                        </a:lnTo>
                        <a:lnTo>
                          <a:pt x="12957" y="14614"/>
                        </a:lnTo>
                        <a:lnTo>
                          <a:pt x="12641" y="14833"/>
                        </a:lnTo>
                        <a:lnTo>
                          <a:pt x="12324" y="15052"/>
                        </a:lnTo>
                        <a:lnTo>
                          <a:pt x="11983" y="15247"/>
                        </a:lnTo>
                        <a:lnTo>
                          <a:pt x="11618" y="15418"/>
                        </a:lnTo>
                        <a:lnTo>
                          <a:pt x="11277" y="15588"/>
                        </a:lnTo>
                        <a:lnTo>
                          <a:pt x="10911" y="15734"/>
                        </a:lnTo>
                        <a:lnTo>
                          <a:pt x="10522" y="15856"/>
                        </a:lnTo>
                        <a:lnTo>
                          <a:pt x="10132" y="15978"/>
                        </a:lnTo>
                        <a:lnTo>
                          <a:pt x="9742" y="16051"/>
                        </a:lnTo>
                        <a:lnTo>
                          <a:pt x="9353" y="16124"/>
                        </a:lnTo>
                        <a:lnTo>
                          <a:pt x="8939" y="16173"/>
                        </a:lnTo>
                        <a:lnTo>
                          <a:pt x="8525" y="16221"/>
                        </a:lnTo>
                        <a:lnTo>
                          <a:pt x="8111" y="16221"/>
                        </a:lnTo>
                        <a:lnTo>
                          <a:pt x="8111" y="16221"/>
                        </a:lnTo>
                        <a:lnTo>
                          <a:pt x="7696" y="16221"/>
                        </a:lnTo>
                        <a:lnTo>
                          <a:pt x="7282" y="16173"/>
                        </a:lnTo>
                        <a:lnTo>
                          <a:pt x="6868" y="16124"/>
                        </a:lnTo>
                        <a:lnTo>
                          <a:pt x="6479" y="16051"/>
                        </a:lnTo>
                        <a:lnTo>
                          <a:pt x="6089" y="15978"/>
                        </a:lnTo>
                        <a:lnTo>
                          <a:pt x="5699" y="15856"/>
                        </a:lnTo>
                        <a:lnTo>
                          <a:pt x="5334" y="15734"/>
                        </a:lnTo>
                        <a:lnTo>
                          <a:pt x="4944" y="15588"/>
                        </a:lnTo>
                        <a:lnTo>
                          <a:pt x="4603" y="15418"/>
                        </a:lnTo>
                        <a:lnTo>
                          <a:pt x="4238" y="15247"/>
                        </a:lnTo>
                        <a:lnTo>
                          <a:pt x="3897" y="15052"/>
                        </a:lnTo>
                        <a:lnTo>
                          <a:pt x="3581" y="14833"/>
                        </a:lnTo>
                        <a:lnTo>
                          <a:pt x="3264" y="14614"/>
                        </a:lnTo>
                        <a:lnTo>
                          <a:pt x="2947" y="14370"/>
                        </a:lnTo>
                        <a:lnTo>
                          <a:pt x="2655" y="14102"/>
                        </a:lnTo>
                        <a:lnTo>
                          <a:pt x="2387" y="13835"/>
                        </a:lnTo>
                        <a:lnTo>
                          <a:pt x="2119" y="13567"/>
                        </a:lnTo>
                        <a:lnTo>
                          <a:pt x="1851" y="13274"/>
                        </a:lnTo>
                        <a:lnTo>
                          <a:pt x="1608" y="12958"/>
                        </a:lnTo>
                        <a:lnTo>
                          <a:pt x="1389" y="12641"/>
                        </a:lnTo>
                        <a:lnTo>
                          <a:pt x="1169" y="12324"/>
                        </a:lnTo>
                        <a:lnTo>
                          <a:pt x="975" y="11984"/>
                        </a:lnTo>
                        <a:lnTo>
                          <a:pt x="804" y="11618"/>
                        </a:lnTo>
                        <a:lnTo>
                          <a:pt x="634" y="11277"/>
                        </a:lnTo>
                        <a:lnTo>
                          <a:pt x="487" y="10888"/>
                        </a:lnTo>
                        <a:lnTo>
                          <a:pt x="366" y="10522"/>
                        </a:lnTo>
                        <a:lnTo>
                          <a:pt x="244" y="10133"/>
                        </a:lnTo>
                        <a:lnTo>
                          <a:pt x="171" y="9743"/>
                        </a:lnTo>
                        <a:lnTo>
                          <a:pt x="98" y="9353"/>
                        </a:lnTo>
                        <a:lnTo>
                          <a:pt x="49" y="8939"/>
                        </a:lnTo>
                        <a:lnTo>
                          <a:pt x="0" y="8525"/>
                        </a:lnTo>
                        <a:lnTo>
                          <a:pt x="0" y="8111"/>
                        </a:lnTo>
                        <a:lnTo>
                          <a:pt x="0" y="8111"/>
                        </a:lnTo>
                        <a:close/>
                        <a:moveTo>
                          <a:pt x="7234" y="11180"/>
                        </a:moveTo>
                        <a:lnTo>
                          <a:pt x="7234" y="11180"/>
                        </a:lnTo>
                        <a:lnTo>
                          <a:pt x="7282" y="11180"/>
                        </a:lnTo>
                        <a:lnTo>
                          <a:pt x="7282" y="11180"/>
                        </a:lnTo>
                        <a:lnTo>
                          <a:pt x="7453" y="11155"/>
                        </a:lnTo>
                        <a:lnTo>
                          <a:pt x="7623" y="11082"/>
                        </a:lnTo>
                        <a:lnTo>
                          <a:pt x="7794" y="10985"/>
                        </a:lnTo>
                        <a:lnTo>
                          <a:pt x="7916" y="10863"/>
                        </a:lnTo>
                        <a:lnTo>
                          <a:pt x="12007" y="6747"/>
                        </a:lnTo>
                        <a:lnTo>
                          <a:pt x="12007" y="6747"/>
                        </a:lnTo>
                        <a:lnTo>
                          <a:pt x="12105" y="6625"/>
                        </a:lnTo>
                        <a:lnTo>
                          <a:pt x="12153" y="6504"/>
                        </a:lnTo>
                        <a:lnTo>
                          <a:pt x="12202" y="6358"/>
                        </a:lnTo>
                        <a:lnTo>
                          <a:pt x="12202" y="6211"/>
                        </a:lnTo>
                        <a:lnTo>
                          <a:pt x="12202" y="6211"/>
                        </a:lnTo>
                        <a:lnTo>
                          <a:pt x="12178" y="6017"/>
                        </a:lnTo>
                        <a:lnTo>
                          <a:pt x="12129" y="5822"/>
                        </a:lnTo>
                        <a:lnTo>
                          <a:pt x="12032" y="5676"/>
                        </a:lnTo>
                        <a:lnTo>
                          <a:pt x="11886" y="5529"/>
                        </a:lnTo>
                        <a:lnTo>
                          <a:pt x="11886" y="5529"/>
                        </a:lnTo>
                        <a:lnTo>
                          <a:pt x="11764" y="5432"/>
                        </a:lnTo>
                        <a:lnTo>
                          <a:pt x="11618" y="5383"/>
                        </a:lnTo>
                        <a:lnTo>
                          <a:pt x="11472" y="5335"/>
                        </a:lnTo>
                        <a:lnTo>
                          <a:pt x="11325" y="5335"/>
                        </a:lnTo>
                        <a:lnTo>
                          <a:pt x="11325" y="5335"/>
                        </a:lnTo>
                        <a:lnTo>
                          <a:pt x="11131" y="5359"/>
                        </a:lnTo>
                        <a:lnTo>
                          <a:pt x="10960" y="5408"/>
                        </a:lnTo>
                        <a:lnTo>
                          <a:pt x="10790" y="5505"/>
                        </a:lnTo>
                        <a:lnTo>
                          <a:pt x="10643" y="5651"/>
                        </a:lnTo>
                        <a:lnTo>
                          <a:pt x="7161" y="8988"/>
                        </a:lnTo>
                        <a:lnTo>
                          <a:pt x="5797" y="7648"/>
                        </a:lnTo>
                        <a:lnTo>
                          <a:pt x="5797" y="7648"/>
                        </a:lnTo>
                        <a:lnTo>
                          <a:pt x="5675" y="7527"/>
                        </a:lnTo>
                        <a:lnTo>
                          <a:pt x="5505" y="7454"/>
                        </a:lnTo>
                        <a:lnTo>
                          <a:pt x="5358" y="7405"/>
                        </a:lnTo>
                        <a:lnTo>
                          <a:pt x="5188" y="7380"/>
                        </a:lnTo>
                        <a:lnTo>
                          <a:pt x="5188" y="7380"/>
                        </a:lnTo>
                        <a:lnTo>
                          <a:pt x="5017" y="7405"/>
                        </a:lnTo>
                        <a:lnTo>
                          <a:pt x="4847" y="7454"/>
                        </a:lnTo>
                        <a:lnTo>
                          <a:pt x="4701" y="7527"/>
                        </a:lnTo>
                        <a:lnTo>
                          <a:pt x="4555" y="7648"/>
                        </a:lnTo>
                        <a:lnTo>
                          <a:pt x="4555" y="7648"/>
                        </a:lnTo>
                        <a:lnTo>
                          <a:pt x="4457" y="7770"/>
                        </a:lnTo>
                        <a:lnTo>
                          <a:pt x="4360" y="7916"/>
                        </a:lnTo>
                        <a:lnTo>
                          <a:pt x="4311" y="8087"/>
                        </a:lnTo>
                        <a:lnTo>
                          <a:pt x="4311" y="8257"/>
                        </a:lnTo>
                        <a:lnTo>
                          <a:pt x="4311" y="8257"/>
                        </a:lnTo>
                        <a:lnTo>
                          <a:pt x="4311" y="8428"/>
                        </a:lnTo>
                        <a:lnTo>
                          <a:pt x="4360" y="8598"/>
                        </a:lnTo>
                        <a:lnTo>
                          <a:pt x="4457" y="8744"/>
                        </a:lnTo>
                        <a:lnTo>
                          <a:pt x="4555" y="8890"/>
                        </a:lnTo>
                        <a:lnTo>
                          <a:pt x="6601" y="10936"/>
                        </a:lnTo>
                        <a:lnTo>
                          <a:pt x="6601" y="10936"/>
                        </a:lnTo>
                        <a:lnTo>
                          <a:pt x="6747" y="11034"/>
                        </a:lnTo>
                        <a:lnTo>
                          <a:pt x="6893" y="11131"/>
                        </a:lnTo>
                        <a:lnTo>
                          <a:pt x="7063" y="11180"/>
                        </a:lnTo>
                        <a:lnTo>
                          <a:pt x="7234" y="11180"/>
                        </a:lnTo>
                        <a:lnTo>
                          <a:pt x="7234" y="1118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670" name="Shape 670"/>
                  <p:cNvGrpSpPr/>
                  <p:nvPr/>
                </p:nvGrpSpPr>
                <p:grpSpPr>
                  <a:xfrm>
                    <a:off x="3738064" y="1856312"/>
                    <a:ext cx="332669" cy="332669"/>
                    <a:chOff x="6649150" y="309350"/>
                    <a:chExt cx="395800" cy="395800"/>
                  </a:xfrm>
                </p:grpSpPr>
                <p:sp>
                  <p:nvSpPr>
                    <p:cNvPr id="671" name="Shape 671"/>
                    <p:cNvSpPr/>
                    <p:nvPr/>
                  </p:nvSpPr>
                  <p:spPr>
                    <a:xfrm>
                      <a:off x="6649150" y="309350"/>
                      <a:ext cx="395800" cy="395800"/>
                    </a:xfrm>
                    <a:custGeom>
                      <a:pathLst>
                        <a:path extrusionOk="0" fill="none" h="15832" w="15832">
                          <a:moveTo>
                            <a:pt x="7916" y="1"/>
                          </a:moveTo>
                          <a:lnTo>
                            <a:pt x="7916" y="1"/>
                          </a:lnTo>
                          <a:lnTo>
                            <a:pt x="7502" y="25"/>
                          </a:lnTo>
                          <a:lnTo>
                            <a:pt x="7112" y="49"/>
                          </a:lnTo>
                          <a:lnTo>
                            <a:pt x="6723" y="98"/>
                          </a:lnTo>
                          <a:lnTo>
                            <a:pt x="6333" y="171"/>
                          </a:lnTo>
                          <a:lnTo>
                            <a:pt x="5943" y="244"/>
                          </a:lnTo>
                          <a:lnTo>
                            <a:pt x="5553" y="366"/>
                          </a:lnTo>
                          <a:lnTo>
                            <a:pt x="5188" y="488"/>
                          </a:lnTo>
                          <a:lnTo>
                            <a:pt x="4847" y="634"/>
                          </a:lnTo>
                          <a:lnTo>
                            <a:pt x="4482" y="780"/>
                          </a:lnTo>
                          <a:lnTo>
                            <a:pt x="4141" y="950"/>
                          </a:lnTo>
                          <a:lnTo>
                            <a:pt x="3824" y="1145"/>
                          </a:lnTo>
                          <a:lnTo>
                            <a:pt x="3483" y="1364"/>
                          </a:lnTo>
                          <a:lnTo>
                            <a:pt x="3191" y="1584"/>
                          </a:lnTo>
                          <a:lnTo>
                            <a:pt x="2874" y="1803"/>
                          </a:lnTo>
                          <a:lnTo>
                            <a:pt x="2607" y="2071"/>
                          </a:lnTo>
                          <a:lnTo>
                            <a:pt x="2314" y="2314"/>
                          </a:lnTo>
                          <a:lnTo>
                            <a:pt x="2071" y="2607"/>
                          </a:lnTo>
                          <a:lnTo>
                            <a:pt x="1803" y="2874"/>
                          </a:lnTo>
                          <a:lnTo>
                            <a:pt x="1584" y="3191"/>
                          </a:lnTo>
                          <a:lnTo>
                            <a:pt x="1364" y="3483"/>
                          </a:lnTo>
                          <a:lnTo>
                            <a:pt x="1145" y="3824"/>
                          </a:lnTo>
                          <a:lnTo>
                            <a:pt x="950" y="4141"/>
                          </a:lnTo>
                          <a:lnTo>
                            <a:pt x="780" y="4482"/>
                          </a:lnTo>
                          <a:lnTo>
                            <a:pt x="634" y="4847"/>
                          </a:lnTo>
                          <a:lnTo>
                            <a:pt x="488" y="5188"/>
                          </a:lnTo>
                          <a:lnTo>
                            <a:pt x="366" y="5553"/>
                          </a:lnTo>
                          <a:lnTo>
                            <a:pt x="244" y="5943"/>
                          </a:lnTo>
                          <a:lnTo>
                            <a:pt x="171" y="6333"/>
                          </a:lnTo>
                          <a:lnTo>
                            <a:pt x="98" y="6722"/>
                          </a:lnTo>
                          <a:lnTo>
                            <a:pt x="49" y="7112"/>
                          </a:lnTo>
                          <a:lnTo>
                            <a:pt x="25" y="7502"/>
                          </a:lnTo>
                          <a:lnTo>
                            <a:pt x="1" y="7916"/>
                          </a:lnTo>
                          <a:lnTo>
                            <a:pt x="1" y="7916"/>
                          </a:lnTo>
                          <a:lnTo>
                            <a:pt x="25" y="8330"/>
                          </a:lnTo>
                          <a:lnTo>
                            <a:pt x="49" y="8720"/>
                          </a:lnTo>
                          <a:lnTo>
                            <a:pt x="98" y="9109"/>
                          </a:lnTo>
                          <a:lnTo>
                            <a:pt x="171" y="9499"/>
                          </a:lnTo>
                          <a:lnTo>
                            <a:pt x="244" y="9889"/>
                          </a:lnTo>
                          <a:lnTo>
                            <a:pt x="366" y="10278"/>
                          </a:lnTo>
                          <a:lnTo>
                            <a:pt x="488" y="10644"/>
                          </a:lnTo>
                          <a:lnTo>
                            <a:pt x="634" y="10985"/>
                          </a:lnTo>
                          <a:lnTo>
                            <a:pt x="780" y="11350"/>
                          </a:lnTo>
                          <a:lnTo>
                            <a:pt x="950" y="11691"/>
                          </a:lnTo>
                          <a:lnTo>
                            <a:pt x="1145" y="12008"/>
                          </a:lnTo>
                          <a:lnTo>
                            <a:pt x="1364" y="12348"/>
                          </a:lnTo>
                          <a:lnTo>
                            <a:pt x="1584" y="12641"/>
                          </a:lnTo>
                          <a:lnTo>
                            <a:pt x="1803" y="12957"/>
                          </a:lnTo>
                          <a:lnTo>
                            <a:pt x="2071" y="13225"/>
                          </a:lnTo>
                          <a:lnTo>
                            <a:pt x="2314" y="13518"/>
                          </a:lnTo>
                          <a:lnTo>
                            <a:pt x="2607" y="13761"/>
                          </a:lnTo>
                          <a:lnTo>
                            <a:pt x="2874" y="14029"/>
                          </a:lnTo>
                          <a:lnTo>
                            <a:pt x="3191" y="14248"/>
                          </a:lnTo>
                          <a:lnTo>
                            <a:pt x="3483" y="14467"/>
                          </a:lnTo>
                          <a:lnTo>
                            <a:pt x="3824" y="14687"/>
                          </a:lnTo>
                          <a:lnTo>
                            <a:pt x="4141" y="14881"/>
                          </a:lnTo>
                          <a:lnTo>
                            <a:pt x="4482" y="15052"/>
                          </a:lnTo>
                          <a:lnTo>
                            <a:pt x="4847" y="15198"/>
                          </a:lnTo>
                          <a:lnTo>
                            <a:pt x="5188" y="15344"/>
                          </a:lnTo>
                          <a:lnTo>
                            <a:pt x="5553" y="15466"/>
                          </a:lnTo>
                          <a:lnTo>
                            <a:pt x="5943" y="15588"/>
                          </a:lnTo>
                          <a:lnTo>
                            <a:pt x="6333" y="15661"/>
                          </a:lnTo>
                          <a:lnTo>
                            <a:pt x="6723" y="15734"/>
                          </a:lnTo>
                          <a:lnTo>
                            <a:pt x="7112" y="15783"/>
                          </a:lnTo>
                          <a:lnTo>
                            <a:pt x="7502" y="15807"/>
                          </a:lnTo>
                          <a:lnTo>
                            <a:pt x="7916" y="15831"/>
                          </a:lnTo>
                          <a:lnTo>
                            <a:pt x="7916" y="15831"/>
                          </a:lnTo>
                          <a:lnTo>
                            <a:pt x="8330" y="15807"/>
                          </a:lnTo>
                          <a:lnTo>
                            <a:pt x="8720" y="15783"/>
                          </a:lnTo>
                          <a:lnTo>
                            <a:pt x="9109" y="15734"/>
                          </a:lnTo>
                          <a:lnTo>
                            <a:pt x="9499" y="15661"/>
                          </a:lnTo>
                          <a:lnTo>
                            <a:pt x="9889" y="15588"/>
                          </a:lnTo>
                          <a:lnTo>
                            <a:pt x="10278" y="15466"/>
                          </a:lnTo>
                          <a:lnTo>
                            <a:pt x="10644" y="15344"/>
                          </a:lnTo>
                          <a:lnTo>
                            <a:pt x="10985" y="15198"/>
                          </a:lnTo>
                          <a:lnTo>
                            <a:pt x="11350" y="15052"/>
                          </a:lnTo>
                          <a:lnTo>
                            <a:pt x="11691" y="14881"/>
                          </a:lnTo>
                          <a:lnTo>
                            <a:pt x="12008" y="14687"/>
                          </a:lnTo>
                          <a:lnTo>
                            <a:pt x="12349" y="14467"/>
                          </a:lnTo>
                          <a:lnTo>
                            <a:pt x="12641" y="14248"/>
                          </a:lnTo>
                          <a:lnTo>
                            <a:pt x="12957" y="14029"/>
                          </a:lnTo>
                          <a:lnTo>
                            <a:pt x="13225" y="13761"/>
                          </a:lnTo>
                          <a:lnTo>
                            <a:pt x="13518" y="13518"/>
                          </a:lnTo>
                          <a:lnTo>
                            <a:pt x="13761" y="13225"/>
                          </a:lnTo>
                          <a:lnTo>
                            <a:pt x="14029" y="12957"/>
                          </a:lnTo>
                          <a:lnTo>
                            <a:pt x="14248" y="12641"/>
                          </a:lnTo>
                          <a:lnTo>
                            <a:pt x="14467" y="12348"/>
                          </a:lnTo>
                          <a:lnTo>
                            <a:pt x="14687" y="12008"/>
                          </a:lnTo>
                          <a:lnTo>
                            <a:pt x="14881" y="11691"/>
                          </a:lnTo>
                          <a:lnTo>
                            <a:pt x="15052" y="11350"/>
                          </a:lnTo>
                          <a:lnTo>
                            <a:pt x="15198" y="10985"/>
                          </a:lnTo>
                          <a:lnTo>
                            <a:pt x="15344" y="10644"/>
                          </a:lnTo>
                          <a:lnTo>
                            <a:pt x="15466" y="10278"/>
                          </a:lnTo>
                          <a:lnTo>
                            <a:pt x="15588" y="9889"/>
                          </a:lnTo>
                          <a:lnTo>
                            <a:pt x="15661" y="9499"/>
                          </a:lnTo>
                          <a:lnTo>
                            <a:pt x="15734" y="9109"/>
                          </a:lnTo>
                          <a:lnTo>
                            <a:pt x="15783" y="8720"/>
                          </a:lnTo>
                          <a:lnTo>
                            <a:pt x="15807" y="8330"/>
                          </a:lnTo>
                          <a:lnTo>
                            <a:pt x="15831" y="7916"/>
                          </a:lnTo>
                          <a:lnTo>
                            <a:pt x="15831" y="7916"/>
                          </a:lnTo>
                          <a:lnTo>
                            <a:pt x="15807" y="7502"/>
                          </a:lnTo>
                          <a:lnTo>
                            <a:pt x="15783" y="7112"/>
                          </a:lnTo>
                          <a:lnTo>
                            <a:pt x="15734" y="6722"/>
                          </a:lnTo>
                          <a:lnTo>
                            <a:pt x="15661" y="6333"/>
                          </a:lnTo>
                          <a:lnTo>
                            <a:pt x="15588" y="5943"/>
                          </a:lnTo>
                          <a:lnTo>
                            <a:pt x="15466" y="5553"/>
                          </a:lnTo>
                          <a:lnTo>
                            <a:pt x="15344" y="5188"/>
                          </a:lnTo>
                          <a:lnTo>
                            <a:pt x="15198" y="4847"/>
                          </a:lnTo>
                          <a:lnTo>
                            <a:pt x="15052" y="4482"/>
                          </a:lnTo>
                          <a:lnTo>
                            <a:pt x="14881" y="4141"/>
                          </a:lnTo>
                          <a:lnTo>
                            <a:pt x="14687" y="3824"/>
                          </a:lnTo>
                          <a:lnTo>
                            <a:pt x="14467" y="3483"/>
                          </a:lnTo>
                          <a:lnTo>
                            <a:pt x="14248" y="3191"/>
                          </a:lnTo>
                          <a:lnTo>
                            <a:pt x="14029" y="2874"/>
                          </a:lnTo>
                          <a:lnTo>
                            <a:pt x="13761" y="2607"/>
                          </a:lnTo>
                          <a:lnTo>
                            <a:pt x="13518" y="2314"/>
                          </a:lnTo>
                          <a:lnTo>
                            <a:pt x="13225" y="2071"/>
                          </a:lnTo>
                          <a:lnTo>
                            <a:pt x="12957" y="1803"/>
                          </a:lnTo>
                          <a:lnTo>
                            <a:pt x="12641" y="1584"/>
                          </a:lnTo>
                          <a:lnTo>
                            <a:pt x="12349" y="1364"/>
                          </a:lnTo>
                          <a:lnTo>
                            <a:pt x="12008" y="1145"/>
                          </a:lnTo>
                          <a:lnTo>
                            <a:pt x="11691" y="950"/>
                          </a:lnTo>
                          <a:lnTo>
                            <a:pt x="11350" y="780"/>
                          </a:lnTo>
                          <a:lnTo>
                            <a:pt x="10985" y="634"/>
                          </a:lnTo>
                          <a:lnTo>
                            <a:pt x="10644" y="488"/>
                          </a:lnTo>
                          <a:lnTo>
                            <a:pt x="10278" y="366"/>
                          </a:lnTo>
                          <a:lnTo>
                            <a:pt x="9889" y="244"/>
                          </a:lnTo>
                          <a:lnTo>
                            <a:pt x="9499" y="171"/>
                          </a:lnTo>
                          <a:lnTo>
                            <a:pt x="9109" y="98"/>
                          </a:lnTo>
                          <a:lnTo>
                            <a:pt x="8720" y="49"/>
                          </a:lnTo>
                          <a:lnTo>
                            <a:pt x="8330" y="25"/>
                          </a:lnTo>
                          <a:lnTo>
                            <a:pt x="7916" y="1"/>
                          </a:lnTo>
                          <a:lnTo>
                            <a:pt x="7916" y="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2" name="Shape 672"/>
                    <p:cNvSpPr/>
                    <p:nvPr/>
                  </p:nvSpPr>
                  <p:spPr>
                    <a:xfrm>
                      <a:off x="6673500" y="333700"/>
                      <a:ext cx="347100" cy="347100"/>
                    </a:xfrm>
                    <a:custGeom>
                      <a:pathLst>
                        <a:path extrusionOk="0" fill="none" h="13884" w="13884">
                          <a:moveTo>
                            <a:pt x="6942" y="13883"/>
                          </a:moveTo>
                          <a:lnTo>
                            <a:pt x="6942" y="13883"/>
                          </a:lnTo>
                          <a:lnTo>
                            <a:pt x="6577" y="13883"/>
                          </a:lnTo>
                          <a:lnTo>
                            <a:pt x="6236" y="13834"/>
                          </a:lnTo>
                          <a:lnTo>
                            <a:pt x="5895" y="13810"/>
                          </a:lnTo>
                          <a:lnTo>
                            <a:pt x="5554" y="13737"/>
                          </a:lnTo>
                          <a:lnTo>
                            <a:pt x="5213" y="13664"/>
                          </a:lnTo>
                          <a:lnTo>
                            <a:pt x="4872" y="13566"/>
                          </a:lnTo>
                          <a:lnTo>
                            <a:pt x="4555" y="13469"/>
                          </a:lnTo>
                          <a:lnTo>
                            <a:pt x="4239" y="13323"/>
                          </a:lnTo>
                          <a:lnTo>
                            <a:pt x="3946" y="13201"/>
                          </a:lnTo>
                          <a:lnTo>
                            <a:pt x="3630" y="13031"/>
                          </a:lnTo>
                          <a:lnTo>
                            <a:pt x="3337" y="12884"/>
                          </a:lnTo>
                          <a:lnTo>
                            <a:pt x="3069" y="12690"/>
                          </a:lnTo>
                          <a:lnTo>
                            <a:pt x="2802" y="12495"/>
                          </a:lnTo>
                          <a:lnTo>
                            <a:pt x="2534" y="12300"/>
                          </a:lnTo>
                          <a:lnTo>
                            <a:pt x="2290" y="12081"/>
                          </a:lnTo>
                          <a:lnTo>
                            <a:pt x="2047" y="11837"/>
                          </a:lnTo>
                          <a:lnTo>
                            <a:pt x="1803" y="11594"/>
                          </a:lnTo>
                          <a:lnTo>
                            <a:pt x="1584" y="11350"/>
                          </a:lnTo>
                          <a:lnTo>
                            <a:pt x="1389" y="11082"/>
                          </a:lnTo>
                          <a:lnTo>
                            <a:pt x="1194" y="10814"/>
                          </a:lnTo>
                          <a:lnTo>
                            <a:pt x="999" y="10546"/>
                          </a:lnTo>
                          <a:lnTo>
                            <a:pt x="853" y="10254"/>
                          </a:lnTo>
                          <a:lnTo>
                            <a:pt x="683" y="9938"/>
                          </a:lnTo>
                          <a:lnTo>
                            <a:pt x="561" y="9645"/>
                          </a:lnTo>
                          <a:lnTo>
                            <a:pt x="415" y="9329"/>
                          </a:lnTo>
                          <a:lnTo>
                            <a:pt x="317" y="9012"/>
                          </a:lnTo>
                          <a:lnTo>
                            <a:pt x="220" y="8671"/>
                          </a:lnTo>
                          <a:lnTo>
                            <a:pt x="147" y="8330"/>
                          </a:lnTo>
                          <a:lnTo>
                            <a:pt x="74" y="7989"/>
                          </a:lnTo>
                          <a:lnTo>
                            <a:pt x="49" y="7648"/>
                          </a:lnTo>
                          <a:lnTo>
                            <a:pt x="1" y="7307"/>
                          </a:lnTo>
                          <a:lnTo>
                            <a:pt x="1" y="6942"/>
                          </a:lnTo>
                          <a:lnTo>
                            <a:pt x="1" y="6942"/>
                          </a:lnTo>
                          <a:lnTo>
                            <a:pt x="1" y="6577"/>
                          </a:lnTo>
                          <a:lnTo>
                            <a:pt x="49" y="6236"/>
                          </a:lnTo>
                          <a:lnTo>
                            <a:pt x="74" y="5895"/>
                          </a:lnTo>
                          <a:lnTo>
                            <a:pt x="147" y="5554"/>
                          </a:lnTo>
                          <a:lnTo>
                            <a:pt x="220" y="5213"/>
                          </a:lnTo>
                          <a:lnTo>
                            <a:pt x="317" y="4872"/>
                          </a:lnTo>
                          <a:lnTo>
                            <a:pt x="415" y="4555"/>
                          </a:lnTo>
                          <a:lnTo>
                            <a:pt x="561" y="4238"/>
                          </a:lnTo>
                          <a:lnTo>
                            <a:pt x="683" y="3946"/>
                          </a:lnTo>
                          <a:lnTo>
                            <a:pt x="853" y="3630"/>
                          </a:lnTo>
                          <a:lnTo>
                            <a:pt x="999" y="3337"/>
                          </a:lnTo>
                          <a:lnTo>
                            <a:pt x="1194" y="3069"/>
                          </a:lnTo>
                          <a:lnTo>
                            <a:pt x="1389" y="2802"/>
                          </a:lnTo>
                          <a:lnTo>
                            <a:pt x="1584" y="2534"/>
                          </a:lnTo>
                          <a:lnTo>
                            <a:pt x="1803" y="2290"/>
                          </a:lnTo>
                          <a:lnTo>
                            <a:pt x="2047" y="2047"/>
                          </a:lnTo>
                          <a:lnTo>
                            <a:pt x="2290" y="1803"/>
                          </a:lnTo>
                          <a:lnTo>
                            <a:pt x="2534" y="1584"/>
                          </a:lnTo>
                          <a:lnTo>
                            <a:pt x="2802" y="1389"/>
                          </a:lnTo>
                          <a:lnTo>
                            <a:pt x="3069" y="1194"/>
                          </a:lnTo>
                          <a:lnTo>
                            <a:pt x="3337" y="999"/>
                          </a:lnTo>
                          <a:lnTo>
                            <a:pt x="3630" y="853"/>
                          </a:lnTo>
                          <a:lnTo>
                            <a:pt x="3946" y="683"/>
                          </a:lnTo>
                          <a:lnTo>
                            <a:pt x="4239" y="561"/>
                          </a:lnTo>
                          <a:lnTo>
                            <a:pt x="4555" y="415"/>
                          </a:lnTo>
                          <a:lnTo>
                            <a:pt x="4872" y="317"/>
                          </a:lnTo>
                          <a:lnTo>
                            <a:pt x="5213" y="220"/>
                          </a:lnTo>
                          <a:lnTo>
                            <a:pt x="5554" y="147"/>
                          </a:lnTo>
                          <a:lnTo>
                            <a:pt x="5895" y="74"/>
                          </a:lnTo>
                          <a:lnTo>
                            <a:pt x="6236" y="49"/>
                          </a:lnTo>
                          <a:lnTo>
                            <a:pt x="6577" y="1"/>
                          </a:lnTo>
                          <a:lnTo>
                            <a:pt x="6942" y="1"/>
                          </a:lnTo>
                          <a:lnTo>
                            <a:pt x="6942" y="1"/>
                          </a:lnTo>
                          <a:lnTo>
                            <a:pt x="7307" y="1"/>
                          </a:lnTo>
                          <a:lnTo>
                            <a:pt x="7648" y="49"/>
                          </a:lnTo>
                          <a:lnTo>
                            <a:pt x="7989" y="74"/>
                          </a:lnTo>
                          <a:lnTo>
                            <a:pt x="8330" y="147"/>
                          </a:lnTo>
                          <a:lnTo>
                            <a:pt x="8671" y="220"/>
                          </a:lnTo>
                          <a:lnTo>
                            <a:pt x="9012" y="317"/>
                          </a:lnTo>
                          <a:lnTo>
                            <a:pt x="9329" y="415"/>
                          </a:lnTo>
                          <a:lnTo>
                            <a:pt x="9645" y="561"/>
                          </a:lnTo>
                          <a:lnTo>
                            <a:pt x="9938" y="683"/>
                          </a:lnTo>
                          <a:lnTo>
                            <a:pt x="10254" y="853"/>
                          </a:lnTo>
                          <a:lnTo>
                            <a:pt x="10546" y="999"/>
                          </a:lnTo>
                          <a:lnTo>
                            <a:pt x="10814" y="1194"/>
                          </a:lnTo>
                          <a:lnTo>
                            <a:pt x="11082" y="1389"/>
                          </a:lnTo>
                          <a:lnTo>
                            <a:pt x="11350" y="1584"/>
                          </a:lnTo>
                          <a:lnTo>
                            <a:pt x="11594" y="1803"/>
                          </a:lnTo>
                          <a:lnTo>
                            <a:pt x="11837" y="2047"/>
                          </a:lnTo>
                          <a:lnTo>
                            <a:pt x="12081" y="2290"/>
                          </a:lnTo>
                          <a:lnTo>
                            <a:pt x="12300" y="2534"/>
                          </a:lnTo>
                          <a:lnTo>
                            <a:pt x="12495" y="2802"/>
                          </a:lnTo>
                          <a:lnTo>
                            <a:pt x="12690" y="3069"/>
                          </a:lnTo>
                          <a:lnTo>
                            <a:pt x="12885" y="3337"/>
                          </a:lnTo>
                          <a:lnTo>
                            <a:pt x="13031" y="3630"/>
                          </a:lnTo>
                          <a:lnTo>
                            <a:pt x="13201" y="3946"/>
                          </a:lnTo>
                          <a:lnTo>
                            <a:pt x="13323" y="4238"/>
                          </a:lnTo>
                          <a:lnTo>
                            <a:pt x="13469" y="4555"/>
                          </a:lnTo>
                          <a:lnTo>
                            <a:pt x="13566" y="4872"/>
                          </a:lnTo>
                          <a:lnTo>
                            <a:pt x="13664" y="5213"/>
                          </a:lnTo>
                          <a:lnTo>
                            <a:pt x="13737" y="5554"/>
                          </a:lnTo>
                          <a:lnTo>
                            <a:pt x="13810" y="5895"/>
                          </a:lnTo>
                          <a:lnTo>
                            <a:pt x="13834" y="6236"/>
                          </a:lnTo>
                          <a:lnTo>
                            <a:pt x="13883" y="6577"/>
                          </a:lnTo>
                          <a:lnTo>
                            <a:pt x="13883" y="6942"/>
                          </a:lnTo>
                          <a:lnTo>
                            <a:pt x="13883" y="6942"/>
                          </a:lnTo>
                          <a:lnTo>
                            <a:pt x="13883" y="7307"/>
                          </a:lnTo>
                          <a:lnTo>
                            <a:pt x="13834" y="7648"/>
                          </a:lnTo>
                          <a:lnTo>
                            <a:pt x="13810" y="7989"/>
                          </a:lnTo>
                          <a:lnTo>
                            <a:pt x="13737" y="8330"/>
                          </a:lnTo>
                          <a:lnTo>
                            <a:pt x="13664" y="8671"/>
                          </a:lnTo>
                          <a:lnTo>
                            <a:pt x="13566" y="9012"/>
                          </a:lnTo>
                          <a:lnTo>
                            <a:pt x="13469" y="9329"/>
                          </a:lnTo>
                          <a:lnTo>
                            <a:pt x="13323" y="9645"/>
                          </a:lnTo>
                          <a:lnTo>
                            <a:pt x="13201" y="9938"/>
                          </a:lnTo>
                          <a:lnTo>
                            <a:pt x="13031" y="10254"/>
                          </a:lnTo>
                          <a:lnTo>
                            <a:pt x="12885" y="10546"/>
                          </a:lnTo>
                          <a:lnTo>
                            <a:pt x="12690" y="10814"/>
                          </a:lnTo>
                          <a:lnTo>
                            <a:pt x="12495" y="11082"/>
                          </a:lnTo>
                          <a:lnTo>
                            <a:pt x="12300" y="11350"/>
                          </a:lnTo>
                          <a:lnTo>
                            <a:pt x="12081" y="11594"/>
                          </a:lnTo>
                          <a:lnTo>
                            <a:pt x="11837" y="11837"/>
                          </a:lnTo>
                          <a:lnTo>
                            <a:pt x="11594" y="12081"/>
                          </a:lnTo>
                          <a:lnTo>
                            <a:pt x="11350" y="12300"/>
                          </a:lnTo>
                          <a:lnTo>
                            <a:pt x="11082" y="12495"/>
                          </a:lnTo>
                          <a:lnTo>
                            <a:pt x="10814" y="12690"/>
                          </a:lnTo>
                          <a:lnTo>
                            <a:pt x="10546" y="12884"/>
                          </a:lnTo>
                          <a:lnTo>
                            <a:pt x="10254" y="13031"/>
                          </a:lnTo>
                          <a:lnTo>
                            <a:pt x="9938" y="13201"/>
                          </a:lnTo>
                          <a:lnTo>
                            <a:pt x="9645" y="13323"/>
                          </a:lnTo>
                          <a:lnTo>
                            <a:pt x="9329" y="13469"/>
                          </a:lnTo>
                          <a:lnTo>
                            <a:pt x="9012" y="13566"/>
                          </a:lnTo>
                          <a:lnTo>
                            <a:pt x="8671" y="13664"/>
                          </a:lnTo>
                          <a:lnTo>
                            <a:pt x="8330" y="13737"/>
                          </a:lnTo>
                          <a:lnTo>
                            <a:pt x="7989" y="13810"/>
                          </a:lnTo>
                          <a:lnTo>
                            <a:pt x="7648" y="13834"/>
                          </a:lnTo>
                          <a:lnTo>
                            <a:pt x="7307" y="13883"/>
                          </a:lnTo>
                          <a:lnTo>
                            <a:pt x="6942" y="13883"/>
                          </a:lnTo>
                          <a:lnTo>
                            <a:pt x="6942" y="13883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3" name="Shape 673"/>
                    <p:cNvSpPr/>
                    <p:nvPr/>
                  </p:nvSpPr>
                  <p:spPr>
                    <a:xfrm>
                      <a:off x="6848850" y="397625"/>
                      <a:ext cx="54825" cy="169300"/>
                    </a:xfrm>
                    <a:custGeom>
                      <a:pathLst>
                        <a:path extrusionOk="0" fill="none" h="6772" w="2193">
                          <a:moveTo>
                            <a:pt x="1" y="1"/>
                          </a:moveTo>
                          <a:lnTo>
                            <a:pt x="1" y="4580"/>
                          </a:lnTo>
                          <a:lnTo>
                            <a:pt x="2193" y="6772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4" name="Shape 674"/>
                    <p:cNvSpPr/>
                    <p:nvPr/>
                  </p:nvSpPr>
                  <p:spPr>
                    <a:xfrm>
                      <a:off x="6847025" y="333700"/>
                      <a:ext cx="25" cy="29250"/>
                    </a:xfrm>
                    <a:custGeom>
                      <a:pathLst>
                        <a:path extrusionOk="0" fill="none" h="1170" w="1">
                          <a:moveTo>
                            <a:pt x="1" y="1170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5" name="Shape 675"/>
                    <p:cNvSpPr/>
                    <p:nvPr/>
                  </p:nvSpPr>
                  <p:spPr>
                    <a:xfrm>
                      <a:off x="6760575" y="356850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6" name="Shape 676"/>
                    <p:cNvSpPr/>
                    <p:nvPr/>
                  </p:nvSpPr>
                  <p:spPr>
                    <a:xfrm>
                      <a:off x="6760575" y="356850"/>
                      <a:ext cx="14025" cy="24975"/>
                    </a:xfrm>
                    <a:custGeom>
                      <a:pathLst>
                        <a:path extrusionOk="0" fill="none" h="999" w="561">
                          <a:moveTo>
                            <a:pt x="1" y="0"/>
                          </a:moveTo>
                          <a:lnTo>
                            <a:pt x="561" y="99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7" name="Shape 677"/>
                    <p:cNvSpPr/>
                    <p:nvPr/>
                  </p:nvSpPr>
                  <p:spPr>
                    <a:xfrm>
                      <a:off x="6696650" y="420775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8" name="Shape 678"/>
                    <p:cNvSpPr/>
                    <p:nvPr/>
                  </p:nvSpPr>
                  <p:spPr>
                    <a:xfrm>
                      <a:off x="6696650" y="420775"/>
                      <a:ext cx="24975" cy="14025"/>
                    </a:xfrm>
                    <a:custGeom>
                      <a:pathLst>
                        <a:path extrusionOk="0" fill="none" h="561" w="999">
                          <a:moveTo>
                            <a:pt x="0" y="0"/>
                          </a:moveTo>
                          <a:lnTo>
                            <a:pt x="999" y="56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9" name="Shape 679"/>
                    <p:cNvSpPr/>
                    <p:nvPr/>
                  </p:nvSpPr>
                  <p:spPr>
                    <a:xfrm>
                      <a:off x="6673500" y="507225"/>
                      <a:ext cx="29250" cy="25"/>
                    </a:xfrm>
                    <a:custGeom>
                      <a:pathLst>
                        <a:path extrusionOk="0" fill="none" h="1" w="1170">
                          <a:moveTo>
                            <a:pt x="1" y="1"/>
                          </a:moveTo>
                          <a:lnTo>
                            <a:pt x="117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0" name="Shape 680"/>
                    <p:cNvSpPr/>
                    <p:nvPr/>
                  </p:nvSpPr>
                  <p:spPr>
                    <a:xfrm>
                      <a:off x="6696650" y="593700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1" name="Shape 681"/>
                    <p:cNvSpPr/>
                    <p:nvPr/>
                  </p:nvSpPr>
                  <p:spPr>
                    <a:xfrm>
                      <a:off x="6696650" y="579700"/>
                      <a:ext cx="24975" cy="14025"/>
                    </a:xfrm>
                    <a:custGeom>
                      <a:pathLst>
                        <a:path extrusionOk="0" fill="none" h="561" w="999">
                          <a:moveTo>
                            <a:pt x="0" y="560"/>
                          </a:moveTo>
                          <a:lnTo>
                            <a:pt x="999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2" name="Shape 682"/>
                    <p:cNvSpPr/>
                    <p:nvPr/>
                  </p:nvSpPr>
                  <p:spPr>
                    <a:xfrm>
                      <a:off x="6760575" y="632675"/>
                      <a:ext cx="14025" cy="24975"/>
                    </a:xfrm>
                    <a:custGeom>
                      <a:pathLst>
                        <a:path extrusionOk="0" fill="none" h="999" w="561">
                          <a:moveTo>
                            <a:pt x="1" y="999"/>
                          </a:moveTo>
                          <a:lnTo>
                            <a:pt x="561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3" name="Shape 683"/>
                    <p:cNvSpPr/>
                    <p:nvPr/>
                  </p:nvSpPr>
                  <p:spPr>
                    <a:xfrm>
                      <a:off x="6760575" y="657625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1" y="1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4" name="Shape 684"/>
                    <p:cNvSpPr/>
                    <p:nvPr/>
                  </p:nvSpPr>
                  <p:spPr>
                    <a:xfrm>
                      <a:off x="6847025" y="651550"/>
                      <a:ext cx="25" cy="29250"/>
                    </a:xfrm>
                    <a:custGeom>
                      <a:pathLst>
                        <a:path extrusionOk="0" fill="none" h="1170" w="1">
                          <a:moveTo>
                            <a:pt x="1" y="0"/>
                          </a:moveTo>
                          <a:lnTo>
                            <a:pt x="1" y="116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5" name="Shape 685"/>
                    <p:cNvSpPr/>
                    <p:nvPr/>
                  </p:nvSpPr>
                  <p:spPr>
                    <a:xfrm>
                      <a:off x="6919500" y="632675"/>
                      <a:ext cx="14025" cy="24975"/>
                    </a:xfrm>
                    <a:custGeom>
                      <a:pathLst>
                        <a:path extrusionOk="0" fill="none" h="999" w="561">
                          <a:moveTo>
                            <a:pt x="560" y="999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6" name="Shape 686"/>
                    <p:cNvSpPr/>
                    <p:nvPr/>
                  </p:nvSpPr>
                  <p:spPr>
                    <a:xfrm>
                      <a:off x="6933500" y="657625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0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7" name="Shape 687"/>
                    <p:cNvSpPr/>
                    <p:nvPr/>
                  </p:nvSpPr>
                  <p:spPr>
                    <a:xfrm>
                      <a:off x="6972475" y="579700"/>
                      <a:ext cx="24975" cy="14025"/>
                    </a:xfrm>
                    <a:custGeom>
                      <a:pathLst>
                        <a:path extrusionOk="0" fill="none" h="561" w="999">
                          <a:moveTo>
                            <a:pt x="999" y="56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8" name="Shape 688"/>
                    <p:cNvSpPr/>
                    <p:nvPr/>
                  </p:nvSpPr>
                  <p:spPr>
                    <a:xfrm>
                      <a:off x="6997425" y="593700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9" name="Shape 689"/>
                    <p:cNvSpPr/>
                    <p:nvPr/>
                  </p:nvSpPr>
                  <p:spPr>
                    <a:xfrm>
                      <a:off x="6991350" y="507225"/>
                      <a:ext cx="29250" cy="25"/>
                    </a:xfrm>
                    <a:custGeom>
                      <a:pathLst>
                        <a:path extrusionOk="0" fill="none" h="1" w="1170">
                          <a:moveTo>
                            <a:pt x="116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90" name="Shape 690"/>
                    <p:cNvSpPr/>
                    <p:nvPr/>
                  </p:nvSpPr>
                  <p:spPr>
                    <a:xfrm>
                      <a:off x="6972475" y="420775"/>
                      <a:ext cx="24975" cy="14025"/>
                    </a:xfrm>
                    <a:custGeom>
                      <a:pathLst>
                        <a:path extrusionOk="0" fill="none" h="561" w="999">
                          <a:moveTo>
                            <a:pt x="0" y="561"/>
                          </a:moveTo>
                          <a:lnTo>
                            <a:pt x="999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91" name="Shape 691"/>
                    <p:cNvSpPr/>
                    <p:nvPr/>
                  </p:nvSpPr>
                  <p:spPr>
                    <a:xfrm>
                      <a:off x="6997425" y="420775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92" name="Shape 692"/>
                    <p:cNvSpPr/>
                    <p:nvPr/>
                  </p:nvSpPr>
                  <p:spPr>
                    <a:xfrm>
                      <a:off x="6919500" y="356850"/>
                      <a:ext cx="14025" cy="24975"/>
                    </a:xfrm>
                    <a:custGeom>
                      <a:pathLst>
                        <a:path extrusionOk="0" fill="none" h="999" w="561">
                          <a:moveTo>
                            <a:pt x="560" y="0"/>
                          </a:moveTo>
                          <a:lnTo>
                            <a:pt x="0" y="99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93" name="Shape 693"/>
                    <p:cNvSpPr/>
                    <p:nvPr/>
                  </p:nvSpPr>
                  <p:spPr>
                    <a:xfrm>
                      <a:off x="6933500" y="356850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694" name="Shape 694"/>
                  <p:cNvGrpSpPr/>
                  <p:nvPr/>
                </p:nvGrpSpPr>
                <p:grpSpPr>
                  <a:xfrm>
                    <a:off x="2945587" y="1851448"/>
                    <a:ext cx="215966" cy="342398"/>
                    <a:chOff x="6718575" y="2318625"/>
                    <a:chExt cx="256950" cy="407375"/>
                  </a:xfrm>
                </p:grpSpPr>
                <p:sp>
                  <p:nvSpPr>
                    <p:cNvPr id="695" name="Shape 695"/>
                    <p:cNvSpPr/>
                    <p:nvPr/>
                  </p:nvSpPr>
                  <p:spPr>
                    <a:xfrm>
                      <a:off x="6795900" y="2673600"/>
                      <a:ext cx="102300" cy="22550"/>
                    </a:xfrm>
                    <a:custGeom>
                      <a:pathLst>
                        <a:path extrusionOk="0" fill="none" h="902" w="4092">
                          <a:moveTo>
                            <a:pt x="4092" y="902"/>
                          </a:moveTo>
                          <a:lnTo>
                            <a:pt x="4092" y="1"/>
                          </a:lnTo>
                          <a:lnTo>
                            <a:pt x="0" y="1"/>
                          </a:lnTo>
                          <a:lnTo>
                            <a:pt x="0" y="902"/>
                          </a:lnTo>
                          <a:lnTo>
                            <a:pt x="4092" y="902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96" name="Shape 696"/>
                    <p:cNvSpPr/>
                    <p:nvPr/>
                  </p:nvSpPr>
                  <p:spPr>
                    <a:xfrm>
                      <a:off x="6795900" y="2650475"/>
                      <a:ext cx="102300" cy="22550"/>
                    </a:xfrm>
                    <a:custGeom>
                      <a:pathLst>
                        <a:path extrusionOk="0" fill="none" h="902" w="4092">
                          <a:moveTo>
                            <a:pt x="4092" y="901"/>
                          </a:moveTo>
                          <a:lnTo>
                            <a:pt x="4092" y="0"/>
                          </a:lnTo>
                          <a:lnTo>
                            <a:pt x="0" y="0"/>
                          </a:lnTo>
                          <a:lnTo>
                            <a:pt x="0" y="901"/>
                          </a:lnTo>
                          <a:lnTo>
                            <a:pt x="4092" y="90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97" name="Shape 697"/>
                    <p:cNvSpPr/>
                    <p:nvPr/>
                  </p:nvSpPr>
                  <p:spPr>
                    <a:xfrm>
                      <a:off x="6795900" y="2696125"/>
                      <a:ext cx="102300" cy="29875"/>
                    </a:xfrm>
                    <a:custGeom>
                      <a:pathLst>
                        <a:path extrusionOk="0" fill="none" h="1195" w="4092">
                          <a:moveTo>
                            <a:pt x="0" y="1"/>
                          </a:moveTo>
                          <a:lnTo>
                            <a:pt x="0" y="171"/>
                          </a:lnTo>
                          <a:lnTo>
                            <a:pt x="0" y="171"/>
                          </a:lnTo>
                          <a:lnTo>
                            <a:pt x="24" y="318"/>
                          </a:lnTo>
                          <a:lnTo>
                            <a:pt x="98" y="464"/>
                          </a:lnTo>
                          <a:lnTo>
                            <a:pt x="195" y="585"/>
                          </a:lnTo>
                          <a:lnTo>
                            <a:pt x="341" y="659"/>
                          </a:lnTo>
                          <a:lnTo>
                            <a:pt x="1875" y="1170"/>
                          </a:lnTo>
                          <a:lnTo>
                            <a:pt x="1875" y="1170"/>
                          </a:lnTo>
                          <a:lnTo>
                            <a:pt x="2046" y="1194"/>
                          </a:lnTo>
                          <a:lnTo>
                            <a:pt x="2046" y="1194"/>
                          </a:lnTo>
                          <a:lnTo>
                            <a:pt x="2216" y="1170"/>
                          </a:lnTo>
                          <a:lnTo>
                            <a:pt x="3751" y="659"/>
                          </a:lnTo>
                          <a:lnTo>
                            <a:pt x="3751" y="659"/>
                          </a:lnTo>
                          <a:lnTo>
                            <a:pt x="3897" y="585"/>
                          </a:lnTo>
                          <a:lnTo>
                            <a:pt x="3994" y="464"/>
                          </a:lnTo>
                          <a:lnTo>
                            <a:pt x="4067" y="318"/>
                          </a:lnTo>
                          <a:lnTo>
                            <a:pt x="4092" y="171"/>
                          </a:lnTo>
                          <a:lnTo>
                            <a:pt x="4092" y="1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98" name="Shape 698"/>
                    <p:cNvSpPr/>
                    <p:nvPr/>
                  </p:nvSpPr>
                  <p:spPr>
                    <a:xfrm>
                      <a:off x="6784925" y="2459275"/>
                      <a:ext cx="35350" cy="166875"/>
                    </a:xfrm>
                    <a:custGeom>
                      <a:pathLst>
                        <a:path extrusionOk="0" fill="none" h="6675" w="1414">
                          <a:moveTo>
                            <a:pt x="1413" y="6674"/>
                          </a:moveTo>
                          <a:lnTo>
                            <a:pt x="1413" y="6674"/>
                          </a:lnTo>
                          <a:lnTo>
                            <a:pt x="585" y="2850"/>
                          </a:ln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99" name="Shape 699"/>
                    <p:cNvSpPr/>
                    <p:nvPr/>
                  </p:nvSpPr>
                  <p:spPr>
                    <a:xfrm>
                      <a:off x="6718575" y="2318625"/>
                      <a:ext cx="256950" cy="307525"/>
                    </a:xfrm>
                    <a:custGeom>
                      <a:pathLst>
                        <a:path extrusionOk="0" fill="none" h="12301" w="10278">
                          <a:moveTo>
                            <a:pt x="7185" y="12300"/>
                          </a:moveTo>
                          <a:lnTo>
                            <a:pt x="7185" y="12300"/>
                          </a:lnTo>
                          <a:lnTo>
                            <a:pt x="7307" y="11764"/>
                          </a:lnTo>
                          <a:lnTo>
                            <a:pt x="7477" y="11253"/>
                          </a:lnTo>
                          <a:lnTo>
                            <a:pt x="7672" y="10766"/>
                          </a:lnTo>
                          <a:lnTo>
                            <a:pt x="7891" y="10327"/>
                          </a:lnTo>
                          <a:lnTo>
                            <a:pt x="8135" y="9913"/>
                          </a:lnTo>
                          <a:lnTo>
                            <a:pt x="8378" y="9499"/>
                          </a:lnTo>
                          <a:lnTo>
                            <a:pt x="8914" y="8720"/>
                          </a:lnTo>
                          <a:lnTo>
                            <a:pt x="9182" y="8330"/>
                          </a:lnTo>
                          <a:lnTo>
                            <a:pt x="9425" y="7941"/>
                          </a:lnTo>
                          <a:lnTo>
                            <a:pt x="9645" y="7551"/>
                          </a:lnTo>
                          <a:lnTo>
                            <a:pt x="9864" y="7113"/>
                          </a:lnTo>
                          <a:lnTo>
                            <a:pt x="10034" y="6674"/>
                          </a:lnTo>
                          <a:lnTo>
                            <a:pt x="10156" y="6187"/>
                          </a:lnTo>
                          <a:lnTo>
                            <a:pt x="10229" y="5676"/>
                          </a:lnTo>
                          <a:lnTo>
                            <a:pt x="10253" y="5408"/>
                          </a:lnTo>
                          <a:lnTo>
                            <a:pt x="10278" y="5140"/>
                          </a:lnTo>
                          <a:lnTo>
                            <a:pt x="10278" y="5140"/>
                          </a:lnTo>
                          <a:lnTo>
                            <a:pt x="10229" y="4604"/>
                          </a:lnTo>
                          <a:lnTo>
                            <a:pt x="10156" y="4093"/>
                          </a:lnTo>
                          <a:lnTo>
                            <a:pt x="10034" y="3605"/>
                          </a:lnTo>
                          <a:lnTo>
                            <a:pt x="9864" y="3143"/>
                          </a:lnTo>
                          <a:lnTo>
                            <a:pt x="9645" y="2680"/>
                          </a:lnTo>
                          <a:lnTo>
                            <a:pt x="9401" y="2266"/>
                          </a:lnTo>
                          <a:lnTo>
                            <a:pt x="9084" y="1876"/>
                          </a:lnTo>
                          <a:lnTo>
                            <a:pt x="8768" y="1511"/>
                          </a:lnTo>
                          <a:lnTo>
                            <a:pt x="8402" y="1170"/>
                          </a:lnTo>
                          <a:lnTo>
                            <a:pt x="8013" y="878"/>
                          </a:lnTo>
                          <a:lnTo>
                            <a:pt x="7574" y="634"/>
                          </a:lnTo>
                          <a:lnTo>
                            <a:pt x="7136" y="415"/>
                          </a:lnTo>
                          <a:lnTo>
                            <a:pt x="6673" y="244"/>
                          </a:lnTo>
                          <a:lnTo>
                            <a:pt x="6162" y="98"/>
                          </a:lnTo>
                          <a:lnTo>
                            <a:pt x="5675" y="25"/>
                          </a:lnTo>
                          <a:lnTo>
                            <a:pt x="5139" y="1"/>
                          </a:lnTo>
                          <a:lnTo>
                            <a:pt x="5139" y="1"/>
                          </a:lnTo>
                          <a:lnTo>
                            <a:pt x="4603" y="25"/>
                          </a:lnTo>
                          <a:lnTo>
                            <a:pt x="4116" y="98"/>
                          </a:lnTo>
                          <a:lnTo>
                            <a:pt x="3605" y="244"/>
                          </a:lnTo>
                          <a:lnTo>
                            <a:pt x="3142" y="415"/>
                          </a:lnTo>
                          <a:lnTo>
                            <a:pt x="2703" y="634"/>
                          </a:lnTo>
                          <a:lnTo>
                            <a:pt x="2265" y="878"/>
                          </a:lnTo>
                          <a:lnTo>
                            <a:pt x="1875" y="1170"/>
                          </a:lnTo>
                          <a:lnTo>
                            <a:pt x="1510" y="1511"/>
                          </a:lnTo>
                          <a:lnTo>
                            <a:pt x="1193" y="1876"/>
                          </a:lnTo>
                          <a:lnTo>
                            <a:pt x="877" y="2266"/>
                          </a:lnTo>
                          <a:lnTo>
                            <a:pt x="633" y="2680"/>
                          </a:lnTo>
                          <a:lnTo>
                            <a:pt x="414" y="3143"/>
                          </a:lnTo>
                          <a:lnTo>
                            <a:pt x="244" y="3605"/>
                          </a:lnTo>
                          <a:lnTo>
                            <a:pt x="122" y="4093"/>
                          </a:lnTo>
                          <a:lnTo>
                            <a:pt x="49" y="4604"/>
                          </a:lnTo>
                          <a:lnTo>
                            <a:pt x="0" y="5140"/>
                          </a:lnTo>
                          <a:lnTo>
                            <a:pt x="0" y="5140"/>
                          </a:lnTo>
                          <a:lnTo>
                            <a:pt x="24" y="5408"/>
                          </a:lnTo>
                          <a:lnTo>
                            <a:pt x="49" y="5676"/>
                          </a:lnTo>
                          <a:lnTo>
                            <a:pt x="122" y="6187"/>
                          </a:lnTo>
                          <a:lnTo>
                            <a:pt x="244" y="6674"/>
                          </a:lnTo>
                          <a:lnTo>
                            <a:pt x="414" y="7113"/>
                          </a:lnTo>
                          <a:lnTo>
                            <a:pt x="633" y="7551"/>
                          </a:lnTo>
                          <a:lnTo>
                            <a:pt x="852" y="7941"/>
                          </a:lnTo>
                          <a:lnTo>
                            <a:pt x="1096" y="8330"/>
                          </a:lnTo>
                          <a:lnTo>
                            <a:pt x="1364" y="8720"/>
                          </a:lnTo>
                          <a:lnTo>
                            <a:pt x="1900" y="9499"/>
                          </a:lnTo>
                          <a:lnTo>
                            <a:pt x="2143" y="9913"/>
                          </a:lnTo>
                          <a:lnTo>
                            <a:pt x="2387" y="10327"/>
                          </a:lnTo>
                          <a:lnTo>
                            <a:pt x="2606" y="10766"/>
                          </a:lnTo>
                          <a:lnTo>
                            <a:pt x="2801" y="11253"/>
                          </a:lnTo>
                          <a:lnTo>
                            <a:pt x="2971" y="11764"/>
                          </a:lnTo>
                          <a:lnTo>
                            <a:pt x="3093" y="123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00" name="Shape 700"/>
                    <p:cNvSpPr/>
                    <p:nvPr/>
                  </p:nvSpPr>
                  <p:spPr>
                    <a:xfrm>
                      <a:off x="6873825" y="2459275"/>
                      <a:ext cx="35350" cy="166875"/>
                    </a:xfrm>
                    <a:custGeom>
                      <a:pathLst>
                        <a:path extrusionOk="0" fill="none" h="6675" w="1414">
                          <a:moveTo>
                            <a:pt x="1413" y="1"/>
                          </a:moveTo>
                          <a:lnTo>
                            <a:pt x="1413" y="1"/>
                          </a:lnTo>
                          <a:lnTo>
                            <a:pt x="829" y="2850"/>
                          </a:lnTo>
                          <a:lnTo>
                            <a:pt x="1" y="6674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01" name="Shape 701"/>
                    <p:cNvSpPr/>
                    <p:nvPr/>
                  </p:nvSpPr>
                  <p:spPr>
                    <a:xfrm>
                      <a:off x="6801975" y="2453200"/>
                      <a:ext cx="90150" cy="19500"/>
                    </a:xfrm>
                    <a:custGeom>
                      <a:pathLst>
                        <a:path extrusionOk="0" fill="none" h="780" w="3606">
                          <a:moveTo>
                            <a:pt x="1" y="73"/>
                          </a:moveTo>
                          <a:lnTo>
                            <a:pt x="829" y="780"/>
                          </a:lnTo>
                          <a:lnTo>
                            <a:pt x="1657" y="73"/>
                          </a:lnTo>
                          <a:lnTo>
                            <a:pt x="1657" y="73"/>
                          </a:lnTo>
                          <a:lnTo>
                            <a:pt x="1730" y="25"/>
                          </a:lnTo>
                          <a:lnTo>
                            <a:pt x="1803" y="0"/>
                          </a:lnTo>
                          <a:lnTo>
                            <a:pt x="1876" y="25"/>
                          </a:lnTo>
                          <a:lnTo>
                            <a:pt x="1949" y="73"/>
                          </a:lnTo>
                          <a:lnTo>
                            <a:pt x="2777" y="780"/>
                          </a:lnTo>
                          <a:lnTo>
                            <a:pt x="3605" y="73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02" name="Shape 702"/>
                    <p:cNvSpPr/>
                    <p:nvPr/>
                  </p:nvSpPr>
                  <p:spPr>
                    <a:xfrm>
                      <a:off x="6795900" y="2628550"/>
                      <a:ext cx="102300" cy="25"/>
                    </a:xfrm>
                    <a:custGeom>
                      <a:pathLst>
                        <a:path extrusionOk="0" fill="none" h="1" w="4092">
                          <a:moveTo>
                            <a:pt x="0" y="1"/>
                          </a:moveTo>
                          <a:lnTo>
                            <a:pt x="4092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703" name="Shape 703"/>
              <p:cNvGrpSpPr/>
              <p:nvPr/>
            </p:nvGrpSpPr>
            <p:grpSpPr>
              <a:xfrm>
                <a:off x="8252286" y="186861"/>
                <a:ext cx="342881" cy="418127"/>
                <a:chOff x="596350" y="929175"/>
                <a:chExt cx="407950" cy="497475"/>
              </a:xfrm>
            </p:grpSpPr>
            <p:sp>
              <p:nvSpPr>
                <p:cNvPr id="704" name="Shape 704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pathLst>
                    <a:path extrusionOk="0" fill="none" h="18924" w="1549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Shape 705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pathLst>
                    <a:path extrusionOk="0" fill="none" h="18511" w="15101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Shape 706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pathLst>
                    <a:path extrusionOk="0" fill="none" h="1" w="5359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" name="Shape 707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Shape 708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Shape 709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Shape 710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pathLst>
                    <a:path extrusionOk="0" fill="none" h="3362" w="3362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11" name="Shape 711"/>
              <p:cNvSpPr/>
              <p:nvPr/>
            </p:nvSpPr>
            <p:spPr>
              <a:xfrm>
                <a:off x="9152752" y="221405"/>
                <a:ext cx="351076" cy="349038"/>
              </a:xfrm>
              <a:custGeom>
                <a:pathLst>
                  <a:path extrusionOk="0" fill="none" h="16611" w="16708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12" name="Shape 712"/>
              <p:cNvGrpSpPr/>
              <p:nvPr/>
            </p:nvGrpSpPr>
            <p:grpSpPr>
              <a:xfrm>
                <a:off x="8724745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713" name="Shape 713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170" w="18608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Shape 714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pathLst>
                    <a:path extrusionOk="0" fill="none" h="10887" w="18608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Shape 715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25" w="179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16" name="Shape 716"/>
              <p:cNvSpPr/>
              <p:nvPr/>
            </p:nvSpPr>
            <p:spPr>
              <a:xfrm>
                <a:off x="9124314" y="1471215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7" name="Shape 717"/>
            <p:cNvGrpSpPr/>
            <p:nvPr/>
          </p:nvGrpSpPr>
          <p:grpSpPr>
            <a:xfrm>
              <a:off x="-190654" y="3685662"/>
              <a:ext cx="9618283" cy="1632384"/>
              <a:chOff x="-114454" y="180462"/>
              <a:chExt cx="9618283" cy="1632384"/>
            </a:xfrm>
          </p:grpSpPr>
          <p:sp>
            <p:nvSpPr>
              <p:cNvPr id="718" name="Shape 718"/>
              <p:cNvSpPr/>
              <p:nvPr/>
            </p:nvSpPr>
            <p:spPr>
              <a:xfrm>
                <a:off x="313552" y="221405"/>
                <a:ext cx="351076" cy="349038"/>
              </a:xfrm>
              <a:custGeom>
                <a:pathLst>
                  <a:path extrusionOk="0" fill="none" h="16611" w="16708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Shape 719"/>
              <p:cNvSpPr/>
              <p:nvPr/>
            </p:nvSpPr>
            <p:spPr>
              <a:xfrm>
                <a:off x="1222212" y="227541"/>
                <a:ext cx="336767" cy="336767"/>
              </a:xfrm>
              <a:custGeom>
                <a:pathLst>
                  <a:path extrusionOk="0" fill="none" h="16027" w="16027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Shape 720"/>
              <p:cNvSpPr/>
              <p:nvPr/>
            </p:nvSpPr>
            <p:spPr>
              <a:xfrm>
                <a:off x="3017029" y="180462"/>
                <a:ext cx="248745" cy="430924"/>
              </a:xfrm>
              <a:custGeom>
                <a:pathLst>
                  <a:path extrusionOk="0" fill="none" h="20508" w="11838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1" name="Shape 721"/>
              <p:cNvGrpSpPr/>
              <p:nvPr/>
            </p:nvGrpSpPr>
            <p:grpSpPr>
              <a:xfrm>
                <a:off x="2116563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722" name="Shape 722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pathLst>
                    <a:path extrusionOk="0" fill="none" h="12593" w="12592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" name="Shape 723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pathLst>
                    <a:path extrusionOk="0" fill="none" h="9670" w="967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" name="Shape 724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pathLst>
                    <a:path extrusionOk="0" fill="none" h="3386" w="3386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Shape 725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pathLst>
                    <a:path extrusionOk="0" fill="none" h="6139" w="6162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6" name="Shape 726"/>
              <p:cNvGrpSpPr/>
              <p:nvPr/>
            </p:nvGrpSpPr>
            <p:grpSpPr>
              <a:xfrm>
                <a:off x="-114454" y="814472"/>
                <a:ext cx="3920223" cy="376691"/>
                <a:chOff x="151025" y="1029894"/>
                <a:chExt cx="3920223" cy="376691"/>
              </a:xfrm>
            </p:grpSpPr>
            <p:sp>
              <p:nvSpPr>
                <p:cNvPr id="727" name="Shape 727"/>
                <p:cNvSpPr/>
                <p:nvPr/>
              </p:nvSpPr>
              <p:spPr>
                <a:xfrm>
                  <a:off x="1057375" y="1063682"/>
                  <a:ext cx="339835" cy="309114"/>
                </a:xfrm>
                <a:custGeom>
                  <a:pathLst>
                    <a:path extrusionOk="0" fill="none" h="14711" w="16173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28" name="Shape 728"/>
                <p:cNvGrpSpPr/>
                <p:nvPr/>
              </p:nvGrpSpPr>
              <p:grpSpPr>
                <a:xfrm>
                  <a:off x="151025" y="1086197"/>
                  <a:ext cx="391000" cy="264085"/>
                  <a:chOff x="564675" y="1700625"/>
                  <a:chExt cx="465200" cy="314200"/>
                </a:xfrm>
              </p:grpSpPr>
              <p:sp>
                <p:nvSpPr>
                  <p:cNvPr id="729" name="Shape 729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pathLst>
                      <a:path extrusionOk="0" fill="none" h="1170" w="18608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0" name="Shape 730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pathLst>
                      <a:path extrusionOk="0" fill="none" h="10887" w="18608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1" name="Shape 731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pathLst>
                      <a:path extrusionOk="0" fill="none" h="25" w="1797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32" name="Shape 732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733" name="Shape 733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pathLst>
                      <a:path extrusionOk="0" fill="none" h="15077" w="15077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4" name="Shape 734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pathLst>
                      <a:path extrusionOk="0" fill="none" h="11180" w="1118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5" name="Shape 735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pathLst>
                      <a:path extrusionOk="0" fill="none" h="3386" w="3386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6" name="Shape 736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pathLst>
                      <a:path extrusionOk="0" fill="none" h="7283" w="7283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7" name="Shape 737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pathLst>
                      <a:path extrusionOk="0" fill="none" h="2827" w="2997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8" name="Shape 738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pathLst>
                      <a:path extrusionOk="0" fill="none" h="2827" w="2973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9" name="Shape 739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pathLst>
                      <a:path extrusionOk="0" fill="none" h="10206" w="10035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40" name="Shape 740"/>
                <p:cNvGrpSpPr/>
                <p:nvPr/>
              </p:nvGrpSpPr>
              <p:grpSpPr>
                <a:xfrm>
                  <a:off x="2787179" y="1056517"/>
                  <a:ext cx="435021" cy="323445"/>
                  <a:chOff x="5247525" y="3007275"/>
                  <a:chExt cx="517575" cy="384825"/>
                </a:xfrm>
              </p:grpSpPr>
              <p:sp>
                <p:nvSpPr>
                  <p:cNvPr id="741" name="Shape 741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pathLst>
                      <a:path extrusionOk="0" fill="none" h="13956" w="13956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2" name="Shape 742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pathLst>
                      <a:path extrusionOk="0" fill="none" h="7941" w="7941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43" name="Shape 743"/>
                <p:cNvGrpSpPr/>
                <p:nvPr/>
              </p:nvGrpSpPr>
              <p:grpSpPr>
                <a:xfrm>
                  <a:off x="3737549" y="1053701"/>
                  <a:ext cx="333699" cy="329076"/>
                  <a:chOff x="3292425" y="3664250"/>
                  <a:chExt cx="397025" cy="391525"/>
                </a:xfrm>
              </p:grpSpPr>
              <p:sp>
                <p:nvSpPr>
                  <p:cNvPr id="744" name="Shape 744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pathLst>
                      <a:path extrusionOk="0" fill="none" h="15004" w="15004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5" name="Shape 745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pathLst>
                      <a:path extrusionOk="0" fill="none" h="6138" w="52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6" name="Shape 746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pathLst>
                      <a:path extrusionOk="0" fill="none" h="3873" w="7503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747" name="Shape 747"/>
              <p:cNvGrpSpPr/>
              <p:nvPr/>
            </p:nvGrpSpPr>
            <p:grpSpPr>
              <a:xfrm>
                <a:off x="285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748" name="Shape 748"/>
                <p:cNvGrpSpPr/>
                <p:nvPr/>
              </p:nvGrpSpPr>
              <p:grpSpPr>
                <a:xfrm>
                  <a:off x="2023105" y="1859895"/>
                  <a:ext cx="345970" cy="325504"/>
                  <a:chOff x="5972700" y="2330200"/>
                  <a:chExt cx="411625" cy="387275"/>
                </a:xfrm>
              </p:grpSpPr>
              <p:sp>
                <p:nvSpPr>
                  <p:cNvPr id="749" name="Shape 749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pathLst>
                      <a:path extrusionOk="0" fill="none" h="8793" w="3922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0" name="Shape 750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pathLst>
                      <a:path extrusionOk="0" fill="none" h="15491" w="12252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51" name="Shape 751"/>
                <p:cNvGrpSpPr/>
                <p:nvPr/>
              </p:nvGrpSpPr>
              <p:grpSpPr>
                <a:xfrm>
                  <a:off x="1093458" y="1865778"/>
                  <a:ext cx="353136" cy="313737"/>
                  <a:chOff x="5292575" y="3681900"/>
                  <a:chExt cx="420150" cy="373275"/>
                </a:xfrm>
              </p:grpSpPr>
              <p:sp>
                <p:nvSpPr>
                  <p:cNvPr id="752" name="Shape 752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pathLst>
                      <a:path extrusionOk="0" fill="none" h="10668" w="16806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3" name="Shape 753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pathLst>
                      <a:path extrusionOk="0" fill="none" h="1000" w="975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4" name="Shape 754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pathLst>
                      <a:path extrusionOk="0" fill="none" h="3265" w="2436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5" name="Shape 755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pathLst>
                      <a:path extrusionOk="0" fill="none" h="3265" w="2437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6" name="Shape 756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pathLst>
                      <a:path extrusionOk="0" fill="none" h="8720" w="14858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7" name="Shape 757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pathLst>
                      <a:path extrusionOk="0" fill="none" h="4629" w="9208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8" name="Shape 758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pathLst>
                      <a:path extrusionOk="0" fill="none" h="2753" w="2753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759" name="Shape 759"/>
                <p:cNvSpPr/>
                <p:nvPr/>
              </p:nvSpPr>
              <p:spPr>
                <a:xfrm>
                  <a:off x="176103" y="1852215"/>
                  <a:ext cx="340843" cy="340864"/>
                </a:xfrm>
                <a:custGeom>
                  <a:pathLst>
                    <a:path extrusionOk="0" fill="none" h="16222" w="16221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60" name="Shape 760"/>
                <p:cNvGrpSpPr/>
                <p:nvPr/>
              </p:nvGrpSpPr>
              <p:grpSpPr>
                <a:xfrm>
                  <a:off x="3738064" y="1856312"/>
                  <a:ext cx="332669" cy="332669"/>
                  <a:chOff x="6649150" y="309350"/>
                  <a:chExt cx="395800" cy="395800"/>
                </a:xfrm>
              </p:grpSpPr>
              <p:sp>
                <p:nvSpPr>
                  <p:cNvPr id="761" name="Shape 761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pathLst>
                      <a:path extrusionOk="0" fill="none" h="15832" w="15832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2" name="Shape 762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pathLst>
                      <a:path extrusionOk="0" fill="none" h="13884" w="13884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3" name="Shape 763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pathLst>
                      <a:path extrusionOk="0" fill="none" h="6772" w="2193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4" name="Shape 764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pathLst>
                      <a:path extrusionOk="0" fill="none" h="1170" w="1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5" name="Shape 765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6" name="Shape 766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7" name="Shape 767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8" name="Shape 768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9" name="Shape 769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pathLst>
                      <a:path extrusionOk="0" fill="none" h="1" w="117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0" name="Shape 770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1" name="Shape 771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2" name="Shape 772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3" name="Shape 773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4" name="Shape 774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pathLst>
                      <a:path extrusionOk="0" fill="none" h="1170" w="1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5" name="Shape 775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6" name="Shape 776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7" name="Shape 777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8" name="Shape 778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9" name="Shape 779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pathLst>
                      <a:path extrusionOk="0" fill="none" h="1" w="117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0" name="Shape 780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pathLst>
                      <a:path extrusionOk="0" fill="none" h="561" w="999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1" name="Shape 781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2" name="Shape 782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pathLst>
                      <a:path extrusionOk="0" fill="none" h="999" w="561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3" name="Shape 783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84" name="Shape 784"/>
                <p:cNvGrpSpPr/>
                <p:nvPr/>
              </p:nvGrpSpPr>
              <p:grpSpPr>
                <a:xfrm>
                  <a:off x="2945587" y="1851448"/>
                  <a:ext cx="215966" cy="342398"/>
                  <a:chOff x="6718575" y="2318625"/>
                  <a:chExt cx="256950" cy="407375"/>
                </a:xfrm>
              </p:grpSpPr>
              <p:sp>
                <p:nvSpPr>
                  <p:cNvPr id="785" name="Shape 785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pathLst>
                      <a:path extrusionOk="0" fill="none" h="902" w="4092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6" name="Shape 786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pathLst>
                      <a:path extrusionOk="0" fill="none" h="902" w="4092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7" name="Shape 787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pathLst>
                      <a:path extrusionOk="0" fill="none" h="1195" w="4092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8" name="Shape 788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pathLst>
                      <a:path extrusionOk="0" fill="none" h="6675" w="1414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9" name="Shape 789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pathLst>
                      <a:path extrusionOk="0" fill="none" h="12301" w="10278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0" name="Shape 790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pathLst>
                      <a:path extrusionOk="0" fill="none" h="6675" w="1414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1" name="Shape 791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pathLst>
                      <a:path extrusionOk="0" fill="none" h="780" w="3606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2" name="Shape 792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pathLst>
                      <a:path extrusionOk="0" fill="none" h="1" w="4092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793" name="Shape 793"/>
              <p:cNvGrpSpPr/>
              <p:nvPr/>
            </p:nvGrpSpPr>
            <p:grpSpPr>
              <a:xfrm>
                <a:off x="3832686" y="180462"/>
                <a:ext cx="4766659" cy="1632384"/>
                <a:chOff x="175086" y="180462"/>
                <a:chExt cx="4766659" cy="1632384"/>
              </a:xfrm>
            </p:grpSpPr>
            <p:grpSp>
              <p:nvGrpSpPr>
                <p:cNvPr id="794" name="Shape 794"/>
                <p:cNvGrpSpPr/>
                <p:nvPr/>
              </p:nvGrpSpPr>
              <p:grpSpPr>
                <a:xfrm>
                  <a:off x="175086" y="180462"/>
                  <a:ext cx="3852689" cy="430924"/>
                  <a:chOff x="175086" y="180462"/>
                  <a:chExt cx="3852689" cy="430924"/>
                </a:xfrm>
              </p:grpSpPr>
              <p:grpSp>
                <p:nvGrpSpPr>
                  <p:cNvPr id="795" name="Shape 795"/>
                  <p:cNvGrpSpPr/>
                  <p:nvPr/>
                </p:nvGrpSpPr>
                <p:grpSpPr>
                  <a:xfrm>
                    <a:off x="175086" y="186861"/>
                    <a:ext cx="342881" cy="418127"/>
                    <a:chOff x="596350" y="929175"/>
                    <a:chExt cx="407950" cy="497475"/>
                  </a:xfrm>
                </p:grpSpPr>
                <p:sp>
                  <p:nvSpPr>
                    <p:cNvPr id="796" name="Shape 796"/>
                    <p:cNvSpPr/>
                    <p:nvPr/>
                  </p:nvSpPr>
                  <p:spPr>
                    <a:xfrm>
                      <a:off x="596350" y="953550"/>
                      <a:ext cx="387250" cy="473100"/>
                    </a:xfrm>
                    <a:custGeom>
                      <a:pathLst>
                        <a:path extrusionOk="0" fill="none" h="18924" w="15490">
                          <a:moveTo>
                            <a:pt x="15490" y="17828"/>
                          </a:moveTo>
                          <a:lnTo>
                            <a:pt x="15490" y="17828"/>
                          </a:lnTo>
                          <a:lnTo>
                            <a:pt x="15466" y="17998"/>
                          </a:lnTo>
                          <a:lnTo>
                            <a:pt x="15417" y="18169"/>
                          </a:lnTo>
                          <a:lnTo>
                            <a:pt x="15319" y="18364"/>
                          </a:lnTo>
                          <a:lnTo>
                            <a:pt x="15198" y="18534"/>
                          </a:lnTo>
                          <a:lnTo>
                            <a:pt x="15052" y="18680"/>
                          </a:lnTo>
                          <a:lnTo>
                            <a:pt x="14881" y="18802"/>
                          </a:lnTo>
                          <a:lnTo>
                            <a:pt x="14735" y="18900"/>
                          </a:lnTo>
                          <a:lnTo>
                            <a:pt x="14564" y="18924"/>
                          </a:lnTo>
                          <a:lnTo>
                            <a:pt x="1023" y="18924"/>
                          </a:lnTo>
                          <a:lnTo>
                            <a:pt x="1023" y="18924"/>
                          </a:lnTo>
                          <a:lnTo>
                            <a:pt x="853" y="18900"/>
                          </a:lnTo>
                          <a:lnTo>
                            <a:pt x="682" y="18802"/>
                          </a:lnTo>
                          <a:lnTo>
                            <a:pt x="512" y="18680"/>
                          </a:lnTo>
                          <a:lnTo>
                            <a:pt x="341" y="18534"/>
                          </a:lnTo>
                          <a:lnTo>
                            <a:pt x="219" y="18364"/>
                          </a:lnTo>
                          <a:lnTo>
                            <a:pt x="98" y="18169"/>
                          </a:lnTo>
                          <a:lnTo>
                            <a:pt x="25" y="17998"/>
                          </a:lnTo>
                          <a:lnTo>
                            <a:pt x="0" y="17828"/>
                          </a:lnTo>
                          <a:lnTo>
                            <a:pt x="0" y="877"/>
                          </a:lnTo>
                          <a:lnTo>
                            <a:pt x="0" y="877"/>
                          </a:lnTo>
                          <a:lnTo>
                            <a:pt x="25" y="706"/>
                          </a:lnTo>
                          <a:lnTo>
                            <a:pt x="98" y="560"/>
                          </a:lnTo>
                          <a:lnTo>
                            <a:pt x="195" y="414"/>
                          </a:lnTo>
                          <a:lnTo>
                            <a:pt x="341" y="268"/>
                          </a:lnTo>
                          <a:lnTo>
                            <a:pt x="487" y="171"/>
                          </a:lnTo>
                          <a:lnTo>
                            <a:pt x="658" y="73"/>
                          </a:lnTo>
                          <a:lnTo>
                            <a:pt x="828" y="24"/>
                          </a:lnTo>
                          <a:lnTo>
                            <a:pt x="974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97" name="Shape 797"/>
                    <p:cNvSpPr/>
                    <p:nvPr/>
                  </p:nvSpPr>
                  <p:spPr>
                    <a:xfrm>
                      <a:off x="626775" y="929175"/>
                      <a:ext cx="377525" cy="462775"/>
                    </a:xfrm>
                    <a:custGeom>
                      <a:pathLst>
                        <a:path extrusionOk="0" fill="none" h="18511" w="15101">
                          <a:moveTo>
                            <a:pt x="15101" y="3362"/>
                          </a:moveTo>
                          <a:lnTo>
                            <a:pt x="15101" y="17731"/>
                          </a:lnTo>
                          <a:lnTo>
                            <a:pt x="15101" y="17731"/>
                          </a:lnTo>
                          <a:lnTo>
                            <a:pt x="15077" y="17877"/>
                          </a:lnTo>
                          <a:lnTo>
                            <a:pt x="15028" y="18024"/>
                          </a:lnTo>
                          <a:lnTo>
                            <a:pt x="14979" y="18145"/>
                          </a:lnTo>
                          <a:lnTo>
                            <a:pt x="14882" y="18267"/>
                          </a:lnTo>
                          <a:lnTo>
                            <a:pt x="14760" y="18365"/>
                          </a:lnTo>
                          <a:lnTo>
                            <a:pt x="14614" y="18438"/>
                          </a:lnTo>
                          <a:lnTo>
                            <a:pt x="14468" y="18486"/>
                          </a:lnTo>
                          <a:lnTo>
                            <a:pt x="14322" y="18511"/>
                          </a:lnTo>
                          <a:lnTo>
                            <a:pt x="780" y="18511"/>
                          </a:lnTo>
                          <a:lnTo>
                            <a:pt x="780" y="18511"/>
                          </a:lnTo>
                          <a:lnTo>
                            <a:pt x="634" y="18486"/>
                          </a:lnTo>
                          <a:lnTo>
                            <a:pt x="488" y="18438"/>
                          </a:lnTo>
                          <a:lnTo>
                            <a:pt x="342" y="18365"/>
                          </a:lnTo>
                          <a:lnTo>
                            <a:pt x="220" y="18267"/>
                          </a:lnTo>
                          <a:lnTo>
                            <a:pt x="123" y="18145"/>
                          </a:lnTo>
                          <a:lnTo>
                            <a:pt x="74" y="18024"/>
                          </a:lnTo>
                          <a:lnTo>
                            <a:pt x="25" y="17877"/>
                          </a:lnTo>
                          <a:lnTo>
                            <a:pt x="1" y="17731"/>
                          </a:lnTo>
                          <a:lnTo>
                            <a:pt x="1" y="780"/>
                          </a:lnTo>
                          <a:lnTo>
                            <a:pt x="1" y="780"/>
                          </a:lnTo>
                          <a:lnTo>
                            <a:pt x="25" y="610"/>
                          </a:lnTo>
                          <a:lnTo>
                            <a:pt x="74" y="464"/>
                          </a:lnTo>
                          <a:lnTo>
                            <a:pt x="123" y="342"/>
                          </a:lnTo>
                          <a:lnTo>
                            <a:pt x="220" y="220"/>
                          </a:lnTo>
                          <a:lnTo>
                            <a:pt x="342" y="123"/>
                          </a:lnTo>
                          <a:lnTo>
                            <a:pt x="488" y="50"/>
                          </a:lnTo>
                          <a:lnTo>
                            <a:pt x="634" y="1"/>
                          </a:lnTo>
                          <a:lnTo>
                            <a:pt x="780" y="1"/>
                          </a:lnTo>
                          <a:lnTo>
                            <a:pt x="1174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98" name="Shape 798"/>
                    <p:cNvSpPr/>
                    <p:nvPr/>
                  </p:nvSpPr>
                  <p:spPr>
                    <a:xfrm>
                      <a:off x="688900" y="1256150"/>
                      <a:ext cx="133975" cy="25"/>
                    </a:xfrm>
                    <a:custGeom>
                      <a:pathLst>
                        <a:path extrusionOk="0" fill="none" h="1" w="5359">
                          <a:moveTo>
                            <a:pt x="5358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99" name="Shape 799"/>
                    <p:cNvSpPr/>
                    <p:nvPr/>
                  </p:nvSpPr>
                  <p:spPr>
                    <a:xfrm>
                      <a:off x="688900" y="1201350"/>
                      <a:ext cx="255750" cy="25"/>
                    </a:xfrm>
                    <a:custGeom>
                      <a:pathLst>
                        <a:path extrusionOk="0" fill="none" h="1" w="10230">
                          <a:moveTo>
                            <a:pt x="1022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00" name="Shape 800"/>
                    <p:cNvSpPr/>
                    <p:nvPr/>
                  </p:nvSpPr>
                  <p:spPr>
                    <a:xfrm>
                      <a:off x="688900" y="1145950"/>
                      <a:ext cx="255750" cy="25"/>
                    </a:xfrm>
                    <a:custGeom>
                      <a:pathLst>
                        <a:path extrusionOk="0" fill="none" h="1" w="10230">
                          <a:moveTo>
                            <a:pt x="10229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01" name="Shape 801"/>
                    <p:cNvSpPr/>
                    <p:nvPr/>
                  </p:nvSpPr>
                  <p:spPr>
                    <a:xfrm>
                      <a:off x="688900" y="1090525"/>
                      <a:ext cx="255750" cy="25"/>
                    </a:xfrm>
                    <a:custGeom>
                      <a:pathLst>
                        <a:path extrusionOk="0" fill="none" h="1" w="10230">
                          <a:moveTo>
                            <a:pt x="1022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02" name="Shape 802"/>
                    <p:cNvSpPr/>
                    <p:nvPr/>
                  </p:nvSpPr>
                  <p:spPr>
                    <a:xfrm>
                      <a:off x="920250" y="929175"/>
                      <a:ext cx="84050" cy="84050"/>
                    </a:xfrm>
                    <a:custGeom>
                      <a:pathLst>
                        <a:path extrusionOk="0" fill="none" h="3362" w="3362">
                          <a:moveTo>
                            <a:pt x="1" y="2582"/>
                          </a:moveTo>
                          <a:lnTo>
                            <a:pt x="1" y="1"/>
                          </a:lnTo>
                          <a:lnTo>
                            <a:pt x="3362" y="3362"/>
                          </a:lnTo>
                          <a:lnTo>
                            <a:pt x="780" y="3362"/>
                          </a:lnTo>
                          <a:lnTo>
                            <a:pt x="780" y="3362"/>
                          </a:lnTo>
                          <a:lnTo>
                            <a:pt x="610" y="3337"/>
                          </a:lnTo>
                          <a:lnTo>
                            <a:pt x="464" y="3289"/>
                          </a:lnTo>
                          <a:lnTo>
                            <a:pt x="342" y="3216"/>
                          </a:lnTo>
                          <a:lnTo>
                            <a:pt x="220" y="3118"/>
                          </a:lnTo>
                          <a:lnTo>
                            <a:pt x="123" y="3021"/>
                          </a:lnTo>
                          <a:lnTo>
                            <a:pt x="50" y="2875"/>
                          </a:lnTo>
                          <a:lnTo>
                            <a:pt x="1" y="2729"/>
                          </a:lnTo>
                          <a:lnTo>
                            <a:pt x="1" y="2582"/>
                          </a:lnTo>
                          <a:lnTo>
                            <a:pt x="1" y="2582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803" name="Shape 803"/>
                  <p:cNvSpPr/>
                  <p:nvPr/>
                </p:nvSpPr>
                <p:spPr>
                  <a:xfrm>
                    <a:off x="1075552" y="221405"/>
                    <a:ext cx="351076" cy="349038"/>
                  </a:xfrm>
                  <a:custGeom>
                    <a:pathLst>
                      <a:path extrusionOk="0" fill="none" h="16611" w="16708">
                        <a:moveTo>
                          <a:pt x="414" y="8842"/>
                        </a:moveTo>
                        <a:lnTo>
                          <a:pt x="8403" y="1048"/>
                        </a:lnTo>
                        <a:lnTo>
                          <a:pt x="8403" y="1048"/>
                        </a:lnTo>
                        <a:lnTo>
                          <a:pt x="8500" y="951"/>
                        </a:lnTo>
                        <a:lnTo>
                          <a:pt x="8597" y="829"/>
                        </a:lnTo>
                        <a:lnTo>
                          <a:pt x="8865" y="658"/>
                        </a:lnTo>
                        <a:lnTo>
                          <a:pt x="9158" y="488"/>
                        </a:lnTo>
                        <a:lnTo>
                          <a:pt x="9450" y="317"/>
                        </a:lnTo>
                        <a:lnTo>
                          <a:pt x="9450" y="317"/>
                        </a:lnTo>
                        <a:lnTo>
                          <a:pt x="9839" y="171"/>
                        </a:lnTo>
                        <a:lnTo>
                          <a:pt x="10180" y="74"/>
                        </a:lnTo>
                        <a:lnTo>
                          <a:pt x="10497" y="25"/>
                        </a:lnTo>
                        <a:lnTo>
                          <a:pt x="10814" y="1"/>
                        </a:lnTo>
                        <a:lnTo>
                          <a:pt x="15344" y="1"/>
                        </a:lnTo>
                        <a:lnTo>
                          <a:pt x="15344" y="1"/>
                        </a:lnTo>
                        <a:lnTo>
                          <a:pt x="15465" y="1"/>
                        </a:lnTo>
                        <a:lnTo>
                          <a:pt x="15587" y="49"/>
                        </a:lnTo>
                        <a:lnTo>
                          <a:pt x="15855" y="122"/>
                        </a:lnTo>
                        <a:lnTo>
                          <a:pt x="16099" y="269"/>
                        </a:lnTo>
                        <a:lnTo>
                          <a:pt x="16294" y="415"/>
                        </a:lnTo>
                        <a:lnTo>
                          <a:pt x="16294" y="415"/>
                        </a:lnTo>
                        <a:lnTo>
                          <a:pt x="16391" y="537"/>
                        </a:lnTo>
                        <a:lnTo>
                          <a:pt x="16488" y="658"/>
                        </a:lnTo>
                        <a:lnTo>
                          <a:pt x="16561" y="780"/>
                        </a:lnTo>
                        <a:lnTo>
                          <a:pt x="16610" y="902"/>
                        </a:lnTo>
                        <a:lnTo>
                          <a:pt x="16659" y="1048"/>
                        </a:lnTo>
                        <a:lnTo>
                          <a:pt x="16683" y="1170"/>
                        </a:lnTo>
                        <a:lnTo>
                          <a:pt x="16708" y="1486"/>
                        </a:lnTo>
                        <a:lnTo>
                          <a:pt x="16708" y="5992"/>
                        </a:lnTo>
                        <a:lnTo>
                          <a:pt x="16708" y="5992"/>
                        </a:lnTo>
                        <a:lnTo>
                          <a:pt x="16683" y="6309"/>
                        </a:lnTo>
                        <a:lnTo>
                          <a:pt x="16635" y="6625"/>
                        </a:lnTo>
                        <a:lnTo>
                          <a:pt x="16537" y="6942"/>
                        </a:lnTo>
                        <a:lnTo>
                          <a:pt x="16391" y="7258"/>
                        </a:lnTo>
                        <a:lnTo>
                          <a:pt x="16391" y="7258"/>
                        </a:lnTo>
                        <a:lnTo>
                          <a:pt x="16342" y="7453"/>
                        </a:lnTo>
                        <a:lnTo>
                          <a:pt x="16294" y="7624"/>
                        </a:lnTo>
                        <a:lnTo>
                          <a:pt x="16196" y="7770"/>
                        </a:lnTo>
                        <a:lnTo>
                          <a:pt x="16123" y="7916"/>
                        </a:lnTo>
                        <a:lnTo>
                          <a:pt x="15928" y="8160"/>
                        </a:lnTo>
                        <a:lnTo>
                          <a:pt x="15758" y="8403"/>
                        </a:lnTo>
                        <a:lnTo>
                          <a:pt x="7891" y="16197"/>
                        </a:lnTo>
                        <a:lnTo>
                          <a:pt x="7891" y="16197"/>
                        </a:lnTo>
                        <a:lnTo>
                          <a:pt x="7794" y="16294"/>
                        </a:lnTo>
                        <a:lnTo>
                          <a:pt x="7696" y="16392"/>
                        </a:lnTo>
                        <a:lnTo>
                          <a:pt x="7574" y="16465"/>
                        </a:lnTo>
                        <a:lnTo>
                          <a:pt x="7453" y="16513"/>
                        </a:lnTo>
                        <a:lnTo>
                          <a:pt x="7185" y="16586"/>
                        </a:lnTo>
                        <a:lnTo>
                          <a:pt x="6941" y="16611"/>
                        </a:lnTo>
                        <a:lnTo>
                          <a:pt x="6941" y="16611"/>
                        </a:lnTo>
                        <a:lnTo>
                          <a:pt x="6649" y="16586"/>
                        </a:lnTo>
                        <a:lnTo>
                          <a:pt x="6503" y="16562"/>
                        </a:lnTo>
                        <a:lnTo>
                          <a:pt x="6381" y="16513"/>
                        </a:lnTo>
                        <a:lnTo>
                          <a:pt x="6235" y="16465"/>
                        </a:lnTo>
                        <a:lnTo>
                          <a:pt x="6113" y="16392"/>
                        </a:lnTo>
                        <a:lnTo>
                          <a:pt x="5991" y="16294"/>
                        </a:lnTo>
                        <a:lnTo>
                          <a:pt x="5894" y="16197"/>
                        </a:lnTo>
                        <a:lnTo>
                          <a:pt x="414" y="10839"/>
                        </a:lnTo>
                        <a:lnTo>
                          <a:pt x="414" y="10839"/>
                        </a:lnTo>
                        <a:lnTo>
                          <a:pt x="268" y="10595"/>
                        </a:lnTo>
                        <a:lnTo>
                          <a:pt x="122" y="10352"/>
                        </a:lnTo>
                        <a:lnTo>
                          <a:pt x="24" y="10108"/>
                        </a:lnTo>
                        <a:lnTo>
                          <a:pt x="0" y="10011"/>
                        </a:lnTo>
                        <a:lnTo>
                          <a:pt x="0" y="9889"/>
                        </a:lnTo>
                        <a:lnTo>
                          <a:pt x="0" y="9889"/>
                        </a:lnTo>
                        <a:lnTo>
                          <a:pt x="0" y="9718"/>
                        </a:lnTo>
                        <a:lnTo>
                          <a:pt x="24" y="9597"/>
                        </a:lnTo>
                        <a:lnTo>
                          <a:pt x="122" y="9329"/>
                        </a:lnTo>
                        <a:lnTo>
                          <a:pt x="268" y="9061"/>
                        </a:lnTo>
                        <a:lnTo>
                          <a:pt x="414" y="8842"/>
                        </a:lnTo>
                        <a:lnTo>
                          <a:pt x="414" y="8842"/>
                        </a:lnTo>
                        <a:close/>
                        <a:moveTo>
                          <a:pt x="12519" y="4190"/>
                        </a:moveTo>
                        <a:lnTo>
                          <a:pt x="12519" y="4190"/>
                        </a:lnTo>
                        <a:lnTo>
                          <a:pt x="12689" y="4336"/>
                        </a:lnTo>
                        <a:lnTo>
                          <a:pt x="12859" y="4433"/>
                        </a:lnTo>
                        <a:lnTo>
                          <a:pt x="13030" y="4482"/>
                        </a:lnTo>
                        <a:lnTo>
                          <a:pt x="13249" y="4482"/>
                        </a:lnTo>
                        <a:lnTo>
                          <a:pt x="13249" y="4482"/>
                        </a:lnTo>
                        <a:lnTo>
                          <a:pt x="13444" y="4482"/>
                        </a:lnTo>
                        <a:lnTo>
                          <a:pt x="13615" y="4433"/>
                        </a:lnTo>
                        <a:lnTo>
                          <a:pt x="13761" y="4336"/>
                        </a:lnTo>
                        <a:lnTo>
                          <a:pt x="13882" y="4190"/>
                        </a:lnTo>
                        <a:lnTo>
                          <a:pt x="13882" y="4190"/>
                        </a:lnTo>
                        <a:lnTo>
                          <a:pt x="14029" y="4044"/>
                        </a:lnTo>
                        <a:lnTo>
                          <a:pt x="14102" y="3873"/>
                        </a:lnTo>
                        <a:lnTo>
                          <a:pt x="14150" y="3727"/>
                        </a:lnTo>
                        <a:lnTo>
                          <a:pt x="14175" y="3557"/>
                        </a:lnTo>
                        <a:lnTo>
                          <a:pt x="14175" y="3557"/>
                        </a:lnTo>
                        <a:lnTo>
                          <a:pt x="14150" y="3362"/>
                        </a:lnTo>
                        <a:lnTo>
                          <a:pt x="14102" y="3167"/>
                        </a:lnTo>
                        <a:lnTo>
                          <a:pt x="14029" y="2996"/>
                        </a:lnTo>
                        <a:lnTo>
                          <a:pt x="13882" y="2850"/>
                        </a:lnTo>
                        <a:lnTo>
                          <a:pt x="13882" y="2850"/>
                        </a:lnTo>
                        <a:lnTo>
                          <a:pt x="13761" y="2728"/>
                        </a:lnTo>
                        <a:lnTo>
                          <a:pt x="13615" y="2655"/>
                        </a:lnTo>
                        <a:lnTo>
                          <a:pt x="13444" y="2582"/>
                        </a:lnTo>
                        <a:lnTo>
                          <a:pt x="13249" y="2558"/>
                        </a:lnTo>
                        <a:lnTo>
                          <a:pt x="13249" y="2558"/>
                        </a:lnTo>
                        <a:lnTo>
                          <a:pt x="13030" y="2582"/>
                        </a:lnTo>
                        <a:lnTo>
                          <a:pt x="12859" y="2655"/>
                        </a:lnTo>
                        <a:lnTo>
                          <a:pt x="12689" y="2728"/>
                        </a:lnTo>
                        <a:lnTo>
                          <a:pt x="12519" y="2850"/>
                        </a:lnTo>
                        <a:lnTo>
                          <a:pt x="12519" y="2850"/>
                        </a:lnTo>
                        <a:lnTo>
                          <a:pt x="12445" y="2996"/>
                        </a:lnTo>
                        <a:lnTo>
                          <a:pt x="12372" y="3167"/>
                        </a:lnTo>
                        <a:lnTo>
                          <a:pt x="12324" y="3362"/>
                        </a:lnTo>
                        <a:lnTo>
                          <a:pt x="12324" y="3557"/>
                        </a:lnTo>
                        <a:lnTo>
                          <a:pt x="12324" y="3557"/>
                        </a:lnTo>
                        <a:lnTo>
                          <a:pt x="12324" y="3727"/>
                        </a:lnTo>
                        <a:lnTo>
                          <a:pt x="12372" y="3873"/>
                        </a:lnTo>
                        <a:lnTo>
                          <a:pt x="12445" y="4044"/>
                        </a:lnTo>
                        <a:lnTo>
                          <a:pt x="12519" y="4190"/>
                        </a:lnTo>
                        <a:lnTo>
                          <a:pt x="12519" y="419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4" name="Shape 804"/>
                  <p:cNvSpPr/>
                  <p:nvPr/>
                </p:nvSpPr>
                <p:spPr>
                  <a:xfrm>
                    <a:off x="1984212" y="227541"/>
                    <a:ext cx="336767" cy="336767"/>
                  </a:xfrm>
                  <a:custGeom>
                    <a:pathLst>
                      <a:path extrusionOk="0" fill="none" h="16027" w="16027">
                        <a:moveTo>
                          <a:pt x="14029" y="4019"/>
                        </a:moveTo>
                        <a:lnTo>
                          <a:pt x="14029" y="4019"/>
                        </a:lnTo>
                        <a:lnTo>
                          <a:pt x="14200" y="3849"/>
                        </a:lnTo>
                        <a:lnTo>
                          <a:pt x="14395" y="3752"/>
                        </a:lnTo>
                        <a:lnTo>
                          <a:pt x="14614" y="3678"/>
                        </a:lnTo>
                        <a:lnTo>
                          <a:pt x="14809" y="3630"/>
                        </a:lnTo>
                        <a:lnTo>
                          <a:pt x="15028" y="3581"/>
                        </a:lnTo>
                        <a:lnTo>
                          <a:pt x="15247" y="3484"/>
                        </a:lnTo>
                        <a:lnTo>
                          <a:pt x="15442" y="3362"/>
                        </a:lnTo>
                        <a:lnTo>
                          <a:pt x="15661" y="3191"/>
                        </a:lnTo>
                        <a:lnTo>
                          <a:pt x="15661" y="3191"/>
                        </a:lnTo>
                        <a:lnTo>
                          <a:pt x="15832" y="2997"/>
                        </a:lnTo>
                        <a:lnTo>
                          <a:pt x="15929" y="2777"/>
                        </a:lnTo>
                        <a:lnTo>
                          <a:pt x="16002" y="2534"/>
                        </a:lnTo>
                        <a:lnTo>
                          <a:pt x="16026" y="2266"/>
                        </a:lnTo>
                        <a:lnTo>
                          <a:pt x="16026" y="2266"/>
                        </a:lnTo>
                        <a:lnTo>
                          <a:pt x="16002" y="2047"/>
                        </a:lnTo>
                        <a:lnTo>
                          <a:pt x="15978" y="1827"/>
                        </a:lnTo>
                        <a:lnTo>
                          <a:pt x="15905" y="1633"/>
                        </a:lnTo>
                        <a:lnTo>
                          <a:pt x="15807" y="1413"/>
                        </a:lnTo>
                        <a:lnTo>
                          <a:pt x="15710" y="1243"/>
                        </a:lnTo>
                        <a:lnTo>
                          <a:pt x="15588" y="1048"/>
                        </a:lnTo>
                        <a:lnTo>
                          <a:pt x="15466" y="878"/>
                        </a:lnTo>
                        <a:lnTo>
                          <a:pt x="15320" y="707"/>
                        </a:lnTo>
                        <a:lnTo>
                          <a:pt x="15320" y="707"/>
                        </a:lnTo>
                        <a:lnTo>
                          <a:pt x="15150" y="561"/>
                        </a:lnTo>
                        <a:lnTo>
                          <a:pt x="14979" y="439"/>
                        </a:lnTo>
                        <a:lnTo>
                          <a:pt x="14784" y="317"/>
                        </a:lnTo>
                        <a:lnTo>
                          <a:pt x="14590" y="196"/>
                        </a:lnTo>
                        <a:lnTo>
                          <a:pt x="14395" y="123"/>
                        </a:lnTo>
                        <a:lnTo>
                          <a:pt x="14175" y="50"/>
                        </a:lnTo>
                        <a:lnTo>
                          <a:pt x="13981" y="25"/>
                        </a:lnTo>
                        <a:lnTo>
                          <a:pt x="13761" y="1"/>
                        </a:lnTo>
                        <a:lnTo>
                          <a:pt x="13761" y="1"/>
                        </a:lnTo>
                        <a:lnTo>
                          <a:pt x="13494" y="25"/>
                        </a:lnTo>
                        <a:lnTo>
                          <a:pt x="13250" y="98"/>
                        </a:lnTo>
                        <a:lnTo>
                          <a:pt x="13031" y="196"/>
                        </a:lnTo>
                        <a:lnTo>
                          <a:pt x="12836" y="366"/>
                        </a:lnTo>
                        <a:lnTo>
                          <a:pt x="12836" y="366"/>
                        </a:lnTo>
                        <a:lnTo>
                          <a:pt x="12665" y="561"/>
                        </a:lnTo>
                        <a:lnTo>
                          <a:pt x="12544" y="780"/>
                        </a:lnTo>
                        <a:lnTo>
                          <a:pt x="12471" y="975"/>
                        </a:lnTo>
                        <a:lnTo>
                          <a:pt x="12422" y="1194"/>
                        </a:lnTo>
                        <a:lnTo>
                          <a:pt x="12349" y="1413"/>
                        </a:lnTo>
                        <a:lnTo>
                          <a:pt x="12276" y="1608"/>
                        </a:lnTo>
                        <a:lnTo>
                          <a:pt x="12178" y="1827"/>
                        </a:lnTo>
                        <a:lnTo>
                          <a:pt x="12008" y="1998"/>
                        </a:lnTo>
                        <a:lnTo>
                          <a:pt x="12008" y="1998"/>
                        </a:lnTo>
                        <a:lnTo>
                          <a:pt x="11740" y="2266"/>
                        </a:lnTo>
                        <a:lnTo>
                          <a:pt x="11496" y="2436"/>
                        </a:lnTo>
                        <a:lnTo>
                          <a:pt x="11277" y="2534"/>
                        </a:lnTo>
                        <a:lnTo>
                          <a:pt x="11082" y="2582"/>
                        </a:lnTo>
                        <a:lnTo>
                          <a:pt x="10888" y="2582"/>
                        </a:lnTo>
                        <a:lnTo>
                          <a:pt x="10717" y="2534"/>
                        </a:lnTo>
                        <a:lnTo>
                          <a:pt x="10547" y="2412"/>
                        </a:lnTo>
                        <a:lnTo>
                          <a:pt x="10376" y="2290"/>
                        </a:lnTo>
                        <a:lnTo>
                          <a:pt x="10206" y="2095"/>
                        </a:lnTo>
                        <a:lnTo>
                          <a:pt x="10035" y="1901"/>
                        </a:lnTo>
                        <a:lnTo>
                          <a:pt x="9670" y="1413"/>
                        </a:lnTo>
                        <a:lnTo>
                          <a:pt x="9231" y="878"/>
                        </a:lnTo>
                        <a:lnTo>
                          <a:pt x="8988" y="585"/>
                        </a:lnTo>
                        <a:lnTo>
                          <a:pt x="8720" y="293"/>
                        </a:lnTo>
                        <a:lnTo>
                          <a:pt x="8720" y="293"/>
                        </a:lnTo>
                        <a:lnTo>
                          <a:pt x="8574" y="171"/>
                        </a:lnTo>
                        <a:lnTo>
                          <a:pt x="8379" y="74"/>
                        </a:lnTo>
                        <a:lnTo>
                          <a:pt x="8209" y="25"/>
                        </a:lnTo>
                        <a:lnTo>
                          <a:pt x="8014" y="1"/>
                        </a:lnTo>
                        <a:lnTo>
                          <a:pt x="8014" y="1"/>
                        </a:lnTo>
                        <a:lnTo>
                          <a:pt x="7916" y="25"/>
                        </a:lnTo>
                        <a:lnTo>
                          <a:pt x="7770" y="98"/>
                        </a:lnTo>
                        <a:lnTo>
                          <a:pt x="7307" y="366"/>
                        </a:lnTo>
                        <a:lnTo>
                          <a:pt x="7039" y="537"/>
                        </a:lnTo>
                        <a:lnTo>
                          <a:pt x="6747" y="756"/>
                        </a:lnTo>
                        <a:lnTo>
                          <a:pt x="6431" y="975"/>
                        </a:lnTo>
                        <a:lnTo>
                          <a:pt x="6138" y="1243"/>
                        </a:lnTo>
                        <a:lnTo>
                          <a:pt x="5870" y="1511"/>
                        </a:lnTo>
                        <a:lnTo>
                          <a:pt x="5627" y="1803"/>
                        </a:lnTo>
                        <a:lnTo>
                          <a:pt x="5432" y="2095"/>
                        </a:lnTo>
                        <a:lnTo>
                          <a:pt x="5359" y="2242"/>
                        </a:lnTo>
                        <a:lnTo>
                          <a:pt x="5310" y="2412"/>
                        </a:lnTo>
                        <a:lnTo>
                          <a:pt x="5262" y="2558"/>
                        </a:lnTo>
                        <a:lnTo>
                          <a:pt x="5237" y="2704"/>
                        </a:lnTo>
                        <a:lnTo>
                          <a:pt x="5237" y="2850"/>
                        </a:lnTo>
                        <a:lnTo>
                          <a:pt x="5262" y="3021"/>
                        </a:lnTo>
                        <a:lnTo>
                          <a:pt x="5310" y="3167"/>
                        </a:lnTo>
                        <a:lnTo>
                          <a:pt x="5383" y="3313"/>
                        </a:lnTo>
                        <a:lnTo>
                          <a:pt x="5481" y="3459"/>
                        </a:lnTo>
                        <a:lnTo>
                          <a:pt x="5603" y="3605"/>
                        </a:lnTo>
                        <a:lnTo>
                          <a:pt x="5603" y="3605"/>
                        </a:lnTo>
                        <a:lnTo>
                          <a:pt x="5797" y="3752"/>
                        </a:lnTo>
                        <a:lnTo>
                          <a:pt x="5992" y="3849"/>
                        </a:lnTo>
                        <a:lnTo>
                          <a:pt x="6187" y="3946"/>
                        </a:lnTo>
                        <a:lnTo>
                          <a:pt x="6406" y="3995"/>
                        </a:lnTo>
                        <a:lnTo>
                          <a:pt x="6625" y="4044"/>
                        </a:lnTo>
                        <a:lnTo>
                          <a:pt x="6845" y="4141"/>
                        </a:lnTo>
                        <a:lnTo>
                          <a:pt x="7039" y="4239"/>
                        </a:lnTo>
                        <a:lnTo>
                          <a:pt x="7234" y="4409"/>
                        </a:lnTo>
                        <a:lnTo>
                          <a:pt x="7234" y="4409"/>
                        </a:lnTo>
                        <a:lnTo>
                          <a:pt x="7405" y="4604"/>
                        </a:lnTo>
                        <a:lnTo>
                          <a:pt x="7502" y="4823"/>
                        </a:lnTo>
                        <a:lnTo>
                          <a:pt x="7575" y="5067"/>
                        </a:lnTo>
                        <a:lnTo>
                          <a:pt x="7600" y="5359"/>
                        </a:lnTo>
                        <a:lnTo>
                          <a:pt x="7600" y="5359"/>
                        </a:lnTo>
                        <a:lnTo>
                          <a:pt x="7575" y="5554"/>
                        </a:lnTo>
                        <a:lnTo>
                          <a:pt x="7551" y="5773"/>
                        </a:lnTo>
                        <a:lnTo>
                          <a:pt x="7478" y="5968"/>
                        </a:lnTo>
                        <a:lnTo>
                          <a:pt x="7405" y="6163"/>
                        </a:lnTo>
                        <a:lnTo>
                          <a:pt x="7307" y="6357"/>
                        </a:lnTo>
                        <a:lnTo>
                          <a:pt x="7186" y="6552"/>
                        </a:lnTo>
                        <a:lnTo>
                          <a:pt x="7039" y="6723"/>
                        </a:lnTo>
                        <a:lnTo>
                          <a:pt x="6893" y="6893"/>
                        </a:lnTo>
                        <a:lnTo>
                          <a:pt x="6893" y="6893"/>
                        </a:lnTo>
                        <a:lnTo>
                          <a:pt x="6723" y="7039"/>
                        </a:lnTo>
                        <a:lnTo>
                          <a:pt x="6552" y="7186"/>
                        </a:lnTo>
                        <a:lnTo>
                          <a:pt x="6382" y="7283"/>
                        </a:lnTo>
                        <a:lnTo>
                          <a:pt x="6187" y="7405"/>
                        </a:lnTo>
                        <a:lnTo>
                          <a:pt x="5992" y="7478"/>
                        </a:lnTo>
                        <a:lnTo>
                          <a:pt x="5773" y="7551"/>
                        </a:lnTo>
                        <a:lnTo>
                          <a:pt x="5554" y="7575"/>
                        </a:lnTo>
                        <a:lnTo>
                          <a:pt x="5359" y="7600"/>
                        </a:lnTo>
                        <a:lnTo>
                          <a:pt x="5359" y="7600"/>
                        </a:lnTo>
                        <a:lnTo>
                          <a:pt x="5091" y="7575"/>
                        </a:lnTo>
                        <a:lnTo>
                          <a:pt x="4848" y="7502"/>
                        </a:lnTo>
                        <a:lnTo>
                          <a:pt x="4604" y="7405"/>
                        </a:lnTo>
                        <a:lnTo>
                          <a:pt x="4409" y="7234"/>
                        </a:lnTo>
                        <a:lnTo>
                          <a:pt x="4409" y="7234"/>
                        </a:lnTo>
                        <a:lnTo>
                          <a:pt x="4239" y="7039"/>
                        </a:lnTo>
                        <a:lnTo>
                          <a:pt x="4117" y="6820"/>
                        </a:lnTo>
                        <a:lnTo>
                          <a:pt x="4044" y="6601"/>
                        </a:lnTo>
                        <a:lnTo>
                          <a:pt x="3971" y="6382"/>
                        </a:lnTo>
                        <a:lnTo>
                          <a:pt x="3922" y="6187"/>
                        </a:lnTo>
                        <a:lnTo>
                          <a:pt x="3849" y="5992"/>
                        </a:lnTo>
                        <a:lnTo>
                          <a:pt x="3752" y="5797"/>
                        </a:lnTo>
                        <a:lnTo>
                          <a:pt x="3605" y="5602"/>
                        </a:lnTo>
                        <a:lnTo>
                          <a:pt x="3605" y="5602"/>
                        </a:lnTo>
                        <a:lnTo>
                          <a:pt x="3459" y="5481"/>
                        </a:lnTo>
                        <a:lnTo>
                          <a:pt x="3313" y="5383"/>
                        </a:lnTo>
                        <a:lnTo>
                          <a:pt x="3167" y="5310"/>
                        </a:lnTo>
                        <a:lnTo>
                          <a:pt x="3021" y="5262"/>
                        </a:lnTo>
                        <a:lnTo>
                          <a:pt x="2850" y="5237"/>
                        </a:lnTo>
                        <a:lnTo>
                          <a:pt x="2704" y="5237"/>
                        </a:lnTo>
                        <a:lnTo>
                          <a:pt x="2558" y="5262"/>
                        </a:lnTo>
                        <a:lnTo>
                          <a:pt x="2412" y="5310"/>
                        </a:lnTo>
                        <a:lnTo>
                          <a:pt x="2242" y="5359"/>
                        </a:lnTo>
                        <a:lnTo>
                          <a:pt x="2095" y="5432"/>
                        </a:lnTo>
                        <a:lnTo>
                          <a:pt x="1803" y="5627"/>
                        </a:lnTo>
                        <a:lnTo>
                          <a:pt x="1511" y="5870"/>
                        </a:lnTo>
                        <a:lnTo>
                          <a:pt x="1243" y="6138"/>
                        </a:lnTo>
                        <a:lnTo>
                          <a:pt x="975" y="6431"/>
                        </a:lnTo>
                        <a:lnTo>
                          <a:pt x="756" y="6747"/>
                        </a:lnTo>
                        <a:lnTo>
                          <a:pt x="537" y="7039"/>
                        </a:lnTo>
                        <a:lnTo>
                          <a:pt x="366" y="7307"/>
                        </a:lnTo>
                        <a:lnTo>
                          <a:pt x="98" y="7770"/>
                        </a:lnTo>
                        <a:lnTo>
                          <a:pt x="25" y="7916"/>
                        </a:lnTo>
                        <a:lnTo>
                          <a:pt x="1" y="8014"/>
                        </a:lnTo>
                        <a:lnTo>
                          <a:pt x="1" y="8014"/>
                        </a:lnTo>
                        <a:lnTo>
                          <a:pt x="25" y="8208"/>
                        </a:lnTo>
                        <a:lnTo>
                          <a:pt x="74" y="8379"/>
                        </a:lnTo>
                        <a:lnTo>
                          <a:pt x="171" y="8574"/>
                        </a:lnTo>
                        <a:lnTo>
                          <a:pt x="293" y="8720"/>
                        </a:lnTo>
                        <a:lnTo>
                          <a:pt x="293" y="8720"/>
                        </a:lnTo>
                        <a:lnTo>
                          <a:pt x="585" y="8988"/>
                        </a:lnTo>
                        <a:lnTo>
                          <a:pt x="878" y="9231"/>
                        </a:lnTo>
                        <a:lnTo>
                          <a:pt x="1413" y="9670"/>
                        </a:lnTo>
                        <a:lnTo>
                          <a:pt x="1901" y="10035"/>
                        </a:lnTo>
                        <a:lnTo>
                          <a:pt x="2095" y="10206"/>
                        </a:lnTo>
                        <a:lnTo>
                          <a:pt x="2290" y="10376"/>
                        </a:lnTo>
                        <a:lnTo>
                          <a:pt x="2412" y="10547"/>
                        </a:lnTo>
                        <a:lnTo>
                          <a:pt x="2534" y="10717"/>
                        </a:lnTo>
                        <a:lnTo>
                          <a:pt x="2583" y="10888"/>
                        </a:lnTo>
                        <a:lnTo>
                          <a:pt x="2583" y="11082"/>
                        </a:lnTo>
                        <a:lnTo>
                          <a:pt x="2534" y="11277"/>
                        </a:lnTo>
                        <a:lnTo>
                          <a:pt x="2436" y="11496"/>
                        </a:lnTo>
                        <a:lnTo>
                          <a:pt x="2266" y="11740"/>
                        </a:lnTo>
                        <a:lnTo>
                          <a:pt x="1998" y="12008"/>
                        </a:lnTo>
                        <a:lnTo>
                          <a:pt x="1998" y="12008"/>
                        </a:lnTo>
                        <a:lnTo>
                          <a:pt x="1828" y="12178"/>
                        </a:lnTo>
                        <a:lnTo>
                          <a:pt x="1633" y="12276"/>
                        </a:lnTo>
                        <a:lnTo>
                          <a:pt x="1413" y="12349"/>
                        </a:lnTo>
                        <a:lnTo>
                          <a:pt x="1219" y="12398"/>
                        </a:lnTo>
                        <a:lnTo>
                          <a:pt x="999" y="12446"/>
                        </a:lnTo>
                        <a:lnTo>
                          <a:pt x="780" y="12544"/>
                        </a:lnTo>
                        <a:lnTo>
                          <a:pt x="585" y="12665"/>
                        </a:lnTo>
                        <a:lnTo>
                          <a:pt x="366" y="12836"/>
                        </a:lnTo>
                        <a:lnTo>
                          <a:pt x="366" y="12836"/>
                        </a:lnTo>
                        <a:lnTo>
                          <a:pt x="196" y="13031"/>
                        </a:lnTo>
                        <a:lnTo>
                          <a:pt x="98" y="13250"/>
                        </a:lnTo>
                        <a:lnTo>
                          <a:pt x="25" y="13493"/>
                        </a:lnTo>
                        <a:lnTo>
                          <a:pt x="1" y="13761"/>
                        </a:lnTo>
                        <a:lnTo>
                          <a:pt x="1" y="13761"/>
                        </a:lnTo>
                        <a:lnTo>
                          <a:pt x="25" y="13981"/>
                        </a:lnTo>
                        <a:lnTo>
                          <a:pt x="50" y="14200"/>
                        </a:lnTo>
                        <a:lnTo>
                          <a:pt x="123" y="14395"/>
                        </a:lnTo>
                        <a:lnTo>
                          <a:pt x="220" y="14614"/>
                        </a:lnTo>
                        <a:lnTo>
                          <a:pt x="318" y="14784"/>
                        </a:lnTo>
                        <a:lnTo>
                          <a:pt x="439" y="14979"/>
                        </a:lnTo>
                        <a:lnTo>
                          <a:pt x="561" y="15150"/>
                        </a:lnTo>
                        <a:lnTo>
                          <a:pt x="707" y="15320"/>
                        </a:lnTo>
                        <a:lnTo>
                          <a:pt x="707" y="15320"/>
                        </a:lnTo>
                        <a:lnTo>
                          <a:pt x="878" y="15466"/>
                        </a:lnTo>
                        <a:lnTo>
                          <a:pt x="1048" y="15588"/>
                        </a:lnTo>
                        <a:lnTo>
                          <a:pt x="1243" y="15710"/>
                        </a:lnTo>
                        <a:lnTo>
                          <a:pt x="1438" y="15832"/>
                        </a:lnTo>
                        <a:lnTo>
                          <a:pt x="1633" y="15905"/>
                        </a:lnTo>
                        <a:lnTo>
                          <a:pt x="1852" y="15978"/>
                        </a:lnTo>
                        <a:lnTo>
                          <a:pt x="2047" y="16002"/>
                        </a:lnTo>
                        <a:lnTo>
                          <a:pt x="2266" y="16026"/>
                        </a:lnTo>
                        <a:lnTo>
                          <a:pt x="2266" y="16026"/>
                        </a:lnTo>
                        <a:lnTo>
                          <a:pt x="2534" y="16002"/>
                        </a:lnTo>
                        <a:lnTo>
                          <a:pt x="2777" y="15929"/>
                        </a:lnTo>
                        <a:lnTo>
                          <a:pt x="2997" y="15832"/>
                        </a:lnTo>
                        <a:lnTo>
                          <a:pt x="3191" y="15661"/>
                        </a:lnTo>
                        <a:lnTo>
                          <a:pt x="3191" y="15661"/>
                        </a:lnTo>
                        <a:lnTo>
                          <a:pt x="3362" y="15466"/>
                        </a:lnTo>
                        <a:lnTo>
                          <a:pt x="3484" y="15247"/>
                        </a:lnTo>
                        <a:lnTo>
                          <a:pt x="3557" y="15052"/>
                        </a:lnTo>
                        <a:lnTo>
                          <a:pt x="3605" y="14833"/>
                        </a:lnTo>
                        <a:lnTo>
                          <a:pt x="3679" y="14614"/>
                        </a:lnTo>
                        <a:lnTo>
                          <a:pt x="3752" y="14419"/>
                        </a:lnTo>
                        <a:lnTo>
                          <a:pt x="3849" y="14200"/>
                        </a:lnTo>
                        <a:lnTo>
                          <a:pt x="4019" y="14029"/>
                        </a:lnTo>
                        <a:lnTo>
                          <a:pt x="4019" y="14029"/>
                        </a:lnTo>
                        <a:lnTo>
                          <a:pt x="4287" y="13786"/>
                        </a:lnTo>
                        <a:lnTo>
                          <a:pt x="4531" y="13591"/>
                        </a:lnTo>
                        <a:lnTo>
                          <a:pt x="4750" y="13493"/>
                        </a:lnTo>
                        <a:lnTo>
                          <a:pt x="4945" y="13445"/>
                        </a:lnTo>
                        <a:lnTo>
                          <a:pt x="5140" y="13445"/>
                        </a:lnTo>
                        <a:lnTo>
                          <a:pt x="5310" y="13493"/>
                        </a:lnTo>
                        <a:lnTo>
                          <a:pt x="5481" y="13615"/>
                        </a:lnTo>
                        <a:lnTo>
                          <a:pt x="5651" y="13737"/>
                        </a:lnTo>
                        <a:lnTo>
                          <a:pt x="5822" y="13932"/>
                        </a:lnTo>
                        <a:lnTo>
                          <a:pt x="5992" y="14127"/>
                        </a:lnTo>
                        <a:lnTo>
                          <a:pt x="6358" y="14614"/>
                        </a:lnTo>
                        <a:lnTo>
                          <a:pt x="6796" y="15150"/>
                        </a:lnTo>
                        <a:lnTo>
                          <a:pt x="7039" y="15442"/>
                        </a:lnTo>
                        <a:lnTo>
                          <a:pt x="7307" y="15734"/>
                        </a:lnTo>
                        <a:lnTo>
                          <a:pt x="7307" y="15734"/>
                        </a:lnTo>
                        <a:lnTo>
                          <a:pt x="7454" y="15856"/>
                        </a:lnTo>
                        <a:lnTo>
                          <a:pt x="7648" y="15953"/>
                        </a:lnTo>
                        <a:lnTo>
                          <a:pt x="7819" y="16002"/>
                        </a:lnTo>
                        <a:lnTo>
                          <a:pt x="8014" y="16026"/>
                        </a:lnTo>
                        <a:lnTo>
                          <a:pt x="8014" y="16026"/>
                        </a:lnTo>
                        <a:lnTo>
                          <a:pt x="8111" y="16002"/>
                        </a:lnTo>
                        <a:lnTo>
                          <a:pt x="8257" y="15929"/>
                        </a:lnTo>
                        <a:lnTo>
                          <a:pt x="8720" y="15661"/>
                        </a:lnTo>
                        <a:lnTo>
                          <a:pt x="8988" y="15491"/>
                        </a:lnTo>
                        <a:lnTo>
                          <a:pt x="9280" y="15271"/>
                        </a:lnTo>
                        <a:lnTo>
                          <a:pt x="9597" y="15052"/>
                        </a:lnTo>
                        <a:lnTo>
                          <a:pt x="9889" y="14784"/>
                        </a:lnTo>
                        <a:lnTo>
                          <a:pt x="10157" y="14516"/>
                        </a:lnTo>
                        <a:lnTo>
                          <a:pt x="10400" y="14224"/>
                        </a:lnTo>
                        <a:lnTo>
                          <a:pt x="10595" y="13932"/>
                        </a:lnTo>
                        <a:lnTo>
                          <a:pt x="10668" y="13786"/>
                        </a:lnTo>
                        <a:lnTo>
                          <a:pt x="10717" y="13615"/>
                        </a:lnTo>
                        <a:lnTo>
                          <a:pt x="10766" y="13469"/>
                        </a:lnTo>
                        <a:lnTo>
                          <a:pt x="10790" y="13323"/>
                        </a:lnTo>
                        <a:lnTo>
                          <a:pt x="10790" y="13177"/>
                        </a:lnTo>
                        <a:lnTo>
                          <a:pt x="10766" y="13006"/>
                        </a:lnTo>
                        <a:lnTo>
                          <a:pt x="10717" y="12860"/>
                        </a:lnTo>
                        <a:lnTo>
                          <a:pt x="10644" y="12714"/>
                        </a:lnTo>
                        <a:lnTo>
                          <a:pt x="10547" y="12568"/>
                        </a:lnTo>
                        <a:lnTo>
                          <a:pt x="10425" y="12422"/>
                        </a:lnTo>
                        <a:lnTo>
                          <a:pt x="10425" y="12422"/>
                        </a:lnTo>
                        <a:lnTo>
                          <a:pt x="10230" y="12276"/>
                        </a:lnTo>
                        <a:lnTo>
                          <a:pt x="10035" y="12178"/>
                        </a:lnTo>
                        <a:lnTo>
                          <a:pt x="9840" y="12105"/>
                        </a:lnTo>
                        <a:lnTo>
                          <a:pt x="9621" y="12032"/>
                        </a:lnTo>
                        <a:lnTo>
                          <a:pt x="9402" y="11983"/>
                        </a:lnTo>
                        <a:lnTo>
                          <a:pt x="9183" y="11886"/>
                        </a:lnTo>
                        <a:lnTo>
                          <a:pt x="8988" y="11789"/>
                        </a:lnTo>
                        <a:lnTo>
                          <a:pt x="8793" y="11618"/>
                        </a:lnTo>
                        <a:lnTo>
                          <a:pt x="8793" y="11618"/>
                        </a:lnTo>
                        <a:lnTo>
                          <a:pt x="8623" y="11423"/>
                        </a:lnTo>
                        <a:lnTo>
                          <a:pt x="8525" y="11204"/>
                        </a:lnTo>
                        <a:lnTo>
                          <a:pt x="8452" y="10961"/>
                        </a:lnTo>
                        <a:lnTo>
                          <a:pt x="8428" y="10668"/>
                        </a:lnTo>
                        <a:lnTo>
                          <a:pt x="8428" y="10668"/>
                        </a:lnTo>
                        <a:lnTo>
                          <a:pt x="8452" y="10473"/>
                        </a:lnTo>
                        <a:lnTo>
                          <a:pt x="8476" y="10254"/>
                        </a:lnTo>
                        <a:lnTo>
                          <a:pt x="8549" y="10059"/>
                        </a:lnTo>
                        <a:lnTo>
                          <a:pt x="8623" y="9865"/>
                        </a:lnTo>
                        <a:lnTo>
                          <a:pt x="8720" y="9670"/>
                        </a:lnTo>
                        <a:lnTo>
                          <a:pt x="8842" y="9475"/>
                        </a:lnTo>
                        <a:lnTo>
                          <a:pt x="8988" y="9304"/>
                        </a:lnTo>
                        <a:lnTo>
                          <a:pt x="9134" y="9134"/>
                        </a:lnTo>
                        <a:lnTo>
                          <a:pt x="9134" y="9134"/>
                        </a:lnTo>
                        <a:lnTo>
                          <a:pt x="9304" y="8988"/>
                        </a:lnTo>
                        <a:lnTo>
                          <a:pt x="9475" y="8866"/>
                        </a:lnTo>
                        <a:lnTo>
                          <a:pt x="9645" y="8744"/>
                        </a:lnTo>
                        <a:lnTo>
                          <a:pt x="9840" y="8622"/>
                        </a:lnTo>
                        <a:lnTo>
                          <a:pt x="10035" y="8549"/>
                        </a:lnTo>
                        <a:lnTo>
                          <a:pt x="10254" y="8476"/>
                        </a:lnTo>
                        <a:lnTo>
                          <a:pt x="10474" y="8452"/>
                        </a:lnTo>
                        <a:lnTo>
                          <a:pt x="10668" y="8428"/>
                        </a:lnTo>
                        <a:lnTo>
                          <a:pt x="10668" y="8428"/>
                        </a:lnTo>
                        <a:lnTo>
                          <a:pt x="10936" y="8452"/>
                        </a:lnTo>
                        <a:lnTo>
                          <a:pt x="11180" y="8525"/>
                        </a:lnTo>
                        <a:lnTo>
                          <a:pt x="11423" y="8622"/>
                        </a:lnTo>
                        <a:lnTo>
                          <a:pt x="11618" y="8793"/>
                        </a:lnTo>
                        <a:lnTo>
                          <a:pt x="11618" y="8793"/>
                        </a:lnTo>
                        <a:lnTo>
                          <a:pt x="11789" y="8988"/>
                        </a:lnTo>
                        <a:lnTo>
                          <a:pt x="11910" y="9207"/>
                        </a:lnTo>
                        <a:lnTo>
                          <a:pt x="11984" y="9426"/>
                        </a:lnTo>
                        <a:lnTo>
                          <a:pt x="12057" y="9645"/>
                        </a:lnTo>
                        <a:lnTo>
                          <a:pt x="12105" y="9840"/>
                        </a:lnTo>
                        <a:lnTo>
                          <a:pt x="12178" y="10035"/>
                        </a:lnTo>
                        <a:lnTo>
                          <a:pt x="12276" y="10230"/>
                        </a:lnTo>
                        <a:lnTo>
                          <a:pt x="12422" y="10425"/>
                        </a:lnTo>
                        <a:lnTo>
                          <a:pt x="12422" y="10425"/>
                        </a:lnTo>
                        <a:lnTo>
                          <a:pt x="12568" y="10547"/>
                        </a:lnTo>
                        <a:lnTo>
                          <a:pt x="12714" y="10644"/>
                        </a:lnTo>
                        <a:lnTo>
                          <a:pt x="12860" y="10717"/>
                        </a:lnTo>
                        <a:lnTo>
                          <a:pt x="13006" y="10766"/>
                        </a:lnTo>
                        <a:lnTo>
                          <a:pt x="13177" y="10790"/>
                        </a:lnTo>
                        <a:lnTo>
                          <a:pt x="13323" y="10790"/>
                        </a:lnTo>
                        <a:lnTo>
                          <a:pt x="13469" y="10766"/>
                        </a:lnTo>
                        <a:lnTo>
                          <a:pt x="13615" y="10717"/>
                        </a:lnTo>
                        <a:lnTo>
                          <a:pt x="13786" y="10668"/>
                        </a:lnTo>
                        <a:lnTo>
                          <a:pt x="13932" y="10595"/>
                        </a:lnTo>
                        <a:lnTo>
                          <a:pt x="14224" y="10400"/>
                        </a:lnTo>
                        <a:lnTo>
                          <a:pt x="14516" y="10157"/>
                        </a:lnTo>
                        <a:lnTo>
                          <a:pt x="14784" y="9889"/>
                        </a:lnTo>
                        <a:lnTo>
                          <a:pt x="15052" y="9597"/>
                        </a:lnTo>
                        <a:lnTo>
                          <a:pt x="15271" y="9280"/>
                        </a:lnTo>
                        <a:lnTo>
                          <a:pt x="15491" y="8988"/>
                        </a:lnTo>
                        <a:lnTo>
                          <a:pt x="15661" y="8720"/>
                        </a:lnTo>
                        <a:lnTo>
                          <a:pt x="15929" y="8257"/>
                        </a:lnTo>
                        <a:lnTo>
                          <a:pt x="16002" y="8111"/>
                        </a:lnTo>
                        <a:lnTo>
                          <a:pt x="16026" y="8014"/>
                        </a:lnTo>
                        <a:lnTo>
                          <a:pt x="16026" y="8014"/>
                        </a:lnTo>
                        <a:lnTo>
                          <a:pt x="16002" y="7819"/>
                        </a:lnTo>
                        <a:lnTo>
                          <a:pt x="15953" y="7648"/>
                        </a:lnTo>
                        <a:lnTo>
                          <a:pt x="15856" y="7453"/>
                        </a:lnTo>
                        <a:lnTo>
                          <a:pt x="15734" y="7307"/>
                        </a:lnTo>
                        <a:lnTo>
                          <a:pt x="15734" y="7307"/>
                        </a:lnTo>
                        <a:lnTo>
                          <a:pt x="15442" y="7039"/>
                        </a:lnTo>
                        <a:lnTo>
                          <a:pt x="15150" y="6796"/>
                        </a:lnTo>
                        <a:lnTo>
                          <a:pt x="14614" y="6357"/>
                        </a:lnTo>
                        <a:lnTo>
                          <a:pt x="14127" y="5992"/>
                        </a:lnTo>
                        <a:lnTo>
                          <a:pt x="13932" y="5822"/>
                        </a:lnTo>
                        <a:lnTo>
                          <a:pt x="13737" y="5651"/>
                        </a:lnTo>
                        <a:lnTo>
                          <a:pt x="13615" y="5481"/>
                        </a:lnTo>
                        <a:lnTo>
                          <a:pt x="13494" y="5310"/>
                        </a:lnTo>
                        <a:lnTo>
                          <a:pt x="13445" y="5140"/>
                        </a:lnTo>
                        <a:lnTo>
                          <a:pt x="13445" y="4945"/>
                        </a:lnTo>
                        <a:lnTo>
                          <a:pt x="13494" y="4750"/>
                        </a:lnTo>
                        <a:lnTo>
                          <a:pt x="13591" y="4531"/>
                        </a:lnTo>
                        <a:lnTo>
                          <a:pt x="13761" y="4287"/>
                        </a:lnTo>
                        <a:lnTo>
                          <a:pt x="14029" y="4019"/>
                        </a:lnTo>
                        <a:lnTo>
                          <a:pt x="14029" y="4019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5" name="Shape 805"/>
                  <p:cNvSpPr/>
                  <p:nvPr/>
                </p:nvSpPr>
                <p:spPr>
                  <a:xfrm>
                    <a:off x="3779029" y="180462"/>
                    <a:ext cx="248745" cy="430924"/>
                  </a:xfrm>
                  <a:custGeom>
                    <a:pathLst>
                      <a:path extrusionOk="0" fill="none" h="20508" w="11838">
                        <a:moveTo>
                          <a:pt x="10547" y="1"/>
                        </a:moveTo>
                        <a:lnTo>
                          <a:pt x="1292" y="1"/>
                        </a:lnTo>
                        <a:lnTo>
                          <a:pt x="1292" y="1"/>
                        </a:lnTo>
                        <a:lnTo>
                          <a:pt x="1024" y="25"/>
                        </a:lnTo>
                        <a:lnTo>
                          <a:pt x="780" y="98"/>
                        </a:lnTo>
                        <a:lnTo>
                          <a:pt x="561" y="220"/>
                        </a:lnTo>
                        <a:lnTo>
                          <a:pt x="366" y="366"/>
                        </a:lnTo>
                        <a:lnTo>
                          <a:pt x="220" y="561"/>
                        </a:lnTo>
                        <a:lnTo>
                          <a:pt x="98" y="780"/>
                        </a:lnTo>
                        <a:lnTo>
                          <a:pt x="25" y="1024"/>
                        </a:lnTo>
                        <a:lnTo>
                          <a:pt x="1" y="1292"/>
                        </a:lnTo>
                        <a:lnTo>
                          <a:pt x="1" y="19217"/>
                        </a:lnTo>
                        <a:lnTo>
                          <a:pt x="1" y="19217"/>
                        </a:lnTo>
                        <a:lnTo>
                          <a:pt x="25" y="19485"/>
                        </a:lnTo>
                        <a:lnTo>
                          <a:pt x="98" y="19728"/>
                        </a:lnTo>
                        <a:lnTo>
                          <a:pt x="220" y="19948"/>
                        </a:lnTo>
                        <a:lnTo>
                          <a:pt x="366" y="20142"/>
                        </a:lnTo>
                        <a:lnTo>
                          <a:pt x="561" y="20289"/>
                        </a:lnTo>
                        <a:lnTo>
                          <a:pt x="780" y="20410"/>
                        </a:lnTo>
                        <a:lnTo>
                          <a:pt x="1024" y="20483"/>
                        </a:lnTo>
                        <a:lnTo>
                          <a:pt x="1292" y="20508"/>
                        </a:lnTo>
                        <a:lnTo>
                          <a:pt x="10547" y="20508"/>
                        </a:lnTo>
                        <a:lnTo>
                          <a:pt x="10547" y="20508"/>
                        </a:lnTo>
                        <a:lnTo>
                          <a:pt x="10814" y="20483"/>
                        </a:lnTo>
                        <a:lnTo>
                          <a:pt x="11058" y="20410"/>
                        </a:lnTo>
                        <a:lnTo>
                          <a:pt x="11277" y="20289"/>
                        </a:lnTo>
                        <a:lnTo>
                          <a:pt x="11472" y="20142"/>
                        </a:lnTo>
                        <a:lnTo>
                          <a:pt x="11618" y="19948"/>
                        </a:lnTo>
                        <a:lnTo>
                          <a:pt x="11740" y="19728"/>
                        </a:lnTo>
                        <a:lnTo>
                          <a:pt x="11813" y="19485"/>
                        </a:lnTo>
                        <a:lnTo>
                          <a:pt x="11837" y="19217"/>
                        </a:lnTo>
                        <a:lnTo>
                          <a:pt x="11837" y="1292"/>
                        </a:lnTo>
                        <a:lnTo>
                          <a:pt x="11837" y="1292"/>
                        </a:lnTo>
                        <a:lnTo>
                          <a:pt x="11813" y="1024"/>
                        </a:lnTo>
                        <a:lnTo>
                          <a:pt x="11740" y="780"/>
                        </a:lnTo>
                        <a:lnTo>
                          <a:pt x="11618" y="561"/>
                        </a:lnTo>
                        <a:lnTo>
                          <a:pt x="11472" y="366"/>
                        </a:lnTo>
                        <a:lnTo>
                          <a:pt x="11277" y="220"/>
                        </a:lnTo>
                        <a:lnTo>
                          <a:pt x="11058" y="98"/>
                        </a:lnTo>
                        <a:lnTo>
                          <a:pt x="10814" y="25"/>
                        </a:lnTo>
                        <a:lnTo>
                          <a:pt x="10547" y="1"/>
                        </a:lnTo>
                        <a:lnTo>
                          <a:pt x="10547" y="1"/>
                        </a:lnTo>
                        <a:close/>
                        <a:moveTo>
                          <a:pt x="5554" y="975"/>
                        </a:moveTo>
                        <a:lnTo>
                          <a:pt x="6284" y="975"/>
                        </a:lnTo>
                        <a:lnTo>
                          <a:pt x="6284" y="975"/>
                        </a:lnTo>
                        <a:lnTo>
                          <a:pt x="6406" y="999"/>
                        </a:lnTo>
                        <a:lnTo>
                          <a:pt x="6479" y="1073"/>
                        </a:lnTo>
                        <a:lnTo>
                          <a:pt x="6552" y="1146"/>
                        </a:lnTo>
                        <a:lnTo>
                          <a:pt x="6577" y="1267"/>
                        </a:lnTo>
                        <a:lnTo>
                          <a:pt x="6577" y="1267"/>
                        </a:lnTo>
                        <a:lnTo>
                          <a:pt x="6552" y="1365"/>
                        </a:lnTo>
                        <a:lnTo>
                          <a:pt x="6479" y="1462"/>
                        </a:lnTo>
                        <a:lnTo>
                          <a:pt x="6406" y="1511"/>
                        </a:lnTo>
                        <a:lnTo>
                          <a:pt x="6284" y="1535"/>
                        </a:lnTo>
                        <a:lnTo>
                          <a:pt x="5554" y="1535"/>
                        </a:lnTo>
                        <a:lnTo>
                          <a:pt x="5554" y="1535"/>
                        </a:lnTo>
                        <a:lnTo>
                          <a:pt x="5432" y="1511"/>
                        </a:lnTo>
                        <a:lnTo>
                          <a:pt x="5359" y="1462"/>
                        </a:lnTo>
                        <a:lnTo>
                          <a:pt x="5286" y="1365"/>
                        </a:lnTo>
                        <a:lnTo>
                          <a:pt x="5262" y="1267"/>
                        </a:lnTo>
                        <a:lnTo>
                          <a:pt x="5262" y="1267"/>
                        </a:lnTo>
                        <a:lnTo>
                          <a:pt x="5286" y="1146"/>
                        </a:lnTo>
                        <a:lnTo>
                          <a:pt x="5359" y="1073"/>
                        </a:lnTo>
                        <a:lnTo>
                          <a:pt x="5432" y="999"/>
                        </a:lnTo>
                        <a:lnTo>
                          <a:pt x="5554" y="975"/>
                        </a:lnTo>
                        <a:lnTo>
                          <a:pt x="5554" y="975"/>
                        </a:lnTo>
                        <a:close/>
                        <a:moveTo>
                          <a:pt x="5919" y="19436"/>
                        </a:moveTo>
                        <a:lnTo>
                          <a:pt x="5919" y="19436"/>
                        </a:lnTo>
                        <a:lnTo>
                          <a:pt x="5749" y="19412"/>
                        </a:lnTo>
                        <a:lnTo>
                          <a:pt x="5578" y="19363"/>
                        </a:lnTo>
                        <a:lnTo>
                          <a:pt x="5432" y="19290"/>
                        </a:lnTo>
                        <a:lnTo>
                          <a:pt x="5310" y="19193"/>
                        </a:lnTo>
                        <a:lnTo>
                          <a:pt x="5213" y="19071"/>
                        </a:lnTo>
                        <a:lnTo>
                          <a:pt x="5140" y="18925"/>
                        </a:lnTo>
                        <a:lnTo>
                          <a:pt x="5091" y="18754"/>
                        </a:lnTo>
                        <a:lnTo>
                          <a:pt x="5067" y="18584"/>
                        </a:lnTo>
                        <a:lnTo>
                          <a:pt x="5067" y="18584"/>
                        </a:lnTo>
                        <a:lnTo>
                          <a:pt x="5091" y="18413"/>
                        </a:lnTo>
                        <a:lnTo>
                          <a:pt x="5140" y="18243"/>
                        </a:lnTo>
                        <a:lnTo>
                          <a:pt x="5213" y="18097"/>
                        </a:lnTo>
                        <a:lnTo>
                          <a:pt x="5310" y="17975"/>
                        </a:lnTo>
                        <a:lnTo>
                          <a:pt x="5432" y="17877"/>
                        </a:lnTo>
                        <a:lnTo>
                          <a:pt x="5578" y="17804"/>
                        </a:lnTo>
                        <a:lnTo>
                          <a:pt x="5749" y="17756"/>
                        </a:lnTo>
                        <a:lnTo>
                          <a:pt x="5919" y="17731"/>
                        </a:lnTo>
                        <a:lnTo>
                          <a:pt x="5919" y="17731"/>
                        </a:lnTo>
                        <a:lnTo>
                          <a:pt x="6090" y="17756"/>
                        </a:lnTo>
                        <a:lnTo>
                          <a:pt x="6260" y="17804"/>
                        </a:lnTo>
                        <a:lnTo>
                          <a:pt x="6406" y="17877"/>
                        </a:lnTo>
                        <a:lnTo>
                          <a:pt x="6528" y="17975"/>
                        </a:lnTo>
                        <a:lnTo>
                          <a:pt x="6625" y="18097"/>
                        </a:lnTo>
                        <a:lnTo>
                          <a:pt x="6699" y="18243"/>
                        </a:lnTo>
                        <a:lnTo>
                          <a:pt x="6747" y="18413"/>
                        </a:lnTo>
                        <a:lnTo>
                          <a:pt x="6772" y="18584"/>
                        </a:lnTo>
                        <a:lnTo>
                          <a:pt x="6772" y="18584"/>
                        </a:lnTo>
                        <a:lnTo>
                          <a:pt x="6747" y="18754"/>
                        </a:lnTo>
                        <a:lnTo>
                          <a:pt x="6699" y="18925"/>
                        </a:lnTo>
                        <a:lnTo>
                          <a:pt x="6625" y="19071"/>
                        </a:lnTo>
                        <a:lnTo>
                          <a:pt x="6528" y="19193"/>
                        </a:lnTo>
                        <a:lnTo>
                          <a:pt x="6406" y="19290"/>
                        </a:lnTo>
                        <a:lnTo>
                          <a:pt x="6260" y="19363"/>
                        </a:lnTo>
                        <a:lnTo>
                          <a:pt x="6090" y="19412"/>
                        </a:lnTo>
                        <a:lnTo>
                          <a:pt x="5919" y="19436"/>
                        </a:lnTo>
                        <a:lnTo>
                          <a:pt x="5919" y="19436"/>
                        </a:lnTo>
                        <a:close/>
                        <a:moveTo>
                          <a:pt x="10547" y="16660"/>
                        </a:moveTo>
                        <a:lnTo>
                          <a:pt x="1292" y="16660"/>
                        </a:lnTo>
                        <a:lnTo>
                          <a:pt x="1292" y="2558"/>
                        </a:lnTo>
                        <a:lnTo>
                          <a:pt x="10547" y="2558"/>
                        </a:lnTo>
                        <a:lnTo>
                          <a:pt x="10547" y="1666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06" name="Shape 806"/>
                  <p:cNvGrpSpPr/>
                  <p:nvPr/>
                </p:nvGrpSpPr>
                <p:grpSpPr>
                  <a:xfrm>
                    <a:off x="2878563" y="220890"/>
                    <a:ext cx="342881" cy="350068"/>
                    <a:chOff x="3951850" y="2985350"/>
                    <a:chExt cx="407950" cy="416500"/>
                  </a:xfrm>
                </p:grpSpPr>
                <p:sp>
                  <p:nvSpPr>
                    <p:cNvPr id="807" name="Shape 807"/>
                    <p:cNvSpPr/>
                    <p:nvPr/>
                  </p:nvSpPr>
                  <p:spPr>
                    <a:xfrm>
                      <a:off x="3951850" y="2985350"/>
                      <a:ext cx="314800" cy="314825"/>
                    </a:xfrm>
                    <a:custGeom>
                      <a:pathLst>
                        <a:path extrusionOk="0" fill="none" h="12593" w="12592">
                          <a:moveTo>
                            <a:pt x="6284" y="1"/>
                          </a:moveTo>
                          <a:lnTo>
                            <a:pt x="6284" y="1"/>
                          </a:lnTo>
                          <a:lnTo>
                            <a:pt x="5967" y="25"/>
                          </a:lnTo>
                          <a:lnTo>
                            <a:pt x="5651" y="49"/>
                          </a:lnTo>
                          <a:lnTo>
                            <a:pt x="5334" y="74"/>
                          </a:lnTo>
                          <a:lnTo>
                            <a:pt x="5017" y="147"/>
                          </a:lnTo>
                          <a:lnTo>
                            <a:pt x="4725" y="220"/>
                          </a:lnTo>
                          <a:lnTo>
                            <a:pt x="4433" y="293"/>
                          </a:lnTo>
                          <a:lnTo>
                            <a:pt x="4141" y="390"/>
                          </a:lnTo>
                          <a:lnTo>
                            <a:pt x="3848" y="512"/>
                          </a:lnTo>
                          <a:lnTo>
                            <a:pt x="3556" y="634"/>
                          </a:lnTo>
                          <a:lnTo>
                            <a:pt x="3288" y="780"/>
                          </a:lnTo>
                          <a:lnTo>
                            <a:pt x="3020" y="926"/>
                          </a:lnTo>
                          <a:lnTo>
                            <a:pt x="2777" y="1072"/>
                          </a:lnTo>
                          <a:lnTo>
                            <a:pt x="2290" y="1437"/>
                          </a:lnTo>
                          <a:lnTo>
                            <a:pt x="1851" y="1852"/>
                          </a:lnTo>
                          <a:lnTo>
                            <a:pt x="1437" y="2290"/>
                          </a:lnTo>
                          <a:lnTo>
                            <a:pt x="1072" y="2777"/>
                          </a:lnTo>
                          <a:lnTo>
                            <a:pt x="901" y="3045"/>
                          </a:lnTo>
                          <a:lnTo>
                            <a:pt x="755" y="3313"/>
                          </a:lnTo>
                          <a:lnTo>
                            <a:pt x="609" y="3581"/>
                          </a:lnTo>
                          <a:lnTo>
                            <a:pt x="487" y="3849"/>
                          </a:lnTo>
                          <a:lnTo>
                            <a:pt x="390" y="4141"/>
                          </a:lnTo>
                          <a:lnTo>
                            <a:pt x="292" y="4433"/>
                          </a:lnTo>
                          <a:lnTo>
                            <a:pt x="195" y="4725"/>
                          </a:lnTo>
                          <a:lnTo>
                            <a:pt x="122" y="5042"/>
                          </a:lnTo>
                          <a:lnTo>
                            <a:pt x="73" y="5334"/>
                          </a:lnTo>
                          <a:lnTo>
                            <a:pt x="25" y="5651"/>
                          </a:lnTo>
                          <a:lnTo>
                            <a:pt x="0" y="5968"/>
                          </a:lnTo>
                          <a:lnTo>
                            <a:pt x="0" y="6308"/>
                          </a:lnTo>
                          <a:lnTo>
                            <a:pt x="0" y="6308"/>
                          </a:lnTo>
                          <a:lnTo>
                            <a:pt x="0" y="6625"/>
                          </a:lnTo>
                          <a:lnTo>
                            <a:pt x="25" y="6942"/>
                          </a:lnTo>
                          <a:lnTo>
                            <a:pt x="73" y="7258"/>
                          </a:lnTo>
                          <a:lnTo>
                            <a:pt x="122" y="7575"/>
                          </a:lnTo>
                          <a:lnTo>
                            <a:pt x="195" y="7867"/>
                          </a:lnTo>
                          <a:lnTo>
                            <a:pt x="292" y="8184"/>
                          </a:lnTo>
                          <a:lnTo>
                            <a:pt x="390" y="8476"/>
                          </a:lnTo>
                          <a:lnTo>
                            <a:pt x="487" y="8744"/>
                          </a:lnTo>
                          <a:lnTo>
                            <a:pt x="609" y="9036"/>
                          </a:lnTo>
                          <a:lnTo>
                            <a:pt x="755" y="9304"/>
                          </a:lnTo>
                          <a:lnTo>
                            <a:pt x="901" y="9572"/>
                          </a:lnTo>
                          <a:lnTo>
                            <a:pt x="1072" y="9816"/>
                          </a:lnTo>
                          <a:lnTo>
                            <a:pt x="1437" y="10303"/>
                          </a:lnTo>
                          <a:lnTo>
                            <a:pt x="1851" y="10741"/>
                          </a:lnTo>
                          <a:lnTo>
                            <a:pt x="2290" y="11155"/>
                          </a:lnTo>
                          <a:lnTo>
                            <a:pt x="2777" y="11520"/>
                          </a:lnTo>
                          <a:lnTo>
                            <a:pt x="3020" y="11691"/>
                          </a:lnTo>
                          <a:lnTo>
                            <a:pt x="3288" y="11837"/>
                          </a:lnTo>
                          <a:lnTo>
                            <a:pt x="3556" y="11983"/>
                          </a:lnTo>
                          <a:lnTo>
                            <a:pt x="3848" y="12105"/>
                          </a:lnTo>
                          <a:lnTo>
                            <a:pt x="4141" y="12202"/>
                          </a:lnTo>
                          <a:lnTo>
                            <a:pt x="4433" y="12300"/>
                          </a:lnTo>
                          <a:lnTo>
                            <a:pt x="4725" y="12397"/>
                          </a:lnTo>
                          <a:lnTo>
                            <a:pt x="5017" y="12470"/>
                          </a:lnTo>
                          <a:lnTo>
                            <a:pt x="5334" y="12519"/>
                          </a:lnTo>
                          <a:lnTo>
                            <a:pt x="5651" y="12568"/>
                          </a:lnTo>
                          <a:lnTo>
                            <a:pt x="5967" y="12592"/>
                          </a:lnTo>
                          <a:lnTo>
                            <a:pt x="6284" y="12592"/>
                          </a:lnTo>
                          <a:lnTo>
                            <a:pt x="6284" y="12592"/>
                          </a:lnTo>
                          <a:lnTo>
                            <a:pt x="6625" y="12592"/>
                          </a:lnTo>
                          <a:lnTo>
                            <a:pt x="6941" y="12568"/>
                          </a:lnTo>
                          <a:lnTo>
                            <a:pt x="7258" y="12519"/>
                          </a:lnTo>
                          <a:lnTo>
                            <a:pt x="7550" y="12470"/>
                          </a:lnTo>
                          <a:lnTo>
                            <a:pt x="7867" y="12397"/>
                          </a:lnTo>
                          <a:lnTo>
                            <a:pt x="8159" y="12300"/>
                          </a:lnTo>
                          <a:lnTo>
                            <a:pt x="8451" y="12202"/>
                          </a:lnTo>
                          <a:lnTo>
                            <a:pt x="8744" y="12105"/>
                          </a:lnTo>
                          <a:lnTo>
                            <a:pt x="9012" y="11983"/>
                          </a:lnTo>
                          <a:lnTo>
                            <a:pt x="9279" y="11837"/>
                          </a:lnTo>
                          <a:lnTo>
                            <a:pt x="9547" y="11691"/>
                          </a:lnTo>
                          <a:lnTo>
                            <a:pt x="9815" y="11520"/>
                          </a:lnTo>
                          <a:lnTo>
                            <a:pt x="10302" y="11155"/>
                          </a:lnTo>
                          <a:lnTo>
                            <a:pt x="10741" y="10741"/>
                          </a:lnTo>
                          <a:lnTo>
                            <a:pt x="11155" y="10303"/>
                          </a:lnTo>
                          <a:lnTo>
                            <a:pt x="11520" y="9816"/>
                          </a:lnTo>
                          <a:lnTo>
                            <a:pt x="11666" y="9572"/>
                          </a:lnTo>
                          <a:lnTo>
                            <a:pt x="11812" y="9304"/>
                          </a:lnTo>
                          <a:lnTo>
                            <a:pt x="11958" y="9036"/>
                          </a:lnTo>
                          <a:lnTo>
                            <a:pt x="12080" y="8744"/>
                          </a:lnTo>
                          <a:lnTo>
                            <a:pt x="12202" y="8476"/>
                          </a:lnTo>
                          <a:lnTo>
                            <a:pt x="12299" y="8184"/>
                          </a:lnTo>
                          <a:lnTo>
                            <a:pt x="12397" y="7867"/>
                          </a:lnTo>
                          <a:lnTo>
                            <a:pt x="12446" y="7575"/>
                          </a:lnTo>
                          <a:lnTo>
                            <a:pt x="12519" y="7258"/>
                          </a:lnTo>
                          <a:lnTo>
                            <a:pt x="12543" y="6942"/>
                          </a:lnTo>
                          <a:lnTo>
                            <a:pt x="12567" y="6625"/>
                          </a:lnTo>
                          <a:lnTo>
                            <a:pt x="12592" y="6308"/>
                          </a:lnTo>
                          <a:lnTo>
                            <a:pt x="12592" y="6308"/>
                          </a:lnTo>
                          <a:lnTo>
                            <a:pt x="12567" y="5968"/>
                          </a:lnTo>
                          <a:lnTo>
                            <a:pt x="12543" y="5651"/>
                          </a:lnTo>
                          <a:lnTo>
                            <a:pt x="12519" y="5334"/>
                          </a:lnTo>
                          <a:lnTo>
                            <a:pt x="12446" y="5042"/>
                          </a:lnTo>
                          <a:lnTo>
                            <a:pt x="12397" y="4725"/>
                          </a:lnTo>
                          <a:lnTo>
                            <a:pt x="12299" y="4433"/>
                          </a:lnTo>
                          <a:lnTo>
                            <a:pt x="12202" y="4141"/>
                          </a:lnTo>
                          <a:lnTo>
                            <a:pt x="12080" y="3849"/>
                          </a:lnTo>
                          <a:lnTo>
                            <a:pt x="11958" y="3581"/>
                          </a:lnTo>
                          <a:lnTo>
                            <a:pt x="11812" y="3313"/>
                          </a:lnTo>
                          <a:lnTo>
                            <a:pt x="11666" y="3045"/>
                          </a:lnTo>
                          <a:lnTo>
                            <a:pt x="11520" y="2777"/>
                          </a:lnTo>
                          <a:lnTo>
                            <a:pt x="11155" y="2290"/>
                          </a:lnTo>
                          <a:lnTo>
                            <a:pt x="10741" y="1852"/>
                          </a:lnTo>
                          <a:lnTo>
                            <a:pt x="10302" y="1437"/>
                          </a:lnTo>
                          <a:lnTo>
                            <a:pt x="9815" y="1072"/>
                          </a:lnTo>
                          <a:lnTo>
                            <a:pt x="9547" y="926"/>
                          </a:lnTo>
                          <a:lnTo>
                            <a:pt x="9279" y="780"/>
                          </a:lnTo>
                          <a:lnTo>
                            <a:pt x="9012" y="634"/>
                          </a:lnTo>
                          <a:lnTo>
                            <a:pt x="8744" y="512"/>
                          </a:lnTo>
                          <a:lnTo>
                            <a:pt x="8451" y="390"/>
                          </a:lnTo>
                          <a:lnTo>
                            <a:pt x="8159" y="293"/>
                          </a:lnTo>
                          <a:lnTo>
                            <a:pt x="7867" y="220"/>
                          </a:lnTo>
                          <a:lnTo>
                            <a:pt x="7550" y="147"/>
                          </a:lnTo>
                          <a:lnTo>
                            <a:pt x="7258" y="74"/>
                          </a:lnTo>
                          <a:lnTo>
                            <a:pt x="6941" y="49"/>
                          </a:lnTo>
                          <a:lnTo>
                            <a:pt x="6625" y="25"/>
                          </a:lnTo>
                          <a:lnTo>
                            <a:pt x="6284" y="1"/>
                          </a:lnTo>
                          <a:lnTo>
                            <a:pt x="6284" y="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08" name="Shape 808"/>
                    <p:cNvSpPr/>
                    <p:nvPr/>
                  </p:nvSpPr>
                  <p:spPr>
                    <a:xfrm>
                      <a:off x="3988375" y="3021875"/>
                      <a:ext cx="241750" cy="241750"/>
                    </a:xfrm>
                    <a:custGeom>
                      <a:pathLst>
                        <a:path extrusionOk="0" fill="none" h="9670" w="9670">
                          <a:moveTo>
                            <a:pt x="4823" y="1"/>
                          </a:moveTo>
                          <a:lnTo>
                            <a:pt x="4823" y="1"/>
                          </a:lnTo>
                          <a:lnTo>
                            <a:pt x="4336" y="25"/>
                          </a:lnTo>
                          <a:lnTo>
                            <a:pt x="3849" y="98"/>
                          </a:lnTo>
                          <a:lnTo>
                            <a:pt x="3386" y="220"/>
                          </a:lnTo>
                          <a:lnTo>
                            <a:pt x="2947" y="391"/>
                          </a:lnTo>
                          <a:lnTo>
                            <a:pt x="2533" y="585"/>
                          </a:lnTo>
                          <a:lnTo>
                            <a:pt x="2144" y="829"/>
                          </a:lnTo>
                          <a:lnTo>
                            <a:pt x="1754" y="1121"/>
                          </a:lnTo>
                          <a:lnTo>
                            <a:pt x="1413" y="1438"/>
                          </a:lnTo>
                          <a:lnTo>
                            <a:pt x="1096" y="1779"/>
                          </a:lnTo>
                          <a:lnTo>
                            <a:pt x="829" y="2144"/>
                          </a:lnTo>
                          <a:lnTo>
                            <a:pt x="585" y="2534"/>
                          </a:lnTo>
                          <a:lnTo>
                            <a:pt x="390" y="2972"/>
                          </a:lnTo>
                          <a:lnTo>
                            <a:pt x="220" y="3411"/>
                          </a:lnTo>
                          <a:lnTo>
                            <a:pt x="98" y="3873"/>
                          </a:lnTo>
                          <a:lnTo>
                            <a:pt x="25" y="4336"/>
                          </a:lnTo>
                          <a:lnTo>
                            <a:pt x="1" y="4847"/>
                          </a:lnTo>
                          <a:lnTo>
                            <a:pt x="1" y="4847"/>
                          </a:lnTo>
                          <a:lnTo>
                            <a:pt x="25" y="5335"/>
                          </a:lnTo>
                          <a:lnTo>
                            <a:pt x="98" y="5822"/>
                          </a:lnTo>
                          <a:lnTo>
                            <a:pt x="220" y="6284"/>
                          </a:lnTo>
                          <a:lnTo>
                            <a:pt x="390" y="6723"/>
                          </a:lnTo>
                          <a:lnTo>
                            <a:pt x="585" y="7137"/>
                          </a:lnTo>
                          <a:lnTo>
                            <a:pt x="829" y="7527"/>
                          </a:lnTo>
                          <a:lnTo>
                            <a:pt x="1096" y="7916"/>
                          </a:lnTo>
                          <a:lnTo>
                            <a:pt x="1413" y="8257"/>
                          </a:lnTo>
                          <a:lnTo>
                            <a:pt x="1754" y="8574"/>
                          </a:lnTo>
                          <a:lnTo>
                            <a:pt x="2144" y="8842"/>
                          </a:lnTo>
                          <a:lnTo>
                            <a:pt x="2533" y="9085"/>
                          </a:lnTo>
                          <a:lnTo>
                            <a:pt x="2947" y="9280"/>
                          </a:lnTo>
                          <a:lnTo>
                            <a:pt x="3386" y="9451"/>
                          </a:lnTo>
                          <a:lnTo>
                            <a:pt x="3849" y="9572"/>
                          </a:lnTo>
                          <a:lnTo>
                            <a:pt x="4336" y="9645"/>
                          </a:lnTo>
                          <a:lnTo>
                            <a:pt x="4823" y="9670"/>
                          </a:lnTo>
                          <a:lnTo>
                            <a:pt x="4823" y="9670"/>
                          </a:lnTo>
                          <a:lnTo>
                            <a:pt x="5334" y="9645"/>
                          </a:lnTo>
                          <a:lnTo>
                            <a:pt x="5797" y="9572"/>
                          </a:lnTo>
                          <a:lnTo>
                            <a:pt x="6260" y="9451"/>
                          </a:lnTo>
                          <a:lnTo>
                            <a:pt x="6698" y="9280"/>
                          </a:lnTo>
                          <a:lnTo>
                            <a:pt x="7136" y="9085"/>
                          </a:lnTo>
                          <a:lnTo>
                            <a:pt x="7526" y="8842"/>
                          </a:lnTo>
                          <a:lnTo>
                            <a:pt x="7892" y="8574"/>
                          </a:lnTo>
                          <a:lnTo>
                            <a:pt x="8232" y="8257"/>
                          </a:lnTo>
                          <a:lnTo>
                            <a:pt x="8549" y="7916"/>
                          </a:lnTo>
                          <a:lnTo>
                            <a:pt x="8841" y="7527"/>
                          </a:lnTo>
                          <a:lnTo>
                            <a:pt x="9085" y="7137"/>
                          </a:lnTo>
                          <a:lnTo>
                            <a:pt x="9280" y="6723"/>
                          </a:lnTo>
                          <a:lnTo>
                            <a:pt x="9450" y="6284"/>
                          </a:lnTo>
                          <a:lnTo>
                            <a:pt x="9572" y="5822"/>
                          </a:lnTo>
                          <a:lnTo>
                            <a:pt x="9645" y="5335"/>
                          </a:lnTo>
                          <a:lnTo>
                            <a:pt x="9669" y="4847"/>
                          </a:lnTo>
                          <a:lnTo>
                            <a:pt x="9669" y="4847"/>
                          </a:lnTo>
                          <a:lnTo>
                            <a:pt x="9645" y="4336"/>
                          </a:lnTo>
                          <a:lnTo>
                            <a:pt x="9572" y="3873"/>
                          </a:lnTo>
                          <a:lnTo>
                            <a:pt x="9450" y="3411"/>
                          </a:lnTo>
                          <a:lnTo>
                            <a:pt x="9280" y="2972"/>
                          </a:lnTo>
                          <a:lnTo>
                            <a:pt x="9085" y="2534"/>
                          </a:lnTo>
                          <a:lnTo>
                            <a:pt x="8841" y="2144"/>
                          </a:lnTo>
                          <a:lnTo>
                            <a:pt x="8549" y="1779"/>
                          </a:lnTo>
                          <a:lnTo>
                            <a:pt x="8232" y="1438"/>
                          </a:lnTo>
                          <a:lnTo>
                            <a:pt x="7892" y="1121"/>
                          </a:lnTo>
                          <a:lnTo>
                            <a:pt x="7526" y="829"/>
                          </a:lnTo>
                          <a:lnTo>
                            <a:pt x="7136" y="585"/>
                          </a:lnTo>
                          <a:lnTo>
                            <a:pt x="6698" y="391"/>
                          </a:lnTo>
                          <a:lnTo>
                            <a:pt x="6260" y="220"/>
                          </a:lnTo>
                          <a:lnTo>
                            <a:pt x="5797" y="98"/>
                          </a:lnTo>
                          <a:lnTo>
                            <a:pt x="5334" y="25"/>
                          </a:lnTo>
                          <a:lnTo>
                            <a:pt x="4823" y="1"/>
                          </a:lnTo>
                          <a:lnTo>
                            <a:pt x="4823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09" name="Shape 809"/>
                    <p:cNvSpPr/>
                    <p:nvPr/>
                  </p:nvSpPr>
                  <p:spPr>
                    <a:xfrm>
                      <a:off x="4024300" y="3058425"/>
                      <a:ext cx="84650" cy="84650"/>
                    </a:xfrm>
                    <a:custGeom>
                      <a:pathLst>
                        <a:path extrusionOk="0" fill="none" h="3386" w="3386">
                          <a:moveTo>
                            <a:pt x="0" y="3385"/>
                          </a:moveTo>
                          <a:lnTo>
                            <a:pt x="0" y="3385"/>
                          </a:lnTo>
                          <a:lnTo>
                            <a:pt x="25" y="3020"/>
                          </a:lnTo>
                          <a:lnTo>
                            <a:pt x="74" y="2704"/>
                          </a:lnTo>
                          <a:lnTo>
                            <a:pt x="147" y="2363"/>
                          </a:lnTo>
                          <a:lnTo>
                            <a:pt x="268" y="2070"/>
                          </a:lnTo>
                          <a:lnTo>
                            <a:pt x="414" y="1754"/>
                          </a:lnTo>
                          <a:lnTo>
                            <a:pt x="585" y="1486"/>
                          </a:lnTo>
                          <a:lnTo>
                            <a:pt x="780" y="1218"/>
                          </a:lnTo>
                          <a:lnTo>
                            <a:pt x="999" y="974"/>
                          </a:lnTo>
                          <a:lnTo>
                            <a:pt x="1243" y="755"/>
                          </a:lnTo>
                          <a:lnTo>
                            <a:pt x="1510" y="560"/>
                          </a:lnTo>
                          <a:lnTo>
                            <a:pt x="1778" y="390"/>
                          </a:lnTo>
                          <a:lnTo>
                            <a:pt x="2071" y="244"/>
                          </a:lnTo>
                          <a:lnTo>
                            <a:pt x="2387" y="146"/>
                          </a:lnTo>
                          <a:lnTo>
                            <a:pt x="2704" y="49"/>
                          </a:lnTo>
                          <a:lnTo>
                            <a:pt x="3045" y="0"/>
                          </a:lnTo>
                          <a:lnTo>
                            <a:pt x="3386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10" name="Shape 810"/>
                    <p:cNvSpPr/>
                    <p:nvPr/>
                  </p:nvSpPr>
                  <p:spPr>
                    <a:xfrm>
                      <a:off x="4205750" y="3248375"/>
                      <a:ext cx="154050" cy="153475"/>
                    </a:xfrm>
                    <a:custGeom>
                      <a:pathLst>
                        <a:path extrusionOk="0" fill="none" h="6139" w="6162">
                          <a:moveTo>
                            <a:pt x="0" y="1024"/>
                          </a:moveTo>
                          <a:lnTo>
                            <a:pt x="4969" y="5992"/>
                          </a:lnTo>
                          <a:lnTo>
                            <a:pt x="4969" y="5992"/>
                          </a:lnTo>
                          <a:lnTo>
                            <a:pt x="5042" y="6041"/>
                          </a:lnTo>
                          <a:lnTo>
                            <a:pt x="5115" y="6090"/>
                          </a:lnTo>
                          <a:lnTo>
                            <a:pt x="5212" y="6114"/>
                          </a:lnTo>
                          <a:lnTo>
                            <a:pt x="5310" y="6138"/>
                          </a:lnTo>
                          <a:lnTo>
                            <a:pt x="5407" y="6114"/>
                          </a:lnTo>
                          <a:lnTo>
                            <a:pt x="5480" y="6090"/>
                          </a:lnTo>
                          <a:lnTo>
                            <a:pt x="5577" y="6041"/>
                          </a:lnTo>
                          <a:lnTo>
                            <a:pt x="5651" y="5992"/>
                          </a:lnTo>
                          <a:lnTo>
                            <a:pt x="6016" y="5627"/>
                          </a:lnTo>
                          <a:lnTo>
                            <a:pt x="6016" y="5627"/>
                          </a:lnTo>
                          <a:lnTo>
                            <a:pt x="6089" y="5554"/>
                          </a:lnTo>
                          <a:lnTo>
                            <a:pt x="6138" y="5456"/>
                          </a:lnTo>
                          <a:lnTo>
                            <a:pt x="6162" y="5359"/>
                          </a:lnTo>
                          <a:lnTo>
                            <a:pt x="6162" y="5286"/>
                          </a:lnTo>
                          <a:lnTo>
                            <a:pt x="6162" y="5188"/>
                          </a:lnTo>
                          <a:lnTo>
                            <a:pt x="6138" y="5091"/>
                          </a:lnTo>
                          <a:lnTo>
                            <a:pt x="6089" y="5018"/>
                          </a:lnTo>
                          <a:lnTo>
                            <a:pt x="6016" y="4921"/>
                          </a:lnTo>
                          <a:lnTo>
                            <a:pt x="1072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811" name="Shape 811"/>
                <p:cNvGrpSpPr/>
                <p:nvPr/>
              </p:nvGrpSpPr>
              <p:grpSpPr>
                <a:xfrm>
                  <a:off x="647545" y="814472"/>
                  <a:ext cx="3920223" cy="376691"/>
                  <a:chOff x="151025" y="1029894"/>
                  <a:chExt cx="3920223" cy="376691"/>
                </a:xfrm>
              </p:grpSpPr>
              <p:sp>
                <p:nvSpPr>
                  <p:cNvPr id="812" name="Shape 812"/>
                  <p:cNvSpPr/>
                  <p:nvPr/>
                </p:nvSpPr>
                <p:spPr>
                  <a:xfrm>
                    <a:off x="1057375" y="1063682"/>
                    <a:ext cx="339835" cy="309114"/>
                  </a:xfrm>
                  <a:custGeom>
                    <a:pathLst>
                      <a:path extrusionOk="0" fill="none" h="14711" w="16173">
                        <a:moveTo>
                          <a:pt x="8087" y="1"/>
                        </a:moveTo>
                        <a:lnTo>
                          <a:pt x="8087" y="1"/>
                        </a:lnTo>
                        <a:lnTo>
                          <a:pt x="7672" y="1"/>
                        </a:lnTo>
                        <a:lnTo>
                          <a:pt x="7258" y="25"/>
                        </a:lnTo>
                        <a:lnTo>
                          <a:pt x="6844" y="74"/>
                        </a:lnTo>
                        <a:lnTo>
                          <a:pt x="6455" y="122"/>
                        </a:lnTo>
                        <a:lnTo>
                          <a:pt x="6065" y="195"/>
                        </a:lnTo>
                        <a:lnTo>
                          <a:pt x="5675" y="293"/>
                        </a:lnTo>
                        <a:lnTo>
                          <a:pt x="5310" y="415"/>
                        </a:lnTo>
                        <a:lnTo>
                          <a:pt x="4945" y="536"/>
                        </a:lnTo>
                        <a:lnTo>
                          <a:pt x="4579" y="658"/>
                        </a:lnTo>
                        <a:lnTo>
                          <a:pt x="4238" y="829"/>
                        </a:lnTo>
                        <a:lnTo>
                          <a:pt x="3897" y="975"/>
                        </a:lnTo>
                        <a:lnTo>
                          <a:pt x="3557" y="1170"/>
                        </a:lnTo>
                        <a:lnTo>
                          <a:pt x="3240" y="1364"/>
                        </a:lnTo>
                        <a:lnTo>
                          <a:pt x="2948" y="1559"/>
                        </a:lnTo>
                        <a:lnTo>
                          <a:pt x="2655" y="1778"/>
                        </a:lnTo>
                        <a:lnTo>
                          <a:pt x="2363" y="1998"/>
                        </a:lnTo>
                        <a:lnTo>
                          <a:pt x="2095" y="2241"/>
                        </a:lnTo>
                        <a:lnTo>
                          <a:pt x="1852" y="2485"/>
                        </a:lnTo>
                        <a:lnTo>
                          <a:pt x="1608" y="2753"/>
                        </a:lnTo>
                        <a:lnTo>
                          <a:pt x="1389" y="3021"/>
                        </a:lnTo>
                        <a:lnTo>
                          <a:pt x="1170" y="3288"/>
                        </a:lnTo>
                        <a:lnTo>
                          <a:pt x="975" y="3581"/>
                        </a:lnTo>
                        <a:lnTo>
                          <a:pt x="804" y="3873"/>
                        </a:lnTo>
                        <a:lnTo>
                          <a:pt x="634" y="4190"/>
                        </a:lnTo>
                        <a:lnTo>
                          <a:pt x="488" y="4506"/>
                        </a:lnTo>
                        <a:lnTo>
                          <a:pt x="366" y="4823"/>
                        </a:lnTo>
                        <a:lnTo>
                          <a:pt x="244" y="5139"/>
                        </a:lnTo>
                        <a:lnTo>
                          <a:pt x="171" y="5480"/>
                        </a:lnTo>
                        <a:lnTo>
                          <a:pt x="98" y="5821"/>
                        </a:lnTo>
                        <a:lnTo>
                          <a:pt x="49" y="6162"/>
                        </a:lnTo>
                        <a:lnTo>
                          <a:pt x="1" y="6503"/>
                        </a:lnTo>
                        <a:lnTo>
                          <a:pt x="1" y="6869"/>
                        </a:lnTo>
                        <a:lnTo>
                          <a:pt x="1" y="6869"/>
                        </a:lnTo>
                        <a:lnTo>
                          <a:pt x="1" y="7234"/>
                        </a:lnTo>
                        <a:lnTo>
                          <a:pt x="49" y="7624"/>
                        </a:lnTo>
                        <a:lnTo>
                          <a:pt x="98" y="7989"/>
                        </a:lnTo>
                        <a:lnTo>
                          <a:pt x="196" y="8330"/>
                        </a:lnTo>
                        <a:lnTo>
                          <a:pt x="293" y="8695"/>
                        </a:lnTo>
                        <a:lnTo>
                          <a:pt x="415" y="9036"/>
                        </a:lnTo>
                        <a:lnTo>
                          <a:pt x="561" y="9377"/>
                        </a:lnTo>
                        <a:lnTo>
                          <a:pt x="731" y="9718"/>
                        </a:lnTo>
                        <a:lnTo>
                          <a:pt x="902" y="10035"/>
                        </a:lnTo>
                        <a:lnTo>
                          <a:pt x="1097" y="10327"/>
                        </a:lnTo>
                        <a:lnTo>
                          <a:pt x="1340" y="10644"/>
                        </a:lnTo>
                        <a:lnTo>
                          <a:pt x="1559" y="10936"/>
                        </a:lnTo>
                        <a:lnTo>
                          <a:pt x="1827" y="11204"/>
                        </a:lnTo>
                        <a:lnTo>
                          <a:pt x="2095" y="11472"/>
                        </a:lnTo>
                        <a:lnTo>
                          <a:pt x="2387" y="11740"/>
                        </a:lnTo>
                        <a:lnTo>
                          <a:pt x="2680" y="11983"/>
                        </a:lnTo>
                        <a:lnTo>
                          <a:pt x="2680" y="11983"/>
                        </a:lnTo>
                        <a:lnTo>
                          <a:pt x="2485" y="12349"/>
                        </a:lnTo>
                        <a:lnTo>
                          <a:pt x="2266" y="12714"/>
                        </a:lnTo>
                        <a:lnTo>
                          <a:pt x="2022" y="13104"/>
                        </a:lnTo>
                        <a:lnTo>
                          <a:pt x="1706" y="13469"/>
                        </a:lnTo>
                        <a:lnTo>
                          <a:pt x="1365" y="13834"/>
                        </a:lnTo>
                        <a:lnTo>
                          <a:pt x="1170" y="14005"/>
                        </a:lnTo>
                        <a:lnTo>
                          <a:pt x="951" y="14151"/>
                        </a:lnTo>
                        <a:lnTo>
                          <a:pt x="731" y="14297"/>
                        </a:lnTo>
                        <a:lnTo>
                          <a:pt x="512" y="14443"/>
                        </a:lnTo>
                        <a:lnTo>
                          <a:pt x="269" y="14540"/>
                        </a:lnTo>
                        <a:lnTo>
                          <a:pt x="1" y="14662"/>
                        </a:lnTo>
                        <a:lnTo>
                          <a:pt x="1" y="14662"/>
                        </a:lnTo>
                        <a:lnTo>
                          <a:pt x="122" y="14662"/>
                        </a:lnTo>
                        <a:lnTo>
                          <a:pt x="488" y="14711"/>
                        </a:lnTo>
                        <a:lnTo>
                          <a:pt x="1024" y="14711"/>
                        </a:lnTo>
                        <a:lnTo>
                          <a:pt x="1365" y="14711"/>
                        </a:lnTo>
                        <a:lnTo>
                          <a:pt x="1706" y="14687"/>
                        </a:lnTo>
                        <a:lnTo>
                          <a:pt x="2095" y="14614"/>
                        </a:lnTo>
                        <a:lnTo>
                          <a:pt x="2485" y="14540"/>
                        </a:lnTo>
                        <a:lnTo>
                          <a:pt x="2899" y="14419"/>
                        </a:lnTo>
                        <a:lnTo>
                          <a:pt x="3313" y="14273"/>
                        </a:lnTo>
                        <a:lnTo>
                          <a:pt x="3751" y="14078"/>
                        </a:lnTo>
                        <a:lnTo>
                          <a:pt x="4165" y="13834"/>
                        </a:lnTo>
                        <a:lnTo>
                          <a:pt x="4579" y="13566"/>
                        </a:lnTo>
                        <a:lnTo>
                          <a:pt x="4969" y="13201"/>
                        </a:lnTo>
                        <a:lnTo>
                          <a:pt x="4969" y="13201"/>
                        </a:lnTo>
                        <a:lnTo>
                          <a:pt x="5334" y="13323"/>
                        </a:lnTo>
                        <a:lnTo>
                          <a:pt x="5700" y="13444"/>
                        </a:lnTo>
                        <a:lnTo>
                          <a:pt x="6089" y="13518"/>
                        </a:lnTo>
                        <a:lnTo>
                          <a:pt x="6479" y="13591"/>
                        </a:lnTo>
                        <a:lnTo>
                          <a:pt x="6869" y="13664"/>
                        </a:lnTo>
                        <a:lnTo>
                          <a:pt x="7258" y="13712"/>
                        </a:lnTo>
                        <a:lnTo>
                          <a:pt x="7672" y="13737"/>
                        </a:lnTo>
                        <a:lnTo>
                          <a:pt x="8087" y="13737"/>
                        </a:lnTo>
                        <a:lnTo>
                          <a:pt x="8087" y="13737"/>
                        </a:lnTo>
                        <a:lnTo>
                          <a:pt x="8501" y="13737"/>
                        </a:lnTo>
                        <a:lnTo>
                          <a:pt x="8915" y="13712"/>
                        </a:lnTo>
                        <a:lnTo>
                          <a:pt x="9329" y="13664"/>
                        </a:lnTo>
                        <a:lnTo>
                          <a:pt x="9718" y="13591"/>
                        </a:lnTo>
                        <a:lnTo>
                          <a:pt x="10108" y="13518"/>
                        </a:lnTo>
                        <a:lnTo>
                          <a:pt x="10498" y="13420"/>
                        </a:lnTo>
                        <a:lnTo>
                          <a:pt x="10863" y="13323"/>
                        </a:lnTo>
                        <a:lnTo>
                          <a:pt x="11228" y="13201"/>
                        </a:lnTo>
                        <a:lnTo>
                          <a:pt x="11594" y="13055"/>
                        </a:lnTo>
                        <a:lnTo>
                          <a:pt x="11935" y="12909"/>
                        </a:lnTo>
                        <a:lnTo>
                          <a:pt x="12276" y="12738"/>
                        </a:lnTo>
                        <a:lnTo>
                          <a:pt x="12617" y="12568"/>
                        </a:lnTo>
                        <a:lnTo>
                          <a:pt x="12933" y="12373"/>
                        </a:lnTo>
                        <a:lnTo>
                          <a:pt x="13225" y="12178"/>
                        </a:lnTo>
                        <a:lnTo>
                          <a:pt x="13518" y="11959"/>
                        </a:lnTo>
                        <a:lnTo>
                          <a:pt x="13810" y="11715"/>
                        </a:lnTo>
                        <a:lnTo>
                          <a:pt x="14078" y="11496"/>
                        </a:lnTo>
                        <a:lnTo>
                          <a:pt x="14321" y="11228"/>
                        </a:lnTo>
                        <a:lnTo>
                          <a:pt x="14565" y="10985"/>
                        </a:lnTo>
                        <a:lnTo>
                          <a:pt x="14784" y="10717"/>
                        </a:lnTo>
                        <a:lnTo>
                          <a:pt x="15003" y="10424"/>
                        </a:lnTo>
                        <a:lnTo>
                          <a:pt x="15198" y="10132"/>
                        </a:lnTo>
                        <a:lnTo>
                          <a:pt x="15369" y="9840"/>
                        </a:lnTo>
                        <a:lnTo>
                          <a:pt x="15539" y="9548"/>
                        </a:lnTo>
                        <a:lnTo>
                          <a:pt x="15685" y="9231"/>
                        </a:lnTo>
                        <a:lnTo>
                          <a:pt x="15807" y="8914"/>
                        </a:lnTo>
                        <a:lnTo>
                          <a:pt x="15929" y="8574"/>
                        </a:lnTo>
                        <a:lnTo>
                          <a:pt x="16002" y="8257"/>
                        </a:lnTo>
                        <a:lnTo>
                          <a:pt x="16075" y="7916"/>
                        </a:lnTo>
                        <a:lnTo>
                          <a:pt x="16124" y="7575"/>
                        </a:lnTo>
                        <a:lnTo>
                          <a:pt x="16172" y="7210"/>
                        </a:lnTo>
                        <a:lnTo>
                          <a:pt x="16172" y="6869"/>
                        </a:lnTo>
                        <a:lnTo>
                          <a:pt x="16172" y="6869"/>
                        </a:lnTo>
                        <a:lnTo>
                          <a:pt x="16172" y="6503"/>
                        </a:lnTo>
                        <a:lnTo>
                          <a:pt x="16124" y="6162"/>
                        </a:lnTo>
                        <a:lnTo>
                          <a:pt x="16075" y="5821"/>
                        </a:lnTo>
                        <a:lnTo>
                          <a:pt x="16002" y="5480"/>
                        </a:lnTo>
                        <a:lnTo>
                          <a:pt x="15929" y="5139"/>
                        </a:lnTo>
                        <a:lnTo>
                          <a:pt x="15807" y="4823"/>
                        </a:lnTo>
                        <a:lnTo>
                          <a:pt x="15685" y="4506"/>
                        </a:lnTo>
                        <a:lnTo>
                          <a:pt x="15539" y="4190"/>
                        </a:lnTo>
                        <a:lnTo>
                          <a:pt x="15369" y="3873"/>
                        </a:lnTo>
                        <a:lnTo>
                          <a:pt x="15198" y="3581"/>
                        </a:lnTo>
                        <a:lnTo>
                          <a:pt x="15003" y="3288"/>
                        </a:lnTo>
                        <a:lnTo>
                          <a:pt x="14784" y="3021"/>
                        </a:lnTo>
                        <a:lnTo>
                          <a:pt x="14565" y="2753"/>
                        </a:lnTo>
                        <a:lnTo>
                          <a:pt x="14321" y="2485"/>
                        </a:lnTo>
                        <a:lnTo>
                          <a:pt x="14078" y="2241"/>
                        </a:lnTo>
                        <a:lnTo>
                          <a:pt x="13810" y="1998"/>
                        </a:lnTo>
                        <a:lnTo>
                          <a:pt x="13518" y="1778"/>
                        </a:lnTo>
                        <a:lnTo>
                          <a:pt x="13225" y="1559"/>
                        </a:lnTo>
                        <a:lnTo>
                          <a:pt x="12933" y="1364"/>
                        </a:lnTo>
                        <a:lnTo>
                          <a:pt x="12617" y="1170"/>
                        </a:lnTo>
                        <a:lnTo>
                          <a:pt x="12276" y="975"/>
                        </a:lnTo>
                        <a:lnTo>
                          <a:pt x="11935" y="829"/>
                        </a:lnTo>
                        <a:lnTo>
                          <a:pt x="11594" y="658"/>
                        </a:lnTo>
                        <a:lnTo>
                          <a:pt x="11228" y="536"/>
                        </a:lnTo>
                        <a:lnTo>
                          <a:pt x="10863" y="415"/>
                        </a:lnTo>
                        <a:lnTo>
                          <a:pt x="10498" y="293"/>
                        </a:lnTo>
                        <a:lnTo>
                          <a:pt x="10108" y="195"/>
                        </a:lnTo>
                        <a:lnTo>
                          <a:pt x="9718" y="122"/>
                        </a:lnTo>
                        <a:lnTo>
                          <a:pt x="9329" y="74"/>
                        </a:lnTo>
                        <a:lnTo>
                          <a:pt x="8915" y="25"/>
                        </a:lnTo>
                        <a:lnTo>
                          <a:pt x="8501" y="1"/>
                        </a:lnTo>
                        <a:lnTo>
                          <a:pt x="8087" y="1"/>
                        </a:lnTo>
                        <a:lnTo>
                          <a:pt x="8087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13" name="Shape 813"/>
                  <p:cNvGrpSpPr/>
                  <p:nvPr/>
                </p:nvGrpSpPr>
                <p:grpSpPr>
                  <a:xfrm>
                    <a:off x="151025" y="1086197"/>
                    <a:ext cx="391000" cy="264085"/>
                    <a:chOff x="564675" y="1700625"/>
                    <a:chExt cx="465200" cy="314200"/>
                  </a:xfrm>
                </p:grpSpPr>
                <p:sp>
                  <p:nvSpPr>
                    <p:cNvPr id="814" name="Shape 814"/>
                    <p:cNvSpPr/>
                    <p:nvPr/>
                  </p:nvSpPr>
                  <p:spPr>
                    <a:xfrm>
                      <a:off x="564675" y="1700625"/>
                      <a:ext cx="465200" cy="29250"/>
                    </a:xfrm>
                    <a:custGeom>
                      <a:pathLst>
                        <a:path extrusionOk="0" fill="none" h="1170" w="18608">
                          <a:moveTo>
                            <a:pt x="18608" y="1170"/>
                          </a:moveTo>
                          <a:lnTo>
                            <a:pt x="18608" y="488"/>
                          </a:lnTo>
                          <a:lnTo>
                            <a:pt x="18608" y="488"/>
                          </a:lnTo>
                          <a:lnTo>
                            <a:pt x="18608" y="390"/>
                          </a:lnTo>
                          <a:lnTo>
                            <a:pt x="18559" y="293"/>
                          </a:lnTo>
                          <a:lnTo>
                            <a:pt x="18535" y="220"/>
                          </a:lnTo>
                          <a:lnTo>
                            <a:pt x="18462" y="147"/>
                          </a:lnTo>
                          <a:lnTo>
                            <a:pt x="18389" y="74"/>
                          </a:lnTo>
                          <a:lnTo>
                            <a:pt x="18316" y="49"/>
                          </a:lnTo>
                          <a:lnTo>
                            <a:pt x="18218" y="1"/>
                          </a:lnTo>
                          <a:lnTo>
                            <a:pt x="18121" y="1"/>
                          </a:lnTo>
                          <a:lnTo>
                            <a:pt x="488" y="1"/>
                          </a:lnTo>
                          <a:lnTo>
                            <a:pt x="488" y="1"/>
                          </a:lnTo>
                          <a:lnTo>
                            <a:pt x="390" y="1"/>
                          </a:lnTo>
                          <a:lnTo>
                            <a:pt x="293" y="49"/>
                          </a:lnTo>
                          <a:lnTo>
                            <a:pt x="220" y="74"/>
                          </a:lnTo>
                          <a:lnTo>
                            <a:pt x="147" y="147"/>
                          </a:lnTo>
                          <a:lnTo>
                            <a:pt x="74" y="220"/>
                          </a:lnTo>
                          <a:lnTo>
                            <a:pt x="49" y="293"/>
                          </a:lnTo>
                          <a:lnTo>
                            <a:pt x="1" y="390"/>
                          </a:lnTo>
                          <a:lnTo>
                            <a:pt x="1" y="488"/>
                          </a:lnTo>
                          <a:lnTo>
                            <a:pt x="1" y="117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15" name="Shape 815"/>
                    <p:cNvSpPr/>
                    <p:nvPr/>
                  </p:nvSpPr>
                  <p:spPr>
                    <a:xfrm>
                      <a:off x="564675" y="1732300"/>
                      <a:ext cx="465200" cy="272175"/>
                    </a:xfrm>
                    <a:custGeom>
                      <a:pathLst>
                        <a:path extrusionOk="0" fill="none" h="10887" w="18608">
                          <a:moveTo>
                            <a:pt x="13493" y="7209"/>
                          </a:moveTo>
                          <a:lnTo>
                            <a:pt x="18608" y="10887"/>
                          </a:lnTo>
                          <a:lnTo>
                            <a:pt x="18608" y="10887"/>
                          </a:lnTo>
                          <a:lnTo>
                            <a:pt x="18608" y="10814"/>
                          </a:lnTo>
                          <a:lnTo>
                            <a:pt x="18608" y="0"/>
                          </a:lnTo>
                          <a:lnTo>
                            <a:pt x="9450" y="6625"/>
                          </a:lnTo>
                          <a:lnTo>
                            <a:pt x="9450" y="6625"/>
                          </a:lnTo>
                          <a:lnTo>
                            <a:pt x="9377" y="6673"/>
                          </a:lnTo>
                          <a:lnTo>
                            <a:pt x="9304" y="6673"/>
                          </a:lnTo>
                          <a:lnTo>
                            <a:pt x="9304" y="6673"/>
                          </a:lnTo>
                          <a:lnTo>
                            <a:pt x="9231" y="6673"/>
                          </a:lnTo>
                          <a:lnTo>
                            <a:pt x="9158" y="6625"/>
                          </a:lnTo>
                          <a:lnTo>
                            <a:pt x="1" y="0"/>
                          </a:lnTo>
                          <a:lnTo>
                            <a:pt x="1" y="10814"/>
                          </a:lnTo>
                          <a:lnTo>
                            <a:pt x="1" y="10814"/>
                          </a:lnTo>
                          <a:lnTo>
                            <a:pt x="1" y="10887"/>
                          </a:lnTo>
                          <a:lnTo>
                            <a:pt x="5115" y="720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16" name="Shape 816"/>
                    <p:cNvSpPr/>
                    <p:nvPr/>
                  </p:nvSpPr>
                  <p:spPr>
                    <a:xfrm>
                      <a:off x="572600" y="2014200"/>
                      <a:ext cx="449375" cy="625"/>
                    </a:xfrm>
                    <a:custGeom>
                      <a:pathLst>
                        <a:path extrusionOk="0" fill="none" h="25" w="17975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8" y="25"/>
                          </a:lnTo>
                          <a:lnTo>
                            <a:pt x="171" y="25"/>
                          </a:lnTo>
                          <a:lnTo>
                            <a:pt x="17804" y="25"/>
                          </a:lnTo>
                          <a:lnTo>
                            <a:pt x="17804" y="25"/>
                          </a:lnTo>
                          <a:lnTo>
                            <a:pt x="17877" y="25"/>
                          </a:lnTo>
                          <a:lnTo>
                            <a:pt x="17974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817" name="Shape 817"/>
                  <p:cNvGrpSpPr/>
                  <p:nvPr/>
                </p:nvGrpSpPr>
                <p:grpSpPr>
                  <a:xfrm>
                    <a:off x="1912558" y="1029894"/>
                    <a:ext cx="359271" cy="376691"/>
                    <a:chOff x="5961125" y="1623900"/>
                    <a:chExt cx="427450" cy="448175"/>
                  </a:xfrm>
                </p:grpSpPr>
                <p:sp>
                  <p:nvSpPr>
                    <p:cNvPr id="818" name="Shape 818"/>
                    <p:cNvSpPr/>
                    <p:nvPr/>
                  </p:nvSpPr>
                  <p:spPr>
                    <a:xfrm>
                      <a:off x="5961125" y="1678700"/>
                      <a:ext cx="376925" cy="376925"/>
                    </a:xfrm>
                    <a:custGeom>
                      <a:pathLst>
                        <a:path extrusionOk="0" fill="none" h="15077" w="15077">
                          <a:moveTo>
                            <a:pt x="11813" y="1340"/>
                          </a:moveTo>
                          <a:lnTo>
                            <a:pt x="11813" y="1340"/>
                          </a:lnTo>
                          <a:lnTo>
                            <a:pt x="11350" y="1024"/>
                          </a:lnTo>
                          <a:lnTo>
                            <a:pt x="10863" y="780"/>
                          </a:lnTo>
                          <a:lnTo>
                            <a:pt x="10351" y="537"/>
                          </a:lnTo>
                          <a:lnTo>
                            <a:pt x="9816" y="342"/>
                          </a:lnTo>
                          <a:lnTo>
                            <a:pt x="9280" y="196"/>
                          </a:lnTo>
                          <a:lnTo>
                            <a:pt x="8720" y="98"/>
                          </a:lnTo>
                          <a:lnTo>
                            <a:pt x="8135" y="25"/>
                          </a:lnTo>
                          <a:lnTo>
                            <a:pt x="7551" y="1"/>
                          </a:lnTo>
                          <a:lnTo>
                            <a:pt x="7551" y="1"/>
                          </a:lnTo>
                          <a:lnTo>
                            <a:pt x="7161" y="1"/>
                          </a:lnTo>
                          <a:lnTo>
                            <a:pt x="6771" y="50"/>
                          </a:lnTo>
                          <a:lnTo>
                            <a:pt x="6406" y="98"/>
                          </a:lnTo>
                          <a:lnTo>
                            <a:pt x="6041" y="147"/>
                          </a:lnTo>
                          <a:lnTo>
                            <a:pt x="5675" y="244"/>
                          </a:lnTo>
                          <a:lnTo>
                            <a:pt x="5310" y="342"/>
                          </a:lnTo>
                          <a:lnTo>
                            <a:pt x="4969" y="464"/>
                          </a:lnTo>
                          <a:lnTo>
                            <a:pt x="4628" y="585"/>
                          </a:lnTo>
                          <a:lnTo>
                            <a:pt x="4287" y="731"/>
                          </a:lnTo>
                          <a:lnTo>
                            <a:pt x="3970" y="902"/>
                          </a:lnTo>
                          <a:lnTo>
                            <a:pt x="3654" y="1097"/>
                          </a:lnTo>
                          <a:lnTo>
                            <a:pt x="3337" y="1292"/>
                          </a:lnTo>
                          <a:lnTo>
                            <a:pt x="3045" y="1486"/>
                          </a:lnTo>
                          <a:lnTo>
                            <a:pt x="2753" y="1730"/>
                          </a:lnTo>
                          <a:lnTo>
                            <a:pt x="2485" y="1949"/>
                          </a:lnTo>
                          <a:lnTo>
                            <a:pt x="2217" y="2217"/>
                          </a:lnTo>
                          <a:lnTo>
                            <a:pt x="1973" y="2461"/>
                          </a:lnTo>
                          <a:lnTo>
                            <a:pt x="1730" y="2753"/>
                          </a:lnTo>
                          <a:lnTo>
                            <a:pt x="1510" y="3021"/>
                          </a:lnTo>
                          <a:lnTo>
                            <a:pt x="1291" y="3313"/>
                          </a:lnTo>
                          <a:lnTo>
                            <a:pt x="1096" y="3630"/>
                          </a:lnTo>
                          <a:lnTo>
                            <a:pt x="926" y="3946"/>
                          </a:lnTo>
                          <a:lnTo>
                            <a:pt x="755" y="4263"/>
                          </a:lnTo>
                          <a:lnTo>
                            <a:pt x="609" y="4604"/>
                          </a:lnTo>
                          <a:lnTo>
                            <a:pt x="463" y="4945"/>
                          </a:lnTo>
                          <a:lnTo>
                            <a:pt x="341" y="5286"/>
                          </a:lnTo>
                          <a:lnTo>
                            <a:pt x="244" y="5651"/>
                          </a:lnTo>
                          <a:lnTo>
                            <a:pt x="171" y="6016"/>
                          </a:lnTo>
                          <a:lnTo>
                            <a:pt x="98" y="6382"/>
                          </a:lnTo>
                          <a:lnTo>
                            <a:pt x="49" y="6771"/>
                          </a:lnTo>
                          <a:lnTo>
                            <a:pt x="25" y="7137"/>
                          </a:lnTo>
                          <a:lnTo>
                            <a:pt x="0" y="7526"/>
                          </a:lnTo>
                          <a:lnTo>
                            <a:pt x="0" y="7526"/>
                          </a:lnTo>
                          <a:lnTo>
                            <a:pt x="25" y="7916"/>
                          </a:lnTo>
                          <a:lnTo>
                            <a:pt x="49" y="8306"/>
                          </a:lnTo>
                          <a:lnTo>
                            <a:pt x="98" y="8671"/>
                          </a:lnTo>
                          <a:lnTo>
                            <a:pt x="171" y="9061"/>
                          </a:lnTo>
                          <a:lnTo>
                            <a:pt x="244" y="9426"/>
                          </a:lnTo>
                          <a:lnTo>
                            <a:pt x="341" y="9767"/>
                          </a:lnTo>
                          <a:lnTo>
                            <a:pt x="463" y="10132"/>
                          </a:lnTo>
                          <a:lnTo>
                            <a:pt x="609" y="10473"/>
                          </a:lnTo>
                          <a:lnTo>
                            <a:pt x="755" y="10790"/>
                          </a:lnTo>
                          <a:lnTo>
                            <a:pt x="926" y="11131"/>
                          </a:lnTo>
                          <a:lnTo>
                            <a:pt x="1096" y="11448"/>
                          </a:lnTo>
                          <a:lnTo>
                            <a:pt x="1291" y="11740"/>
                          </a:lnTo>
                          <a:lnTo>
                            <a:pt x="1510" y="12032"/>
                          </a:lnTo>
                          <a:lnTo>
                            <a:pt x="1730" y="12324"/>
                          </a:lnTo>
                          <a:lnTo>
                            <a:pt x="1973" y="12592"/>
                          </a:lnTo>
                          <a:lnTo>
                            <a:pt x="2217" y="12860"/>
                          </a:lnTo>
                          <a:lnTo>
                            <a:pt x="2485" y="13104"/>
                          </a:lnTo>
                          <a:lnTo>
                            <a:pt x="2753" y="13347"/>
                          </a:lnTo>
                          <a:lnTo>
                            <a:pt x="3045" y="13567"/>
                          </a:lnTo>
                          <a:lnTo>
                            <a:pt x="3337" y="13786"/>
                          </a:lnTo>
                          <a:lnTo>
                            <a:pt x="3654" y="13981"/>
                          </a:lnTo>
                          <a:lnTo>
                            <a:pt x="3970" y="14151"/>
                          </a:lnTo>
                          <a:lnTo>
                            <a:pt x="4287" y="14322"/>
                          </a:lnTo>
                          <a:lnTo>
                            <a:pt x="4628" y="14468"/>
                          </a:lnTo>
                          <a:lnTo>
                            <a:pt x="4969" y="14614"/>
                          </a:lnTo>
                          <a:lnTo>
                            <a:pt x="5310" y="14736"/>
                          </a:lnTo>
                          <a:lnTo>
                            <a:pt x="5675" y="14833"/>
                          </a:lnTo>
                          <a:lnTo>
                            <a:pt x="6041" y="14906"/>
                          </a:lnTo>
                          <a:lnTo>
                            <a:pt x="6406" y="14979"/>
                          </a:lnTo>
                          <a:lnTo>
                            <a:pt x="6771" y="15028"/>
                          </a:lnTo>
                          <a:lnTo>
                            <a:pt x="7161" y="15052"/>
                          </a:lnTo>
                          <a:lnTo>
                            <a:pt x="7551" y="15077"/>
                          </a:lnTo>
                          <a:lnTo>
                            <a:pt x="7551" y="15077"/>
                          </a:lnTo>
                          <a:lnTo>
                            <a:pt x="7940" y="15052"/>
                          </a:lnTo>
                          <a:lnTo>
                            <a:pt x="8306" y="15028"/>
                          </a:lnTo>
                          <a:lnTo>
                            <a:pt x="8695" y="14979"/>
                          </a:lnTo>
                          <a:lnTo>
                            <a:pt x="9061" y="14906"/>
                          </a:lnTo>
                          <a:lnTo>
                            <a:pt x="9426" y="14833"/>
                          </a:lnTo>
                          <a:lnTo>
                            <a:pt x="9791" y="14736"/>
                          </a:lnTo>
                          <a:lnTo>
                            <a:pt x="10132" y="14614"/>
                          </a:lnTo>
                          <a:lnTo>
                            <a:pt x="10473" y="14468"/>
                          </a:lnTo>
                          <a:lnTo>
                            <a:pt x="10814" y="14322"/>
                          </a:lnTo>
                          <a:lnTo>
                            <a:pt x="11131" y="14151"/>
                          </a:lnTo>
                          <a:lnTo>
                            <a:pt x="11447" y="13981"/>
                          </a:lnTo>
                          <a:lnTo>
                            <a:pt x="11764" y="13786"/>
                          </a:lnTo>
                          <a:lnTo>
                            <a:pt x="12056" y="13567"/>
                          </a:lnTo>
                          <a:lnTo>
                            <a:pt x="12348" y="13347"/>
                          </a:lnTo>
                          <a:lnTo>
                            <a:pt x="12616" y="13104"/>
                          </a:lnTo>
                          <a:lnTo>
                            <a:pt x="12884" y="12860"/>
                          </a:lnTo>
                          <a:lnTo>
                            <a:pt x="13128" y="12592"/>
                          </a:lnTo>
                          <a:lnTo>
                            <a:pt x="13371" y="12324"/>
                          </a:lnTo>
                          <a:lnTo>
                            <a:pt x="13591" y="12032"/>
                          </a:lnTo>
                          <a:lnTo>
                            <a:pt x="13785" y="11740"/>
                          </a:lnTo>
                          <a:lnTo>
                            <a:pt x="13980" y="11448"/>
                          </a:lnTo>
                          <a:lnTo>
                            <a:pt x="14175" y="11131"/>
                          </a:lnTo>
                          <a:lnTo>
                            <a:pt x="14346" y="10790"/>
                          </a:lnTo>
                          <a:lnTo>
                            <a:pt x="14492" y="10473"/>
                          </a:lnTo>
                          <a:lnTo>
                            <a:pt x="14613" y="10132"/>
                          </a:lnTo>
                          <a:lnTo>
                            <a:pt x="14735" y="9767"/>
                          </a:lnTo>
                          <a:lnTo>
                            <a:pt x="14857" y="9426"/>
                          </a:lnTo>
                          <a:lnTo>
                            <a:pt x="14930" y="9061"/>
                          </a:lnTo>
                          <a:lnTo>
                            <a:pt x="15003" y="8671"/>
                          </a:lnTo>
                          <a:lnTo>
                            <a:pt x="15052" y="8306"/>
                          </a:lnTo>
                          <a:lnTo>
                            <a:pt x="15076" y="7916"/>
                          </a:lnTo>
                          <a:lnTo>
                            <a:pt x="15076" y="7526"/>
                          </a:lnTo>
                          <a:lnTo>
                            <a:pt x="15076" y="7526"/>
                          </a:lnTo>
                          <a:lnTo>
                            <a:pt x="15052" y="6918"/>
                          </a:lnTo>
                          <a:lnTo>
                            <a:pt x="14979" y="6309"/>
                          </a:lnTo>
                          <a:lnTo>
                            <a:pt x="14857" y="5724"/>
                          </a:lnTo>
                          <a:lnTo>
                            <a:pt x="14687" y="5164"/>
                          </a:lnTo>
                          <a:lnTo>
                            <a:pt x="14492" y="4604"/>
                          </a:lnTo>
                          <a:lnTo>
                            <a:pt x="14248" y="4068"/>
                          </a:lnTo>
                          <a:lnTo>
                            <a:pt x="13956" y="3581"/>
                          </a:lnTo>
                          <a:lnTo>
                            <a:pt x="13615" y="3094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19" name="Shape 819"/>
                    <p:cNvSpPr/>
                    <p:nvPr/>
                  </p:nvSpPr>
                  <p:spPr>
                    <a:xfrm>
                      <a:off x="6009825" y="1727425"/>
                      <a:ext cx="279500" cy="279500"/>
                    </a:xfrm>
                    <a:custGeom>
                      <a:pathLst>
                        <a:path extrusionOk="0" fill="none" h="11180" w="11180">
                          <a:moveTo>
                            <a:pt x="10181" y="2387"/>
                          </a:moveTo>
                          <a:lnTo>
                            <a:pt x="10181" y="2387"/>
                          </a:lnTo>
                          <a:lnTo>
                            <a:pt x="10400" y="2728"/>
                          </a:lnTo>
                          <a:lnTo>
                            <a:pt x="10595" y="3093"/>
                          </a:lnTo>
                          <a:lnTo>
                            <a:pt x="10766" y="3483"/>
                          </a:lnTo>
                          <a:lnTo>
                            <a:pt x="10912" y="3873"/>
                          </a:lnTo>
                          <a:lnTo>
                            <a:pt x="11034" y="4287"/>
                          </a:lnTo>
                          <a:lnTo>
                            <a:pt x="11107" y="4701"/>
                          </a:lnTo>
                          <a:lnTo>
                            <a:pt x="11180" y="5139"/>
                          </a:lnTo>
                          <a:lnTo>
                            <a:pt x="11180" y="5577"/>
                          </a:lnTo>
                          <a:lnTo>
                            <a:pt x="11180" y="5577"/>
                          </a:lnTo>
                          <a:lnTo>
                            <a:pt x="11155" y="6162"/>
                          </a:lnTo>
                          <a:lnTo>
                            <a:pt x="11082" y="6722"/>
                          </a:lnTo>
                          <a:lnTo>
                            <a:pt x="10936" y="7234"/>
                          </a:lnTo>
                          <a:lnTo>
                            <a:pt x="10741" y="7769"/>
                          </a:lnTo>
                          <a:lnTo>
                            <a:pt x="10522" y="8257"/>
                          </a:lnTo>
                          <a:lnTo>
                            <a:pt x="10230" y="8695"/>
                          </a:lnTo>
                          <a:lnTo>
                            <a:pt x="9913" y="9133"/>
                          </a:lnTo>
                          <a:lnTo>
                            <a:pt x="9548" y="9523"/>
                          </a:lnTo>
                          <a:lnTo>
                            <a:pt x="9158" y="9888"/>
                          </a:lnTo>
                          <a:lnTo>
                            <a:pt x="8720" y="10205"/>
                          </a:lnTo>
                          <a:lnTo>
                            <a:pt x="8257" y="10497"/>
                          </a:lnTo>
                          <a:lnTo>
                            <a:pt x="7770" y="10741"/>
                          </a:lnTo>
                          <a:lnTo>
                            <a:pt x="7259" y="10911"/>
                          </a:lnTo>
                          <a:lnTo>
                            <a:pt x="6723" y="11057"/>
                          </a:lnTo>
                          <a:lnTo>
                            <a:pt x="6163" y="11155"/>
                          </a:lnTo>
                          <a:lnTo>
                            <a:pt x="5603" y="11179"/>
                          </a:lnTo>
                          <a:lnTo>
                            <a:pt x="5603" y="11179"/>
                          </a:lnTo>
                          <a:lnTo>
                            <a:pt x="5018" y="11155"/>
                          </a:lnTo>
                          <a:lnTo>
                            <a:pt x="4482" y="11057"/>
                          </a:lnTo>
                          <a:lnTo>
                            <a:pt x="3946" y="10911"/>
                          </a:lnTo>
                          <a:lnTo>
                            <a:pt x="3435" y="10741"/>
                          </a:lnTo>
                          <a:lnTo>
                            <a:pt x="2948" y="10497"/>
                          </a:lnTo>
                          <a:lnTo>
                            <a:pt x="2485" y="10205"/>
                          </a:lnTo>
                          <a:lnTo>
                            <a:pt x="2047" y="9888"/>
                          </a:lnTo>
                          <a:lnTo>
                            <a:pt x="1657" y="9523"/>
                          </a:lnTo>
                          <a:lnTo>
                            <a:pt x="1292" y="9133"/>
                          </a:lnTo>
                          <a:lnTo>
                            <a:pt x="975" y="8695"/>
                          </a:lnTo>
                          <a:lnTo>
                            <a:pt x="683" y="8257"/>
                          </a:lnTo>
                          <a:lnTo>
                            <a:pt x="464" y="7769"/>
                          </a:lnTo>
                          <a:lnTo>
                            <a:pt x="269" y="7234"/>
                          </a:lnTo>
                          <a:lnTo>
                            <a:pt x="123" y="6722"/>
                          </a:lnTo>
                          <a:lnTo>
                            <a:pt x="50" y="6162"/>
                          </a:lnTo>
                          <a:lnTo>
                            <a:pt x="1" y="5577"/>
                          </a:lnTo>
                          <a:lnTo>
                            <a:pt x="1" y="5577"/>
                          </a:lnTo>
                          <a:lnTo>
                            <a:pt x="50" y="5017"/>
                          </a:lnTo>
                          <a:lnTo>
                            <a:pt x="123" y="4457"/>
                          </a:lnTo>
                          <a:lnTo>
                            <a:pt x="269" y="3921"/>
                          </a:lnTo>
                          <a:lnTo>
                            <a:pt x="464" y="3410"/>
                          </a:lnTo>
                          <a:lnTo>
                            <a:pt x="683" y="2923"/>
                          </a:lnTo>
                          <a:lnTo>
                            <a:pt x="975" y="2460"/>
                          </a:lnTo>
                          <a:lnTo>
                            <a:pt x="1292" y="2046"/>
                          </a:lnTo>
                          <a:lnTo>
                            <a:pt x="1657" y="1632"/>
                          </a:lnTo>
                          <a:lnTo>
                            <a:pt x="2047" y="1267"/>
                          </a:lnTo>
                          <a:lnTo>
                            <a:pt x="2485" y="950"/>
                          </a:lnTo>
                          <a:lnTo>
                            <a:pt x="2948" y="682"/>
                          </a:lnTo>
                          <a:lnTo>
                            <a:pt x="3435" y="439"/>
                          </a:lnTo>
                          <a:lnTo>
                            <a:pt x="3946" y="244"/>
                          </a:lnTo>
                          <a:lnTo>
                            <a:pt x="4482" y="122"/>
                          </a:lnTo>
                          <a:lnTo>
                            <a:pt x="5018" y="25"/>
                          </a:lnTo>
                          <a:lnTo>
                            <a:pt x="5603" y="0"/>
                          </a:lnTo>
                          <a:lnTo>
                            <a:pt x="5603" y="0"/>
                          </a:lnTo>
                          <a:lnTo>
                            <a:pt x="6041" y="25"/>
                          </a:lnTo>
                          <a:lnTo>
                            <a:pt x="6479" y="73"/>
                          </a:lnTo>
                          <a:lnTo>
                            <a:pt x="6893" y="146"/>
                          </a:lnTo>
                          <a:lnTo>
                            <a:pt x="7307" y="268"/>
                          </a:lnTo>
                          <a:lnTo>
                            <a:pt x="7697" y="414"/>
                          </a:lnTo>
                          <a:lnTo>
                            <a:pt x="8087" y="585"/>
                          </a:lnTo>
                          <a:lnTo>
                            <a:pt x="8452" y="780"/>
                          </a:lnTo>
                          <a:lnTo>
                            <a:pt x="8793" y="99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20" name="Shape 820"/>
                    <p:cNvSpPr/>
                    <p:nvPr/>
                  </p:nvSpPr>
                  <p:spPr>
                    <a:xfrm>
                      <a:off x="6107250" y="1824850"/>
                      <a:ext cx="84650" cy="84650"/>
                    </a:xfrm>
                    <a:custGeom>
                      <a:pathLst>
                        <a:path extrusionOk="0" fill="none" h="3386" w="3386">
                          <a:moveTo>
                            <a:pt x="3362" y="1388"/>
                          </a:moveTo>
                          <a:lnTo>
                            <a:pt x="3362" y="1388"/>
                          </a:lnTo>
                          <a:lnTo>
                            <a:pt x="3386" y="1680"/>
                          </a:lnTo>
                          <a:lnTo>
                            <a:pt x="3386" y="1680"/>
                          </a:lnTo>
                          <a:lnTo>
                            <a:pt x="3386" y="1851"/>
                          </a:lnTo>
                          <a:lnTo>
                            <a:pt x="3362" y="2021"/>
                          </a:lnTo>
                          <a:lnTo>
                            <a:pt x="3313" y="2192"/>
                          </a:lnTo>
                          <a:lnTo>
                            <a:pt x="3264" y="2338"/>
                          </a:lnTo>
                          <a:lnTo>
                            <a:pt x="3191" y="2484"/>
                          </a:lnTo>
                          <a:lnTo>
                            <a:pt x="3118" y="2630"/>
                          </a:lnTo>
                          <a:lnTo>
                            <a:pt x="3021" y="2776"/>
                          </a:lnTo>
                          <a:lnTo>
                            <a:pt x="2899" y="2898"/>
                          </a:lnTo>
                          <a:lnTo>
                            <a:pt x="2777" y="2996"/>
                          </a:lnTo>
                          <a:lnTo>
                            <a:pt x="2655" y="3093"/>
                          </a:lnTo>
                          <a:lnTo>
                            <a:pt x="2509" y="3191"/>
                          </a:lnTo>
                          <a:lnTo>
                            <a:pt x="2363" y="3239"/>
                          </a:lnTo>
                          <a:lnTo>
                            <a:pt x="2217" y="3312"/>
                          </a:lnTo>
                          <a:lnTo>
                            <a:pt x="2046" y="3337"/>
                          </a:lnTo>
                          <a:lnTo>
                            <a:pt x="1876" y="3385"/>
                          </a:lnTo>
                          <a:lnTo>
                            <a:pt x="1706" y="3385"/>
                          </a:lnTo>
                          <a:lnTo>
                            <a:pt x="1706" y="3385"/>
                          </a:lnTo>
                          <a:lnTo>
                            <a:pt x="1535" y="3385"/>
                          </a:lnTo>
                          <a:lnTo>
                            <a:pt x="1365" y="3337"/>
                          </a:lnTo>
                          <a:lnTo>
                            <a:pt x="1194" y="3312"/>
                          </a:lnTo>
                          <a:lnTo>
                            <a:pt x="1048" y="3239"/>
                          </a:lnTo>
                          <a:lnTo>
                            <a:pt x="902" y="3191"/>
                          </a:lnTo>
                          <a:lnTo>
                            <a:pt x="756" y="3093"/>
                          </a:lnTo>
                          <a:lnTo>
                            <a:pt x="634" y="2996"/>
                          </a:lnTo>
                          <a:lnTo>
                            <a:pt x="512" y="2898"/>
                          </a:lnTo>
                          <a:lnTo>
                            <a:pt x="390" y="2776"/>
                          </a:lnTo>
                          <a:lnTo>
                            <a:pt x="293" y="2630"/>
                          </a:lnTo>
                          <a:lnTo>
                            <a:pt x="220" y="2484"/>
                          </a:lnTo>
                          <a:lnTo>
                            <a:pt x="147" y="2338"/>
                          </a:lnTo>
                          <a:lnTo>
                            <a:pt x="74" y="2192"/>
                          </a:lnTo>
                          <a:lnTo>
                            <a:pt x="49" y="2021"/>
                          </a:lnTo>
                          <a:lnTo>
                            <a:pt x="25" y="1851"/>
                          </a:lnTo>
                          <a:lnTo>
                            <a:pt x="1" y="1680"/>
                          </a:lnTo>
                          <a:lnTo>
                            <a:pt x="1" y="1680"/>
                          </a:lnTo>
                          <a:lnTo>
                            <a:pt x="25" y="1510"/>
                          </a:lnTo>
                          <a:lnTo>
                            <a:pt x="49" y="1340"/>
                          </a:lnTo>
                          <a:lnTo>
                            <a:pt x="74" y="1193"/>
                          </a:lnTo>
                          <a:lnTo>
                            <a:pt x="147" y="1023"/>
                          </a:lnTo>
                          <a:lnTo>
                            <a:pt x="220" y="877"/>
                          </a:lnTo>
                          <a:lnTo>
                            <a:pt x="293" y="731"/>
                          </a:lnTo>
                          <a:lnTo>
                            <a:pt x="390" y="609"/>
                          </a:lnTo>
                          <a:lnTo>
                            <a:pt x="512" y="487"/>
                          </a:lnTo>
                          <a:lnTo>
                            <a:pt x="634" y="390"/>
                          </a:lnTo>
                          <a:lnTo>
                            <a:pt x="756" y="292"/>
                          </a:lnTo>
                          <a:lnTo>
                            <a:pt x="902" y="195"/>
                          </a:lnTo>
                          <a:lnTo>
                            <a:pt x="1048" y="122"/>
                          </a:lnTo>
                          <a:lnTo>
                            <a:pt x="1194" y="73"/>
                          </a:lnTo>
                          <a:lnTo>
                            <a:pt x="1365" y="24"/>
                          </a:lnTo>
                          <a:lnTo>
                            <a:pt x="1535" y="0"/>
                          </a:lnTo>
                          <a:lnTo>
                            <a:pt x="1706" y="0"/>
                          </a:lnTo>
                          <a:lnTo>
                            <a:pt x="1706" y="0"/>
                          </a:lnTo>
                          <a:lnTo>
                            <a:pt x="1998" y="24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21" name="Shape 821"/>
                    <p:cNvSpPr/>
                    <p:nvPr/>
                  </p:nvSpPr>
                  <p:spPr>
                    <a:xfrm>
                      <a:off x="6058550" y="1776125"/>
                      <a:ext cx="182075" cy="182075"/>
                    </a:xfrm>
                    <a:custGeom>
                      <a:pathLst>
                        <a:path extrusionOk="0" fill="none" h="7283" w="7283">
                          <a:moveTo>
                            <a:pt x="5431" y="463"/>
                          </a:moveTo>
                          <a:lnTo>
                            <a:pt x="5431" y="463"/>
                          </a:lnTo>
                          <a:lnTo>
                            <a:pt x="5042" y="269"/>
                          </a:lnTo>
                          <a:lnTo>
                            <a:pt x="4823" y="195"/>
                          </a:lnTo>
                          <a:lnTo>
                            <a:pt x="4603" y="122"/>
                          </a:lnTo>
                          <a:lnTo>
                            <a:pt x="4360" y="74"/>
                          </a:lnTo>
                          <a:lnTo>
                            <a:pt x="4141" y="25"/>
                          </a:lnTo>
                          <a:lnTo>
                            <a:pt x="3897" y="1"/>
                          </a:lnTo>
                          <a:lnTo>
                            <a:pt x="3654" y="1"/>
                          </a:lnTo>
                          <a:lnTo>
                            <a:pt x="3654" y="1"/>
                          </a:lnTo>
                          <a:lnTo>
                            <a:pt x="3288" y="25"/>
                          </a:lnTo>
                          <a:lnTo>
                            <a:pt x="2923" y="74"/>
                          </a:lnTo>
                          <a:lnTo>
                            <a:pt x="2558" y="147"/>
                          </a:lnTo>
                          <a:lnTo>
                            <a:pt x="2241" y="293"/>
                          </a:lnTo>
                          <a:lnTo>
                            <a:pt x="1924" y="439"/>
                          </a:lnTo>
                          <a:lnTo>
                            <a:pt x="1608" y="609"/>
                          </a:lnTo>
                          <a:lnTo>
                            <a:pt x="1340" y="829"/>
                          </a:lnTo>
                          <a:lnTo>
                            <a:pt x="1072" y="1072"/>
                          </a:lnTo>
                          <a:lnTo>
                            <a:pt x="828" y="1316"/>
                          </a:lnTo>
                          <a:lnTo>
                            <a:pt x="633" y="1608"/>
                          </a:lnTo>
                          <a:lnTo>
                            <a:pt x="439" y="1900"/>
                          </a:lnTo>
                          <a:lnTo>
                            <a:pt x="293" y="2217"/>
                          </a:lnTo>
                          <a:lnTo>
                            <a:pt x="171" y="2558"/>
                          </a:lnTo>
                          <a:lnTo>
                            <a:pt x="73" y="2899"/>
                          </a:lnTo>
                          <a:lnTo>
                            <a:pt x="25" y="3264"/>
                          </a:lnTo>
                          <a:lnTo>
                            <a:pt x="0" y="3629"/>
                          </a:lnTo>
                          <a:lnTo>
                            <a:pt x="0" y="3629"/>
                          </a:lnTo>
                          <a:lnTo>
                            <a:pt x="25" y="4019"/>
                          </a:lnTo>
                          <a:lnTo>
                            <a:pt x="73" y="4360"/>
                          </a:lnTo>
                          <a:lnTo>
                            <a:pt x="171" y="4725"/>
                          </a:lnTo>
                          <a:lnTo>
                            <a:pt x="293" y="5066"/>
                          </a:lnTo>
                          <a:lnTo>
                            <a:pt x="439" y="5383"/>
                          </a:lnTo>
                          <a:lnTo>
                            <a:pt x="633" y="5675"/>
                          </a:lnTo>
                          <a:lnTo>
                            <a:pt x="828" y="5943"/>
                          </a:lnTo>
                          <a:lnTo>
                            <a:pt x="1072" y="6211"/>
                          </a:lnTo>
                          <a:lnTo>
                            <a:pt x="1340" y="6455"/>
                          </a:lnTo>
                          <a:lnTo>
                            <a:pt x="1608" y="6650"/>
                          </a:lnTo>
                          <a:lnTo>
                            <a:pt x="1924" y="6844"/>
                          </a:lnTo>
                          <a:lnTo>
                            <a:pt x="2241" y="6990"/>
                          </a:lnTo>
                          <a:lnTo>
                            <a:pt x="2558" y="7112"/>
                          </a:lnTo>
                          <a:lnTo>
                            <a:pt x="2923" y="7210"/>
                          </a:lnTo>
                          <a:lnTo>
                            <a:pt x="3288" y="7258"/>
                          </a:lnTo>
                          <a:lnTo>
                            <a:pt x="3654" y="7283"/>
                          </a:lnTo>
                          <a:lnTo>
                            <a:pt x="3654" y="7283"/>
                          </a:lnTo>
                          <a:lnTo>
                            <a:pt x="4019" y="7258"/>
                          </a:lnTo>
                          <a:lnTo>
                            <a:pt x="4384" y="7210"/>
                          </a:lnTo>
                          <a:lnTo>
                            <a:pt x="4725" y="7112"/>
                          </a:lnTo>
                          <a:lnTo>
                            <a:pt x="5066" y="6990"/>
                          </a:lnTo>
                          <a:lnTo>
                            <a:pt x="5383" y="6844"/>
                          </a:lnTo>
                          <a:lnTo>
                            <a:pt x="5675" y="6650"/>
                          </a:lnTo>
                          <a:lnTo>
                            <a:pt x="5967" y="6455"/>
                          </a:lnTo>
                          <a:lnTo>
                            <a:pt x="6235" y="6211"/>
                          </a:lnTo>
                          <a:lnTo>
                            <a:pt x="6454" y="5943"/>
                          </a:lnTo>
                          <a:lnTo>
                            <a:pt x="6674" y="5675"/>
                          </a:lnTo>
                          <a:lnTo>
                            <a:pt x="6844" y="5383"/>
                          </a:lnTo>
                          <a:lnTo>
                            <a:pt x="7014" y="5066"/>
                          </a:lnTo>
                          <a:lnTo>
                            <a:pt x="7136" y="4725"/>
                          </a:lnTo>
                          <a:lnTo>
                            <a:pt x="7209" y="4360"/>
                          </a:lnTo>
                          <a:lnTo>
                            <a:pt x="7282" y="4019"/>
                          </a:lnTo>
                          <a:lnTo>
                            <a:pt x="7282" y="3629"/>
                          </a:lnTo>
                          <a:lnTo>
                            <a:pt x="7282" y="3629"/>
                          </a:lnTo>
                          <a:lnTo>
                            <a:pt x="7282" y="3386"/>
                          </a:lnTo>
                          <a:lnTo>
                            <a:pt x="7258" y="3167"/>
                          </a:lnTo>
                          <a:lnTo>
                            <a:pt x="7234" y="2923"/>
                          </a:lnTo>
                          <a:lnTo>
                            <a:pt x="7161" y="2704"/>
                          </a:lnTo>
                          <a:lnTo>
                            <a:pt x="7112" y="2485"/>
                          </a:lnTo>
                          <a:lnTo>
                            <a:pt x="7014" y="2266"/>
                          </a:lnTo>
                          <a:lnTo>
                            <a:pt x="6820" y="1852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22" name="Shape 822"/>
                    <p:cNvSpPr/>
                    <p:nvPr/>
                  </p:nvSpPr>
                  <p:spPr>
                    <a:xfrm>
                      <a:off x="5971475" y="2001400"/>
                      <a:ext cx="74925" cy="70675"/>
                    </a:xfrm>
                    <a:custGeom>
                      <a:pathLst>
                        <a:path extrusionOk="0" fill="none" h="2827" w="2997">
                          <a:moveTo>
                            <a:pt x="1462" y="1"/>
                          </a:moveTo>
                          <a:lnTo>
                            <a:pt x="293" y="1170"/>
                          </a:lnTo>
                          <a:lnTo>
                            <a:pt x="293" y="1170"/>
                          </a:lnTo>
                          <a:lnTo>
                            <a:pt x="171" y="1316"/>
                          </a:lnTo>
                          <a:lnTo>
                            <a:pt x="74" y="1487"/>
                          </a:lnTo>
                          <a:lnTo>
                            <a:pt x="25" y="1657"/>
                          </a:lnTo>
                          <a:lnTo>
                            <a:pt x="1" y="1852"/>
                          </a:lnTo>
                          <a:lnTo>
                            <a:pt x="25" y="2047"/>
                          </a:lnTo>
                          <a:lnTo>
                            <a:pt x="74" y="2217"/>
                          </a:lnTo>
                          <a:lnTo>
                            <a:pt x="171" y="2388"/>
                          </a:lnTo>
                          <a:lnTo>
                            <a:pt x="293" y="2534"/>
                          </a:lnTo>
                          <a:lnTo>
                            <a:pt x="293" y="2534"/>
                          </a:lnTo>
                          <a:lnTo>
                            <a:pt x="439" y="2656"/>
                          </a:lnTo>
                          <a:lnTo>
                            <a:pt x="609" y="2753"/>
                          </a:lnTo>
                          <a:lnTo>
                            <a:pt x="804" y="2802"/>
                          </a:lnTo>
                          <a:lnTo>
                            <a:pt x="975" y="2826"/>
                          </a:lnTo>
                          <a:lnTo>
                            <a:pt x="975" y="2826"/>
                          </a:lnTo>
                          <a:lnTo>
                            <a:pt x="1170" y="2802"/>
                          </a:lnTo>
                          <a:lnTo>
                            <a:pt x="1340" y="2753"/>
                          </a:lnTo>
                          <a:lnTo>
                            <a:pt x="1511" y="2656"/>
                          </a:lnTo>
                          <a:lnTo>
                            <a:pt x="1681" y="2534"/>
                          </a:lnTo>
                          <a:lnTo>
                            <a:pt x="2850" y="1365"/>
                          </a:lnTo>
                          <a:lnTo>
                            <a:pt x="2850" y="1365"/>
                          </a:lnTo>
                          <a:lnTo>
                            <a:pt x="2996" y="1194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23" name="Shape 823"/>
                    <p:cNvSpPr/>
                    <p:nvPr/>
                  </p:nvSpPr>
                  <p:spPr>
                    <a:xfrm>
                      <a:off x="6253375" y="2001400"/>
                      <a:ext cx="74325" cy="70675"/>
                    </a:xfrm>
                    <a:custGeom>
                      <a:pathLst>
                        <a:path extrusionOk="0" fill="none" h="2827" w="2973">
                          <a:moveTo>
                            <a:pt x="1" y="1194"/>
                          </a:moveTo>
                          <a:lnTo>
                            <a:pt x="1" y="1194"/>
                          </a:lnTo>
                          <a:lnTo>
                            <a:pt x="123" y="1365"/>
                          </a:lnTo>
                          <a:lnTo>
                            <a:pt x="1316" y="2534"/>
                          </a:lnTo>
                          <a:lnTo>
                            <a:pt x="1316" y="2534"/>
                          </a:lnTo>
                          <a:lnTo>
                            <a:pt x="1462" y="2656"/>
                          </a:lnTo>
                          <a:lnTo>
                            <a:pt x="1633" y="2753"/>
                          </a:lnTo>
                          <a:lnTo>
                            <a:pt x="1827" y="2802"/>
                          </a:lnTo>
                          <a:lnTo>
                            <a:pt x="1998" y="2826"/>
                          </a:lnTo>
                          <a:lnTo>
                            <a:pt x="1998" y="2826"/>
                          </a:lnTo>
                          <a:lnTo>
                            <a:pt x="2193" y="2802"/>
                          </a:lnTo>
                          <a:lnTo>
                            <a:pt x="2363" y="2753"/>
                          </a:lnTo>
                          <a:lnTo>
                            <a:pt x="2534" y="2656"/>
                          </a:lnTo>
                          <a:lnTo>
                            <a:pt x="2704" y="2534"/>
                          </a:lnTo>
                          <a:lnTo>
                            <a:pt x="2704" y="2534"/>
                          </a:lnTo>
                          <a:lnTo>
                            <a:pt x="2826" y="2388"/>
                          </a:lnTo>
                          <a:lnTo>
                            <a:pt x="2923" y="2217"/>
                          </a:lnTo>
                          <a:lnTo>
                            <a:pt x="2972" y="2047"/>
                          </a:lnTo>
                          <a:lnTo>
                            <a:pt x="2972" y="1852"/>
                          </a:lnTo>
                          <a:lnTo>
                            <a:pt x="2972" y="1657"/>
                          </a:lnTo>
                          <a:lnTo>
                            <a:pt x="2923" y="1487"/>
                          </a:lnTo>
                          <a:lnTo>
                            <a:pt x="2826" y="1316"/>
                          </a:lnTo>
                          <a:lnTo>
                            <a:pt x="2704" y="1170"/>
                          </a:lnTo>
                          <a:lnTo>
                            <a:pt x="1535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24" name="Shape 824"/>
                    <p:cNvSpPr/>
                    <p:nvPr/>
                  </p:nvSpPr>
                  <p:spPr>
                    <a:xfrm>
                      <a:off x="6137700" y="1623900"/>
                      <a:ext cx="250875" cy="255150"/>
                    </a:xfrm>
                    <a:custGeom>
                      <a:pathLst>
                        <a:path extrusionOk="0" fill="none" h="10206" w="10035">
                          <a:moveTo>
                            <a:pt x="9718" y="2412"/>
                          </a:moveTo>
                          <a:lnTo>
                            <a:pt x="8671" y="2217"/>
                          </a:lnTo>
                          <a:lnTo>
                            <a:pt x="9694" y="1194"/>
                          </a:lnTo>
                          <a:lnTo>
                            <a:pt x="9694" y="1194"/>
                          </a:lnTo>
                          <a:lnTo>
                            <a:pt x="9767" y="1121"/>
                          </a:lnTo>
                          <a:lnTo>
                            <a:pt x="9815" y="1024"/>
                          </a:lnTo>
                          <a:lnTo>
                            <a:pt x="9840" y="951"/>
                          </a:lnTo>
                          <a:lnTo>
                            <a:pt x="9840" y="853"/>
                          </a:lnTo>
                          <a:lnTo>
                            <a:pt x="9840" y="756"/>
                          </a:lnTo>
                          <a:lnTo>
                            <a:pt x="9815" y="658"/>
                          </a:lnTo>
                          <a:lnTo>
                            <a:pt x="9767" y="585"/>
                          </a:lnTo>
                          <a:lnTo>
                            <a:pt x="9694" y="512"/>
                          </a:lnTo>
                          <a:lnTo>
                            <a:pt x="9694" y="512"/>
                          </a:lnTo>
                          <a:lnTo>
                            <a:pt x="9621" y="439"/>
                          </a:lnTo>
                          <a:lnTo>
                            <a:pt x="9548" y="391"/>
                          </a:lnTo>
                          <a:lnTo>
                            <a:pt x="9450" y="366"/>
                          </a:lnTo>
                          <a:lnTo>
                            <a:pt x="9353" y="366"/>
                          </a:lnTo>
                          <a:lnTo>
                            <a:pt x="9255" y="366"/>
                          </a:lnTo>
                          <a:lnTo>
                            <a:pt x="9182" y="391"/>
                          </a:lnTo>
                          <a:lnTo>
                            <a:pt x="9085" y="439"/>
                          </a:lnTo>
                          <a:lnTo>
                            <a:pt x="9012" y="512"/>
                          </a:lnTo>
                          <a:lnTo>
                            <a:pt x="7867" y="1657"/>
                          </a:lnTo>
                          <a:lnTo>
                            <a:pt x="7867" y="1657"/>
                          </a:lnTo>
                          <a:lnTo>
                            <a:pt x="7818" y="1487"/>
                          </a:lnTo>
                          <a:lnTo>
                            <a:pt x="7599" y="317"/>
                          </a:lnTo>
                          <a:lnTo>
                            <a:pt x="7599" y="317"/>
                          </a:lnTo>
                          <a:lnTo>
                            <a:pt x="7575" y="196"/>
                          </a:lnTo>
                          <a:lnTo>
                            <a:pt x="7526" y="98"/>
                          </a:lnTo>
                          <a:lnTo>
                            <a:pt x="7477" y="50"/>
                          </a:lnTo>
                          <a:lnTo>
                            <a:pt x="7404" y="1"/>
                          </a:lnTo>
                          <a:lnTo>
                            <a:pt x="7331" y="1"/>
                          </a:lnTo>
                          <a:lnTo>
                            <a:pt x="7234" y="25"/>
                          </a:lnTo>
                          <a:lnTo>
                            <a:pt x="7161" y="74"/>
                          </a:lnTo>
                          <a:lnTo>
                            <a:pt x="7063" y="147"/>
                          </a:lnTo>
                          <a:lnTo>
                            <a:pt x="5432" y="1754"/>
                          </a:lnTo>
                          <a:lnTo>
                            <a:pt x="5432" y="1754"/>
                          </a:lnTo>
                          <a:lnTo>
                            <a:pt x="5358" y="1852"/>
                          </a:lnTo>
                          <a:lnTo>
                            <a:pt x="5285" y="1974"/>
                          </a:lnTo>
                          <a:lnTo>
                            <a:pt x="5212" y="2120"/>
                          </a:lnTo>
                          <a:lnTo>
                            <a:pt x="5164" y="2242"/>
                          </a:lnTo>
                          <a:lnTo>
                            <a:pt x="5139" y="2388"/>
                          </a:lnTo>
                          <a:lnTo>
                            <a:pt x="5115" y="2534"/>
                          </a:lnTo>
                          <a:lnTo>
                            <a:pt x="5115" y="2680"/>
                          </a:lnTo>
                          <a:lnTo>
                            <a:pt x="5115" y="2802"/>
                          </a:lnTo>
                          <a:lnTo>
                            <a:pt x="5334" y="3971"/>
                          </a:lnTo>
                          <a:lnTo>
                            <a:pt x="5334" y="3971"/>
                          </a:lnTo>
                          <a:lnTo>
                            <a:pt x="5383" y="4141"/>
                          </a:lnTo>
                          <a:lnTo>
                            <a:pt x="147" y="9378"/>
                          </a:lnTo>
                          <a:lnTo>
                            <a:pt x="147" y="9378"/>
                          </a:lnTo>
                          <a:lnTo>
                            <a:pt x="73" y="9451"/>
                          </a:lnTo>
                          <a:lnTo>
                            <a:pt x="25" y="9548"/>
                          </a:lnTo>
                          <a:lnTo>
                            <a:pt x="0" y="9645"/>
                          </a:lnTo>
                          <a:lnTo>
                            <a:pt x="0" y="9718"/>
                          </a:lnTo>
                          <a:lnTo>
                            <a:pt x="0" y="9816"/>
                          </a:lnTo>
                          <a:lnTo>
                            <a:pt x="25" y="9913"/>
                          </a:lnTo>
                          <a:lnTo>
                            <a:pt x="73" y="9986"/>
                          </a:lnTo>
                          <a:lnTo>
                            <a:pt x="147" y="10059"/>
                          </a:lnTo>
                          <a:lnTo>
                            <a:pt x="147" y="10059"/>
                          </a:lnTo>
                          <a:lnTo>
                            <a:pt x="220" y="10133"/>
                          </a:lnTo>
                          <a:lnTo>
                            <a:pt x="293" y="10181"/>
                          </a:lnTo>
                          <a:lnTo>
                            <a:pt x="390" y="10206"/>
                          </a:lnTo>
                          <a:lnTo>
                            <a:pt x="488" y="10206"/>
                          </a:lnTo>
                          <a:lnTo>
                            <a:pt x="488" y="10206"/>
                          </a:lnTo>
                          <a:lnTo>
                            <a:pt x="585" y="10206"/>
                          </a:lnTo>
                          <a:lnTo>
                            <a:pt x="658" y="10181"/>
                          </a:lnTo>
                          <a:lnTo>
                            <a:pt x="755" y="10133"/>
                          </a:lnTo>
                          <a:lnTo>
                            <a:pt x="828" y="10059"/>
                          </a:lnTo>
                          <a:lnTo>
                            <a:pt x="6187" y="4726"/>
                          </a:lnTo>
                          <a:lnTo>
                            <a:pt x="7234" y="4896"/>
                          </a:lnTo>
                          <a:lnTo>
                            <a:pt x="7234" y="4896"/>
                          </a:lnTo>
                          <a:lnTo>
                            <a:pt x="7356" y="4921"/>
                          </a:lnTo>
                          <a:lnTo>
                            <a:pt x="7502" y="4921"/>
                          </a:lnTo>
                          <a:lnTo>
                            <a:pt x="7624" y="4896"/>
                          </a:lnTo>
                          <a:lnTo>
                            <a:pt x="7770" y="4848"/>
                          </a:lnTo>
                          <a:lnTo>
                            <a:pt x="7916" y="4799"/>
                          </a:lnTo>
                          <a:lnTo>
                            <a:pt x="8038" y="4750"/>
                          </a:lnTo>
                          <a:lnTo>
                            <a:pt x="8159" y="4677"/>
                          </a:lnTo>
                          <a:lnTo>
                            <a:pt x="8257" y="4580"/>
                          </a:lnTo>
                          <a:lnTo>
                            <a:pt x="9889" y="2948"/>
                          </a:lnTo>
                          <a:lnTo>
                            <a:pt x="9889" y="2948"/>
                          </a:lnTo>
                          <a:lnTo>
                            <a:pt x="9962" y="2875"/>
                          </a:lnTo>
                          <a:lnTo>
                            <a:pt x="10010" y="2777"/>
                          </a:lnTo>
                          <a:lnTo>
                            <a:pt x="10035" y="2704"/>
                          </a:lnTo>
                          <a:lnTo>
                            <a:pt x="10010" y="2607"/>
                          </a:lnTo>
                          <a:lnTo>
                            <a:pt x="9986" y="2558"/>
                          </a:lnTo>
                          <a:lnTo>
                            <a:pt x="9913" y="2485"/>
                          </a:lnTo>
                          <a:lnTo>
                            <a:pt x="9815" y="2436"/>
                          </a:lnTo>
                          <a:lnTo>
                            <a:pt x="9718" y="2412"/>
                          </a:lnTo>
                          <a:lnTo>
                            <a:pt x="9718" y="2412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825" name="Shape 825"/>
                  <p:cNvGrpSpPr/>
                  <p:nvPr/>
                </p:nvGrpSpPr>
                <p:grpSpPr>
                  <a:xfrm>
                    <a:off x="2787179" y="1056517"/>
                    <a:ext cx="435021" cy="323445"/>
                    <a:chOff x="5247525" y="3007275"/>
                    <a:chExt cx="517575" cy="384825"/>
                  </a:xfrm>
                </p:grpSpPr>
                <p:sp>
                  <p:nvSpPr>
                    <p:cNvPr id="826" name="Shape 826"/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pathLst>
                        <a:path extrusionOk="0" fill="none" h="13956" w="13956">
                          <a:moveTo>
                            <a:pt x="13323" y="5772"/>
                          </a:moveTo>
                          <a:lnTo>
                            <a:pt x="11861" y="5626"/>
                          </a:lnTo>
                          <a:lnTo>
                            <a:pt x="11861" y="5626"/>
                          </a:lnTo>
                          <a:lnTo>
                            <a:pt x="11788" y="5334"/>
                          </a:lnTo>
                          <a:lnTo>
                            <a:pt x="11667" y="5042"/>
                          </a:lnTo>
                          <a:lnTo>
                            <a:pt x="11545" y="4750"/>
                          </a:lnTo>
                          <a:lnTo>
                            <a:pt x="11399" y="4482"/>
                          </a:lnTo>
                          <a:lnTo>
                            <a:pt x="12300" y="3337"/>
                          </a:lnTo>
                          <a:lnTo>
                            <a:pt x="12300" y="3337"/>
                          </a:lnTo>
                          <a:lnTo>
                            <a:pt x="12373" y="3240"/>
                          </a:lnTo>
                          <a:lnTo>
                            <a:pt x="12422" y="3118"/>
                          </a:lnTo>
                          <a:lnTo>
                            <a:pt x="12446" y="2996"/>
                          </a:lnTo>
                          <a:lnTo>
                            <a:pt x="12446" y="2850"/>
                          </a:lnTo>
                          <a:lnTo>
                            <a:pt x="12422" y="2728"/>
                          </a:lnTo>
                          <a:lnTo>
                            <a:pt x="12397" y="2606"/>
                          </a:lnTo>
                          <a:lnTo>
                            <a:pt x="12324" y="2485"/>
                          </a:lnTo>
                          <a:lnTo>
                            <a:pt x="12251" y="2387"/>
                          </a:lnTo>
                          <a:lnTo>
                            <a:pt x="11569" y="1705"/>
                          </a:lnTo>
                          <a:lnTo>
                            <a:pt x="11569" y="1705"/>
                          </a:lnTo>
                          <a:lnTo>
                            <a:pt x="11472" y="1632"/>
                          </a:lnTo>
                          <a:lnTo>
                            <a:pt x="11350" y="1559"/>
                          </a:lnTo>
                          <a:lnTo>
                            <a:pt x="11228" y="1510"/>
                          </a:lnTo>
                          <a:lnTo>
                            <a:pt x="11106" y="1510"/>
                          </a:lnTo>
                          <a:lnTo>
                            <a:pt x="10960" y="1510"/>
                          </a:lnTo>
                          <a:lnTo>
                            <a:pt x="10838" y="1535"/>
                          </a:lnTo>
                          <a:lnTo>
                            <a:pt x="10717" y="1583"/>
                          </a:lnTo>
                          <a:lnTo>
                            <a:pt x="10619" y="1656"/>
                          </a:lnTo>
                          <a:lnTo>
                            <a:pt x="9475" y="2558"/>
                          </a:lnTo>
                          <a:lnTo>
                            <a:pt x="9475" y="2558"/>
                          </a:lnTo>
                          <a:lnTo>
                            <a:pt x="9207" y="2411"/>
                          </a:lnTo>
                          <a:lnTo>
                            <a:pt x="8914" y="2290"/>
                          </a:lnTo>
                          <a:lnTo>
                            <a:pt x="8622" y="2168"/>
                          </a:lnTo>
                          <a:lnTo>
                            <a:pt x="8330" y="2070"/>
                          </a:lnTo>
                          <a:lnTo>
                            <a:pt x="8159" y="634"/>
                          </a:lnTo>
                          <a:lnTo>
                            <a:pt x="8159" y="634"/>
                          </a:lnTo>
                          <a:lnTo>
                            <a:pt x="8135" y="512"/>
                          </a:lnTo>
                          <a:lnTo>
                            <a:pt x="8086" y="390"/>
                          </a:lnTo>
                          <a:lnTo>
                            <a:pt x="8013" y="293"/>
                          </a:lnTo>
                          <a:lnTo>
                            <a:pt x="7940" y="195"/>
                          </a:lnTo>
                          <a:lnTo>
                            <a:pt x="7818" y="122"/>
                          </a:lnTo>
                          <a:lnTo>
                            <a:pt x="7721" y="49"/>
                          </a:lnTo>
                          <a:lnTo>
                            <a:pt x="7575" y="25"/>
                          </a:lnTo>
                          <a:lnTo>
                            <a:pt x="7453" y="0"/>
                          </a:lnTo>
                          <a:lnTo>
                            <a:pt x="6479" y="0"/>
                          </a:lnTo>
                          <a:lnTo>
                            <a:pt x="6479" y="0"/>
                          </a:lnTo>
                          <a:lnTo>
                            <a:pt x="6357" y="25"/>
                          </a:lnTo>
                          <a:lnTo>
                            <a:pt x="6235" y="49"/>
                          </a:lnTo>
                          <a:lnTo>
                            <a:pt x="6114" y="122"/>
                          </a:lnTo>
                          <a:lnTo>
                            <a:pt x="6016" y="195"/>
                          </a:lnTo>
                          <a:lnTo>
                            <a:pt x="5919" y="293"/>
                          </a:lnTo>
                          <a:lnTo>
                            <a:pt x="5846" y="390"/>
                          </a:lnTo>
                          <a:lnTo>
                            <a:pt x="5797" y="512"/>
                          </a:lnTo>
                          <a:lnTo>
                            <a:pt x="5773" y="634"/>
                          </a:lnTo>
                          <a:lnTo>
                            <a:pt x="5602" y="2070"/>
                          </a:lnTo>
                          <a:lnTo>
                            <a:pt x="5602" y="2070"/>
                          </a:lnTo>
                          <a:lnTo>
                            <a:pt x="5310" y="2168"/>
                          </a:lnTo>
                          <a:lnTo>
                            <a:pt x="5018" y="2290"/>
                          </a:lnTo>
                          <a:lnTo>
                            <a:pt x="4750" y="2411"/>
                          </a:lnTo>
                          <a:lnTo>
                            <a:pt x="4482" y="2558"/>
                          </a:lnTo>
                          <a:lnTo>
                            <a:pt x="3337" y="1656"/>
                          </a:lnTo>
                          <a:lnTo>
                            <a:pt x="3337" y="1656"/>
                          </a:lnTo>
                          <a:lnTo>
                            <a:pt x="3215" y="1583"/>
                          </a:lnTo>
                          <a:lnTo>
                            <a:pt x="3094" y="1535"/>
                          </a:lnTo>
                          <a:lnTo>
                            <a:pt x="2972" y="1510"/>
                          </a:lnTo>
                          <a:lnTo>
                            <a:pt x="2850" y="1510"/>
                          </a:lnTo>
                          <a:lnTo>
                            <a:pt x="2728" y="1510"/>
                          </a:lnTo>
                          <a:lnTo>
                            <a:pt x="2582" y="1559"/>
                          </a:lnTo>
                          <a:lnTo>
                            <a:pt x="2485" y="1632"/>
                          </a:lnTo>
                          <a:lnTo>
                            <a:pt x="2387" y="1705"/>
                          </a:lnTo>
                          <a:lnTo>
                            <a:pt x="1705" y="2387"/>
                          </a:lnTo>
                          <a:lnTo>
                            <a:pt x="1705" y="2387"/>
                          </a:lnTo>
                          <a:lnTo>
                            <a:pt x="1608" y="2485"/>
                          </a:lnTo>
                          <a:lnTo>
                            <a:pt x="1559" y="2606"/>
                          </a:lnTo>
                          <a:lnTo>
                            <a:pt x="1511" y="2728"/>
                          </a:lnTo>
                          <a:lnTo>
                            <a:pt x="1486" y="2850"/>
                          </a:lnTo>
                          <a:lnTo>
                            <a:pt x="1486" y="2996"/>
                          </a:lnTo>
                          <a:lnTo>
                            <a:pt x="1511" y="3118"/>
                          </a:lnTo>
                          <a:lnTo>
                            <a:pt x="1559" y="3240"/>
                          </a:lnTo>
                          <a:lnTo>
                            <a:pt x="1632" y="3337"/>
                          </a:lnTo>
                          <a:lnTo>
                            <a:pt x="2533" y="4482"/>
                          </a:lnTo>
                          <a:lnTo>
                            <a:pt x="2533" y="4482"/>
                          </a:lnTo>
                          <a:lnTo>
                            <a:pt x="2387" y="4750"/>
                          </a:lnTo>
                          <a:lnTo>
                            <a:pt x="2266" y="5042"/>
                          </a:lnTo>
                          <a:lnTo>
                            <a:pt x="2168" y="5334"/>
                          </a:lnTo>
                          <a:lnTo>
                            <a:pt x="2071" y="5626"/>
                          </a:lnTo>
                          <a:lnTo>
                            <a:pt x="634" y="5772"/>
                          </a:lnTo>
                          <a:lnTo>
                            <a:pt x="634" y="5772"/>
                          </a:lnTo>
                          <a:lnTo>
                            <a:pt x="512" y="5821"/>
                          </a:lnTo>
                          <a:lnTo>
                            <a:pt x="390" y="5870"/>
                          </a:lnTo>
                          <a:lnTo>
                            <a:pt x="268" y="5943"/>
                          </a:lnTo>
                          <a:lnTo>
                            <a:pt x="171" y="6016"/>
                          </a:lnTo>
                          <a:lnTo>
                            <a:pt x="98" y="6138"/>
                          </a:lnTo>
                          <a:lnTo>
                            <a:pt x="49" y="6235"/>
                          </a:lnTo>
                          <a:lnTo>
                            <a:pt x="1" y="6381"/>
                          </a:lnTo>
                          <a:lnTo>
                            <a:pt x="1" y="6503"/>
                          </a:lnTo>
                          <a:lnTo>
                            <a:pt x="1" y="7453"/>
                          </a:lnTo>
                          <a:lnTo>
                            <a:pt x="1" y="7453"/>
                          </a:lnTo>
                          <a:lnTo>
                            <a:pt x="1" y="7599"/>
                          </a:lnTo>
                          <a:lnTo>
                            <a:pt x="49" y="7721"/>
                          </a:lnTo>
                          <a:lnTo>
                            <a:pt x="98" y="7843"/>
                          </a:lnTo>
                          <a:lnTo>
                            <a:pt x="171" y="7940"/>
                          </a:lnTo>
                          <a:lnTo>
                            <a:pt x="268" y="8037"/>
                          </a:lnTo>
                          <a:lnTo>
                            <a:pt x="390" y="8111"/>
                          </a:lnTo>
                          <a:lnTo>
                            <a:pt x="512" y="8159"/>
                          </a:lnTo>
                          <a:lnTo>
                            <a:pt x="634" y="8184"/>
                          </a:lnTo>
                          <a:lnTo>
                            <a:pt x="2071" y="8354"/>
                          </a:lnTo>
                          <a:lnTo>
                            <a:pt x="2071" y="8354"/>
                          </a:lnTo>
                          <a:lnTo>
                            <a:pt x="2168" y="8646"/>
                          </a:lnTo>
                          <a:lnTo>
                            <a:pt x="2266" y="8914"/>
                          </a:lnTo>
                          <a:lnTo>
                            <a:pt x="2387" y="9206"/>
                          </a:lnTo>
                          <a:lnTo>
                            <a:pt x="2533" y="9474"/>
                          </a:lnTo>
                          <a:lnTo>
                            <a:pt x="1632" y="10619"/>
                          </a:lnTo>
                          <a:lnTo>
                            <a:pt x="1632" y="10619"/>
                          </a:lnTo>
                          <a:lnTo>
                            <a:pt x="1559" y="10741"/>
                          </a:lnTo>
                          <a:lnTo>
                            <a:pt x="1511" y="10863"/>
                          </a:lnTo>
                          <a:lnTo>
                            <a:pt x="1486" y="10984"/>
                          </a:lnTo>
                          <a:lnTo>
                            <a:pt x="1486" y="11106"/>
                          </a:lnTo>
                          <a:lnTo>
                            <a:pt x="1511" y="11228"/>
                          </a:lnTo>
                          <a:lnTo>
                            <a:pt x="1559" y="11350"/>
                          </a:lnTo>
                          <a:lnTo>
                            <a:pt x="1608" y="11472"/>
                          </a:lnTo>
                          <a:lnTo>
                            <a:pt x="1705" y="11569"/>
                          </a:lnTo>
                          <a:lnTo>
                            <a:pt x="2387" y="12251"/>
                          </a:lnTo>
                          <a:lnTo>
                            <a:pt x="2387" y="12251"/>
                          </a:lnTo>
                          <a:lnTo>
                            <a:pt x="2485" y="12348"/>
                          </a:lnTo>
                          <a:lnTo>
                            <a:pt x="2582" y="12397"/>
                          </a:lnTo>
                          <a:lnTo>
                            <a:pt x="2728" y="12446"/>
                          </a:lnTo>
                          <a:lnTo>
                            <a:pt x="2850" y="12470"/>
                          </a:lnTo>
                          <a:lnTo>
                            <a:pt x="2972" y="12470"/>
                          </a:lnTo>
                          <a:lnTo>
                            <a:pt x="3094" y="12421"/>
                          </a:lnTo>
                          <a:lnTo>
                            <a:pt x="3215" y="12373"/>
                          </a:lnTo>
                          <a:lnTo>
                            <a:pt x="3337" y="12324"/>
                          </a:lnTo>
                          <a:lnTo>
                            <a:pt x="4482" y="11423"/>
                          </a:lnTo>
                          <a:lnTo>
                            <a:pt x="4482" y="11423"/>
                          </a:lnTo>
                          <a:lnTo>
                            <a:pt x="4750" y="11545"/>
                          </a:lnTo>
                          <a:lnTo>
                            <a:pt x="5018" y="11691"/>
                          </a:lnTo>
                          <a:lnTo>
                            <a:pt x="5310" y="11788"/>
                          </a:lnTo>
                          <a:lnTo>
                            <a:pt x="5602" y="11886"/>
                          </a:lnTo>
                          <a:lnTo>
                            <a:pt x="5773" y="13322"/>
                          </a:lnTo>
                          <a:lnTo>
                            <a:pt x="5773" y="13322"/>
                          </a:lnTo>
                          <a:lnTo>
                            <a:pt x="5797" y="13444"/>
                          </a:lnTo>
                          <a:lnTo>
                            <a:pt x="5846" y="13566"/>
                          </a:lnTo>
                          <a:lnTo>
                            <a:pt x="5919" y="13688"/>
                          </a:lnTo>
                          <a:lnTo>
                            <a:pt x="6016" y="13785"/>
                          </a:lnTo>
                          <a:lnTo>
                            <a:pt x="6114" y="13858"/>
                          </a:lnTo>
                          <a:lnTo>
                            <a:pt x="6235" y="13907"/>
                          </a:lnTo>
                          <a:lnTo>
                            <a:pt x="6357" y="13956"/>
                          </a:lnTo>
                          <a:lnTo>
                            <a:pt x="6479" y="13956"/>
                          </a:lnTo>
                          <a:lnTo>
                            <a:pt x="7453" y="13956"/>
                          </a:lnTo>
                          <a:lnTo>
                            <a:pt x="7453" y="13956"/>
                          </a:lnTo>
                          <a:lnTo>
                            <a:pt x="7575" y="13956"/>
                          </a:lnTo>
                          <a:lnTo>
                            <a:pt x="7721" y="13907"/>
                          </a:lnTo>
                          <a:lnTo>
                            <a:pt x="7818" y="13858"/>
                          </a:lnTo>
                          <a:lnTo>
                            <a:pt x="7940" y="13785"/>
                          </a:lnTo>
                          <a:lnTo>
                            <a:pt x="8013" y="13688"/>
                          </a:lnTo>
                          <a:lnTo>
                            <a:pt x="8086" y="13566"/>
                          </a:lnTo>
                          <a:lnTo>
                            <a:pt x="8135" y="13444"/>
                          </a:lnTo>
                          <a:lnTo>
                            <a:pt x="8159" y="13322"/>
                          </a:lnTo>
                          <a:lnTo>
                            <a:pt x="8330" y="11886"/>
                          </a:lnTo>
                          <a:lnTo>
                            <a:pt x="8330" y="11886"/>
                          </a:lnTo>
                          <a:lnTo>
                            <a:pt x="8622" y="11788"/>
                          </a:lnTo>
                          <a:lnTo>
                            <a:pt x="8914" y="11691"/>
                          </a:lnTo>
                          <a:lnTo>
                            <a:pt x="9207" y="11545"/>
                          </a:lnTo>
                          <a:lnTo>
                            <a:pt x="9475" y="11423"/>
                          </a:lnTo>
                          <a:lnTo>
                            <a:pt x="10619" y="12324"/>
                          </a:lnTo>
                          <a:lnTo>
                            <a:pt x="10619" y="12324"/>
                          </a:lnTo>
                          <a:lnTo>
                            <a:pt x="10717" y="12373"/>
                          </a:lnTo>
                          <a:lnTo>
                            <a:pt x="10838" y="12421"/>
                          </a:lnTo>
                          <a:lnTo>
                            <a:pt x="10960" y="12470"/>
                          </a:lnTo>
                          <a:lnTo>
                            <a:pt x="11106" y="12470"/>
                          </a:lnTo>
                          <a:lnTo>
                            <a:pt x="11228" y="12446"/>
                          </a:lnTo>
                          <a:lnTo>
                            <a:pt x="11350" y="12397"/>
                          </a:lnTo>
                          <a:lnTo>
                            <a:pt x="11472" y="12348"/>
                          </a:lnTo>
                          <a:lnTo>
                            <a:pt x="11569" y="12251"/>
                          </a:lnTo>
                          <a:lnTo>
                            <a:pt x="12251" y="11569"/>
                          </a:lnTo>
                          <a:lnTo>
                            <a:pt x="12251" y="11569"/>
                          </a:lnTo>
                          <a:lnTo>
                            <a:pt x="12324" y="11472"/>
                          </a:lnTo>
                          <a:lnTo>
                            <a:pt x="12397" y="11350"/>
                          </a:lnTo>
                          <a:lnTo>
                            <a:pt x="12422" y="11228"/>
                          </a:lnTo>
                          <a:lnTo>
                            <a:pt x="12446" y="11106"/>
                          </a:lnTo>
                          <a:lnTo>
                            <a:pt x="12446" y="10984"/>
                          </a:lnTo>
                          <a:lnTo>
                            <a:pt x="12422" y="10863"/>
                          </a:lnTo>
                          <a:lnTo>
                            <a:pt x="12373" y="10741"/>
                          </a:lnTo>
                          <a:lnTo>
                            <a:pt x="12300" y="10619"/>
                          </a:lnTo>
                          <a:lnTo>
                            <a:pt x="11399" y="9474"/>
                          </a:lnTo>
                          <a:lnTo>
                            <a:pt x="11399" y="9474"/>
                          </a:lnTo>
                          <a:lnTo>
                            <a:pt x="11545" y="9206"/>
                          </a:lnTo>
                          <a:lnTo>
                            <a:pt x="11667" y="8914"/>
                          </a:lnTo>
                          <a:lnTo>
                            <a:pt x="11788" y="8646"/>
                          </a:lnTo>
                          <a:lnTo>
                            <a:pt x="11861" y="8354"/>
                          </a:lnTo>
                          <a:lnTo>
                            <a:pt x="13323" y="8184"/>
                          </a:lnTo>
                          <a:lnTo>
                            <a:pt x="13323" y="8184"/>
                          </a:lnTo>
                          <a:lnTo>
                            <a:pt x="13444" y="8159"/>
                          </a:lnTo>
                          <a:lnTo>
                            <a:pt x="13566" y="8111"/>
                          </a:lnTo>
                          <a:lnTo>
                            <a:pt x="13664" y="8037"/>
                          </a:lnTo>
                          <a:lnTo>
                            <a:pt x="13761" y="7940"/>
                          </a:lnTo>
                          <a:lnTo>
                            <a:pt x="13834" y="7843"/>
                          </a:lnTo>
                          <a:lnTo>
                            <a:pt x="13907" y="7721"/>
                          </a:lnTo>
                          <a:lnTo>
                            <a:pt x="13932" y="7599"/>
                          </a:lnTo>
                          <a:lnTo>
                            <a:pt x="13956" y="7453"/>
                          </a:lnTo>
                          <a:lnTo>
                            <a:pt x="13956" y="6503"/>
                          </a:lnTo>
                          <a:lnTo>
                            <a:pt x="13956" y="6503"/>
                          </a:lnTo>
                          <a:lnTo>
                            <a:pt x="13932" y="6381"/>
                          </a:lnTo>
                          <a:lnTo>
                            <a:pt x="13907" y="6235"/>
                          </a:lnTo>
                          <a:lnTo>
                            <a:pt x="13834" y="6138"/>
                          </a:lnTo>
                          <a:lnTo>
                            <a:pt x="13761" y="6016"/>
                          </a:lnTo>
                          <a:lnTo>
                            <a:pt x="13664" y="5943"/>
                          </a:lnTo>
                          <a:lnTo>
                            <a:pt x="13566" y="5870"/>
                          </a:lnTo>
                          <a:lnTo>
                            <a:pt x="13444" y="5821"/>
                          </a:lnTo>
                          <a:lnTo>
                            <a:pt x="13323" y="5772"/>
                          </a:lnTo>
                          <a:lnTo>
                            <a:pt x="13323" y="5772"/>
                          </a:lnTo>
                          <a:close/>
                          <a:moveTo>
                            <a:pt x="8573" y="8598"/>
                          </a:moveTo>
                          <a:lnTo>
                            <a:pt x="8573" y="8598"/>
                          </a:lnTo>
                          <a:lnTo>
                            <a:pt x="8403" y="8744"/>
                          </a:lnTo>
                          <a:lnTo>
                            <a:pt x="8232" y="8890"/>
                          </a:lnTo>
                          <a:lnTo>
                            <a:pt x="8038" y="8987"/>
                          </a:lnTo>
                          <a:lnTo>
                            <a:pt x="7818" y="9085"/>
                          </a:lnTo>
                          <a:lnTo>
                            <a:pt x="7624" y="9158"/>
                          </a:lnTo>
                          <a:lnTo>
                            <a:pt x="7404" y="9206"/>
                          </a:lnTo>
                          <a:lnTo>
                            <a:pt x="7185" y="9231"/>
                          </a:lnTo>
                          <a:lnTo>
                            <a:pt x="6966" y="9255"/>
                          </a:lnTo>
                          <a:lnTo>
                            <a:pt x="6747" y="9231"/>
                          </a:lnTo>
                          <a:lnTo>
                            <a:pt x="6528" y="9206"/>
                          </a:lnTo>
                          <a:lnTo>
                            <a:pt x="6333" y="9158"/>
                          </a:lnTo>
                          <a:lnTo>
                            <a:pt x="6114" y="9085"/>
                          </a:lnTo>
                          <a:lnTo>
                            <a:pt x="5919" y="8987"/>
                          </a:lnTo>
                          <a:lnTo>
                            <a:pt x="5724" y="8890"/>
                          </a:lnTo>
                          <a:lnTo>
                            <a:pt x="5529" y="8744"/>
                          </a:lnTo>
                          <a:lnTo>
                            <a:pt x="5359" y="8598"/>
                          </a:lnTo>
                          <a:lnTo>
                            <a:pt x="5359" y="8598"/>
                          </a:lnTo>
                          <a:lnTo>
                            <a:pt x="5212" y="8427"/>
                          </a:lnTo>
                          <a:lnTo>
                            <a:pt x="5066" y="8232"/>
                          </a:lnTo>
                          <a:lnTo>
                            <a:pt x="4969" y="8037"/>
                          </a:lnTo>
                          <a:lnTo>
                            <a:pt x="4871" y="7843"/>
                          </a:lnTo>
                          <a:lnTo>
                            <a:pt x="4798" y="7623"/>
                          </a:lnTo>
                          <a:lnTo>
                            <a:pt x="4750" y="7404"/>
                          </a:lnTo>
                          <a:lnTo>
                            <a:pt x="4701" y="7209"/>
                          </a:lnTo>
                          <a:lnTo>
                            <a:pt x="4701" y="6990"/>
                          </a:lnTo>
                          <a:lnTo>
                            <a:pt x="4701" y="6771"/>
                          </a:lnTo>
                          <a:lnTo>
                            <a:pt x="4750" y="6552"/>
                          </a:lnTo>
                          <a:lnTo>
                            <a:pt x="4798" y="6333"/>
                          </a:lnTo>
                          <a:lnTo>
                            <a:pt x="4871" y="6138"/>
                          </a:lnTo>
                          <a:lnTo>
                            <a:pt x="4969" y="5919"/>
                          </a:lnTo>
                          <a:lnTo>
                            <a:pt x="5066" y="5724"/>
                          </a:lnTo>
                          <a:lnTo>
                            <a:pt x="5212" y="5553"/>
                          </a:lnTo>
                          <a:lnTo>
                            <a:pt x="5359" y="5383"/>
                          </a:lnTo>
                          <a:lnTo>
                            <a:pt x="5359" y="5383"/>
                          </a:lnTo>
                          <a:lnTo>
                            <a:pt x="5529" y="5212"/>
                          </a:lnTo>
                          <a:lnTo>
                            <a:pt x="5724" y="5091"/>
                          </a:lnTo>
                          <a:lnTo>
                            <a:pt x="5919" y="4969"/>
                          </a:lnTo>
                          <a:lnTo>
                            <a:pt x="6114" y="4871"/>
                          </a:lnTo>
                          <a:lnTo>
                            <a:pt x="6333" y="4798"/>
                          </a:lnTo>
                          <a:lnTo>
                            <a:pt x="6528" y="4750"/>
                          </a:lnTo>
                          <a:lnTo>
                            <a:pt x="6747" y="4725"/>
                          </a:lnTo>
                          <a:lnTo>
                            <a:pt x="6966" y="4701"/>
                          </a:lnTo>
                          <a:lnTo>
                            <a:pt x="7185" y="4725"/>
                          </a:lnTo>
                          <a:lnTo>
                            <a:pt x="7404" y="4750"/>
                          </a:lnTo>
                          <a:lnTo>
                            <a:pt x="7624" y="4798"/>
                          </a:lnTo>
                          <a:lnTo>
                            <a:pt x="7818" y="4871"/>
                          </a:lnTo>
                          <a:lnTo>
                            <a:pt x="8038" y="4969"/>
                          </a:lnTo>
                          <a:lnTo>
                            <a:pt x="8232" y="5091"/>
                          </a:lnTo>
                          <a:lnTo>
                            <a:pt x="8403" y="5212"/>
                          </a:lnTo>
                          <a:lnTo>
                            <a:pt x="8573" y="5383"/>
                          </a:lnTo>
                          <a:lnTo>
                            <a:pt x="8573" y="5383"/>
                          </a:lnTo>
                          <a:lnTo>
                            <a:pt x="8744" y="5553"/>
                          </a:lnTo>
                          <a:lnTo>
                            <a:pt x="8866" y="5724"/>
                          </a:lnTo>
                          <a:lnTo>
                            <a:pt x="8987" y="5919"/>
                          </a:lnTo>
                          <a:lnTo>
                            <a:pt x="9085" y="6138"/>
                          </a:lnTo>
                          <a:lnTo>
                            <a:pt x="9158" y="6333"/>
                          </a:lnTo>
                          <a:lnTo>
                            <a:pt x="9207" y="6552"/>
                          </a:lnTo>
                          <a:lnTo>
                            <a:pt x="9231" y="6771"/>
                          </a:lnTo>
                          <a:lnTo>
                            <a:pt x="9231" y="6990"/>
                          </a:lnTo>
                          <a:lnTo>
                            <a:pt x="9231" y="7209"/>
                          </a:lnTo>
                          <a:lnTo>
                            <a:pt x="9207" y="7404"/>
                          </a:lnTo>
                          <a:lnTo>
                            <a:pt x="9158" y="7623"/>
                          </a:lnTo>
                          <a:lnTo>
                            <a:pt x="9085" y="7843"/>
                          </a:lnTo>
                          <a:lnTo>
                            <a:pt x="8987" y="8037"/>
                          </a:lnTo>
                          <a:lnTo>
                            <a:pt x="8866" y="8232"/>
                          </a:lnTo>
                          <a:lnTo>
                            <a:pt x="8744" y="8427"/>
                          </a:lnTo>
                          <a:lnTo>
                            <a:pt x="8573" y="8598"/>
                          </a:lnTo>
                          <a:lnTo>
                            <a:pt x="8573" y="8598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27" name="Shape 827"/>
                    <p:cNvSpPr/>
                    <p:nvPr/>
                  </p:nvSpPr>
                  <p:spPr>
                    <a:xfrm>
                      <a:off x="5566575" y="3193575"/>
                      <a:ext cx="198525" cy="198525"/>
                    </a:xfrm>
                    <a:custGeom>
                      <a:pathLst>
                        <a:path extrusionOk="0" fill="none" h="7941" w="7941">
                          <a:moveTo>
                            <a:pt x="7258" y="2144"/>
                          </a:moveTo>
                          <a:lnTo>
                            <a:pt x="6138" y="2388"/>
                          </a:lnTo>
                          <a:lnTo>
                            <a:pt x="6138" y="2388"/>
                          </a:lnTo>
                          <a:lnTo>
                            <a:pt x="6016" y="2217"/>
                          </a:lnTo>
                          <a:lnTo>
                            <a:pt x="5870" y="2071"/>
                          </a:lnTo>
                          <a:lnTo>
                            <a:pt x="6260" y="975"/>
                          </a:lnTo>
                          <a:lnTo>
                            <a:pt x="6260" y="975"/>
                          </a:lnTo>
                          <a:lnTo>
                            <a:pt x="6284" y="902"/>
                          </a:lnTo>
                          <a:lnTo>
                            <a:pt x="6284" y="829"/>
                          </a:lnTo>
                          <a:lnTo>
                            <a:pt x="6260" y="683"/>
                          </a:lnTo>
                          <a:lnTo>
                            <a:pt x="6162" y="561"/>
                          </a:lnTo>
                          <a:lnTo>
                            <a:pt x="6114" y="488"/>
                          </a:lnTo>
                          <a:lnTo>
                            <a:pt x="6065" y="464"/>
                          </a:lnTo>
                          <a:lnTo>
                            <a:pt x="5553" y="196"/>
                          </a:lnTo>
                          <a:lnTo>
                            <a:pt x="5553" y="196"/>
                          </a:lnTo>
                          <a:lnTo>
                            <a:pt x="5480" y="171"/>
                          </a:lnTo>
                          <a:lnTo>
                            <a:pt x="5407" y="171"/>
                          </a:lnTo>
                          <a:lnTo>
                            <a:pt x="5261" y="171"/>
                          </a:lnTo>
                          <a:lnTo>
                            <a:pt x="5115" y="244"/>
                          </a:lnTo>
                          <a:lnTo>
                            <a:pt x="5066" y="293"/>
                          </a:lnTo>
                          <a:lnTo>
                            <a:pt x="5018" y="342"/>
                          </a:lnTo>
                          <a:lnTo>
                            <a:pt x="4384" y="1316"/>
                          </a:lnTo>
                          <a:lnTo>
                            <a:pt x="4384" y="1316"/>
                          </a:lnTo>
                          <a:lnTo>
                            <a:pt x="4165" y="1292"/>
                          </a:lnTo>
                          <a:lnTo>
                            <a:pt x="3970" y="1292"/>
                          </a:lnTo>
                          <a:lnTo>
                            <a:pt x="3483" y="244"/>
                          </a:lnTo>
                          <a:lnTo>
                            <a:pt x="3483" y="244"/>
                          </a:lnTo>
                          <a:lnTo>
                            <a:pt x="3435" y="171"/>
                          </a:lnTo>
                          <a:lnTo>
                            <a:pt x="3386" y="123"/>
                          </a:lnTo>
                          <a:lnTo>
                            <a:pt x="3264" y="50"/>
                          </a:lnTo>
                          <a:lnTo>
                            <a:pt x="3118" y="1"/>
                          </a:lnTo>
                          <a:lnTo>
                            <a:pt x="3045" y="1"/>
                          </a:lnTo>
                          <a:lnTo>
                            <a:pt x="2972" y="25"/>
                          </a:lnTo>
                          <a:lnTo>
                            <a:pt x="2436" y="196"/>
                          </a:lnTo>
                          <a:lnTo>
                            <a:pt x="2436" y="196"/>
                          </a:lnTo>
                          <a:lnTo>
                            <a:pt x="2363" y="220"/>
                          </a:lnTo>
                          <a:lnTo>
                            <a:pt x="2290" y="269"/>
                          </a:lnTo>
                          <a:lnTo>
                            <a:pt x="2192" y="391"/>
                          </a:lnTo>
                          <a:lnTo>
                            <a:pt x="2144" y="537"/>
                          </a:lnTo>
                          <a:lnTo>
                            <a:pt x="2144" y="610"/>
                          </a:lnTo>
                          <a:lnTo>
                            <a:pt x="2144" y="683"/>
                          </a:lnTo>
                          <a:lnTo>
                            <a:pt x="2387" y="1828"/>
                          </a:lnTo>
                          <a:lnTo>
                            <a:pt x="2387" y="1828"/>
                          </a:lnTo>
                          <a:lnTo>
                            <a:pt x="2217" y="1949"/>
                          </a:lnTo>
                          <a:lnTo>
                            <a:pt x="2071" y="2095"/>
                          </a:lnTo>
                          <a:lnTo>
                            <a:pt x="999" y="1681"/>
                          </a:lnTo>
                          <a:lnTo>
                            <a:pt x="999" y="1681"/>
                          </a:lnTo>
                          <a:lnTo>
                            <a:pt x="926" y="1681"/>
                          </a:lnTo>
                          <a:lnTo>
                            <a:pt x="829" y="1657"/>
                          </a:lnTo>
                          <a:lnTo>
                            <a:pt x="682" y="1706"/>
                          </a:lnTo>
                          <a:lnTo>
                            <a:pt x="561" y="1779"/>
                          </a:lnTo>
                          <a:lnTo>
                            <a:pt x="512" y="1828"/>
                          </a:lnTo>
                          <a:lnTo>
                            <a:pt x="463" y="1901"/>
                          </a:lnTo>
                          <a:lnTo>
                            <a:pt x="220" y="2388"/>
                          </a:lnTo>
                          <a:lnTo>
                            <a:pt x="220" y="2388"/>
                          </a:lnTo>
                          <a:lnTo>
                            <a:pt x="195" y="2461"/>
                          </a:lnTo>
                          <a:lnTo>
                            <a:pt x="171" y="2534"/>
                          </a:lnTo>
                          <a:lnTo>
                            <a:pt x="195" y="2704"/>
                          </a:lnTo>
                          <a:lnTo>
                            <a:pt x="244" y="2826"/>
                          </a:lnTo>
                          <a:lnTo>
                            <a:pt x="293" y="2899"/>
                          </a:lnTo>
                          <a:lnTo>
                            <a:pt x="366" y="2948"/>
                          </a:lnTo>
                          <a:lnTo>
                            <a:pt x="1340" y="3581"/>
                          </a:lnTo>
                          <a:lnTo>
                            <a:pt x="1340" y="3581"/>
                          </a:lnTo>
                          <a:lnTo>
                            <a:pt x="1316" y="3776"/>
                          </a:lnTo>
                          <a:lnTo>
                            <a:pt x="1291" y="3995"/>
                          </a:lnTo>
                          <a:lnTo>
                            <a:pt x="244" y="4482"/>
                          </a:lnTo>
                          <a:lnTo>
                            <a:pt x="244" y="4482"/>
                          </a:lnTo>
                          <a:lnTo>
                            <a:pt x="195" y="4507"/>
                          </a:lnTo>
                          <a:lnTo>
                            <a:pt x="122" y="4555"/>
                          </a:lnTo>
                          <a:lnTo>
                            <a:pt x="49" y="4701"/>
                          </a:lnTo>
                          <a:lnTo>
                            <a:pt x="0" y="4848"/>
                          </a:lnTo>
                          <a:lnTo>
                            <a:pt x="25" y="4921"/>
                          </a:lnTo>
                          <a:lnTo>
                            <a:pt x="25" y="4994"/>
                          </a:lnTo>
                          <a:lnTo>
                            <a:pt x="220" y="5530"/>
                          </a:lnTo>
                          <a:lnTo>
                            <a:pt x="220" y="5530"/>
                          </a:lnTo>
                          <a:lnTo>
                            <a:pt x="244" y="5578"/>
                          </a:lnTo>
                          <a:lnTo>
                            <a:pt x="293" y="5651"/>
                          </a:lnTo>
                          <a:lnTo>
                            <a:pt x="390" y="5749"/>
                          </a:lnTo>
                          <a:lnTo>
                            <a:pt x="536" y="5797"/>
                          </a:lnTo>
                          <a:lnTo>
                            <a:pt x="609" y="5797"/>
                          </a:lnTo>
                          <a:lnTo>
                            <a:pt x="682" y="5797"/>
                          </a:lnTo>
                          <a:lnTo>
                            <a:pt x="1827" y="5554"/>
                          </a:lnTo>
                          <a:lnTo>
                            <a:pt x="1827" y="5554"/>
                          </a:lnTo>
                          <a:lnTo>
                            <a:pt x="1949" y="5724"/>
                          </a:lnTo>
                          <a:lnTo>
                            <a:pt x="2095" y="5870"/>
                          </a:lnTo>
                          <a:lnTo>
                            <a:pt x="1705" y="6966"/>
                          </a:lnTo>
                          <a:lnTo>
                            <a:pt x="1705" y="6966"/>
                          </a:lnTo>
                          <a:lnTo>
                            <a:pt x="1681" y="7040"/>
                          </a:lnTo>
                          <a:lnTo>
                            <a:pt x="1681" y="7113"/>
                          </a:lnTo>
                          <a:lnTo>
                            <a:pt x="1705" y="7259"/>
                          </a:lnTo>
                          <a:lnTo>
                            <a:pt x="1778" y="7380"/>
                          </a:lnTo>
                          <a:lnTo>
                            <a:pt x="1851" y="7429"/>
                          </a:lnTo>
                          <a:lnTo>
                            <a:pt x="1900" y="7478"/>
                          </a:lnTo>
                          <a:lnTo>
                            <a:pt x="2412" y="7721"/>
                          </a:lnTo>
                          <a:lnTo>
                            <a:pt x="2412" y="7721"/>
                          </a:lnTo>
                          <a:lnTo>
                            <a:pt x="2485" y="7770"/>
                          </a:lnTo>
                          <a:lnTo>
                            <a:pt x="2558" y="7770"/>
                          </a:lnTo>
                          <a:lnTo>
                            <a:pt x="2704" y="7770"/>
                          </a:lnTo>
                          <a:lnTo>
                            <a:pt x="2850" y="7697"/>
                          </a:lnTo>
                          <a:lnTo>
                            <a:pt x="2899" y="7648"/>
                          </a:lnTo>
                          <a:lnTo>
                            <a:pt x="2947" y="7600"/>
                          </a:lnTo>
                          <a:lnTo>
                            <a:pt x="3581" y="6625"/>
                          </a:lnTo>
                          <a:lnTo>
                            <a:pt x="3581" y="6625"/>
                          </a:lnTo>
                          <a:lnTo>
                            <a:pt x="3800" y="6650"/>
                          </a:lnTo>
                          <a:lnTo>
                            <a:pt x="3995" y="6650"/>
                          </a:lnTo>
                          <a:lnTo>
                            <a:pt x="4482" y="7697"/>
                          </a:lnTo>
                          <a:lnTo>
                            <a:pt x="4482" y="7697"/>
                          </a:lnTo>
                          <a:lnTo>
                            <a:pt x="4531" y="7770"/>
                          </a:lnTo>
                          <a:lnTo>
                            <a:pt x="4579" y="7819"/>
                          </a:lnTo>
                          <a:lnTo>
                            <a:pt x="4701" y="7892"/>
                          </a:lnTo>
                          <a:lnTo>
                            <a:pt x="4847" y="7941"/>
                          </a:lnTo>
                          <a:lnTo>
                            <a:pt x="4920" y="7941"/>
                          </a:lnTo>
                          <a:lnTo>
                            <a:pt x="4993" y="7916"/>
                          </a:lnTo>
                          <a:lnTo>
                            <a:pt x="5529" y="7746"/>
                          </a:lnTo>
                          <a:lnTo>
                            <a:pt x="5529" y="7746"/>
                          </a:lnTo>
                          <a:lnTo>
                            <a:pt x="5602" y="7721"/>
                          </a:lnTo>
                          <a:lnTo>
                            <a:pt x="5651" y="7673"/>
                          </a:lnTo>
                          <a:lnTo>
                            <a:pt x="5748" y="7551"/>
                          </a:lnTo>
                          <a:lnTo>
                            <a:pt x="5821" y="7405"/>
                          </a:lnTo>
                          <a:lnTo>
                            <a:pt x="5821" y="7332"/>
                          </a:lnTo>
                          <a:lnTo>
                            <a:pt x="5821" y="7259"/>
                          </a:lnTo>
                          <a:lnTo>
                            <a:pt x="5578" y="6114"/>
                          </a:lnTo>
                          <a:lnTo>
                            <a:pt x="5578" y="6114"/>
                          </a:lnTo>
                          <a:lnTo>
                            <a:pt x="5724" y="5992"/>
                          </a:lnTo>
                          <a:lnTo>
                            <a:pt x="5894" y="5846"/>
                          </a:lnTo>
                          <a:lnTo>
                            <a:pt x="6966" y="6260"/>
                          </a:lnTo>
                          <a:lnTo>
                            <a:pt x="6966" y="6260"/>
                          </a:lnTo>
                          <a:lnTo>
                            <a:pt x="7039" y="6260"/>
                          </a:lnTo>
                          <a:lnTo>
                            <a:pt x="7112" y="6285"/>
                          </a:lnTo>
                          <a:lnTo>
                            <a:pt x="7258" y="6236"/>
                          </a:lnTo>
                          <a:lnTo>
                            <a:pt x="7404" y="6163"/>
                          </a:lnTo>
                          <a:lnTo>
                            <a:pt x="7453" y="6114"/>
                          </a:lnTo>
                          <a:lnTo>
                            <a:pt x="7502" y="6041"/>
                          </a:lnTo>
                          <a:lnTo>
                            <a:pt x="7745" y="5530"/>
                          </a:lnTo>
                          <a:lnTo>
                            <a:pt x="7745" y="5530"/>
                          </a:lnTo>
                          <a:lnTo>
                            <a:pt x="7770" y="5481"/>
                          </a:lnTo>
                          <a:lnTo>
                            <a:pt x="7794" y="5383"/>
                          </a:lnTo>
                          <a:lnTo>
                            <a:pt x="7770" y="5237"/>
                          </a:lnTo>
                          <a:lnTo>
                            <a:pt x="7697" y="5115"/>
                          </a:lnTo>
                          <a:lnTo>
                            <a:pt x="7648" y="5042"/>
                          </a:lnTo>
                          <a:lnTo>
                            <a:pt x="7599" y="4994"/>
                          </a:lnTo>
                          <a:lnTo>
                            <a:pt x="6625" y="4360"/>
                          </a:lnTo>
                          <a:lnTo>
                            <a:pt x="6625" y="4360"/>
                          </a:lnTo>
                          <a:lnTo>
                            <a:pt x="6649" y="4166"/>
                          </a:lnTo>
                          <a:lnTo>
                            <a:pt x="6649" y="3946"/>
                          </a:lnTo>
                          <a:lnTo>
                            <a:pt x="7697" y="3459"/>
                          </a:lnTo>
                          <a:lnTo>
                            <a:pt x="7697" y="3459"/>
                          </a:lnTo>
                          <a:lnTo>
                            <a:pt x="7770" y="3435"/>
                          </a:lnTo>
                          <a:lnTo>
                            <a:pt x="7843" y="3386"/>
                          </a:lnTo>
                          <a:lnTo>
                            <a:pt x="7916" y="3240"/>
                          </a:lnTo>
                          <a:lnTo>
                            <a:pt x="7940" y="3094"/>
                          </a:lnTo>
                          <a:lnTo>
                            <a:pt x="7940" y="3021"/>
                          </a:lnTo>
                          <a:lnTo>
                            <a:pt x="7940" y="2948"/>
                          </a:lnTo>
                          <a:lnTo>
                            <a:pt x="7745" y="2412"/>
                          </a:lnTo>
                          <a:lnTo>
                            <a:pt x="7745" y="2412"/>
                          </a:lnTo>
                          <a:lnTo>
                            <a:pt x="7721" y="2339"/>
                          </a:lnTo>
                          <a:lnTo>
                            <a:pt x="7672" y="2290"/>
                          </a:lnTo>
                          <a:lnTo>
                            <a:pt x="7551" y="2193"/>
                          </a:lnTo>
                          <a:lnTo>
                            <a:pt x="7429" y="2144"/>
                          </a:lnTo>
                          <a:lnTo>
                            <a:pt x="7356" y="2144"/>
                          </a:lnTo>
                          <a:lnTo>
                            <a:pt x="7258" y="2144"/>
                          </a:lnTo>
                          <a:lnTo>
                            <a:pt x="7258" y="2144"/>
                          </a:lnTo>
                          <a:close/>
                          <a:moveTo>
                            <a:pt x="5480" y="4726"/>
                          </a:moveTo>
                          <a:lnTo>
                            <a:pt x="5480" y="4726"/>
                          </a:lnTo>
                          <a:lnTo>
                            <a:pt x="5383" y="4872"/>
                          </a:lnTo>
                          <a:lnTo>
                            <a:pt x="5286" y="4994"/>
                          </a:lnTo>
                          <a:lnTo>
                            <a:pt x="5188" y="5140"/>
                          </a:lnTo>
                          <a:lnTo>
                            <a:pt x="5066" y="5237"/>
                          </a:lnTo>
                          <a:lnTo>
                            <a:pt x="4945" y="5335"/>
                          </a:lnTo>
                          <a:lnTo>
                            <a:pt x="4798" y="5432"/>
                          </a:lnTo>
                          <a:lnTo>
                            <a:pt x="4652" y="5505"/>
                          </a:lnTo>
                          <a:lnTo>
                            <a:pt x="4506" y="5554"/>
                          </a:lnTo>
                          <a:lnTo>
                            <a:pt x="4360" y="5603"/>
                          </a:lnTo>
                          <a:lnTo>
                            <a:pt x="4190" y="5627"/>
                          </a:lnTo>
                          <a:lnTo>
                            <a:pt x="4043" y="5651"/>
                          </a:lnTo>
                          <a:lnTo>
                            <a:pt x="3873" y="5627"/>
                          </a:lnTo>
                          <a:lnTo>
                            <a:pt x="3702" y="5627"/>
                          </a:lnTo>
                          <a:lnTo>
                            <a:pt x="3556" y="5578"/>
                          </a:lnTo>
                          <a:lnTo>
                            <a:pt x="3386" y="5530"/>
                          </a:lnTo>
                          <a:lnTo>
                            <a:pt x="3240" y="5456"/>
                          </a:lnTo>
                          <a:lnTo>
                            <a:pt x="3240" y="5456"/>
                          </a:lnTo>
                          <a:lnTo>
                            <a:pt x="3094" y="5383"/>
                          </a:lnTo>
                          <a:lnTo>
                            <a:pt x="2947" y="5286"/>
                          </a:lnTo>
                          <a:lnTo>
                            <a:pt x="2826" y="5164"/>
                          </a:lnTo>
                          <a:lnTo>
                            <a:pt x="2704" y="5067"/>
                          </a:lnTo>
                          <a:lnTo>
                            <a:pt x="2606" y="4921"/>
                          </a:lnTo>
                          <a:lnTo>
                            <a:pt x="2533" y="4799"/>
                          </a:lnTo>
                          <a:lnTo>
                            <a:pt x="2460" y="4653"/>
                          </a:lnTo>
                          <a:lnTo>
                            <a:pt x="2387" y="4507"/>
                          </a:lnTo>
                          <a:lnTo>
                            <a:pt x="2363" y="4336"/>
                          </a:lnTo>
                          <a:lnTo>
                            <a:pt x="2314" y="4190"/>
                          </a:lnTo>
                          <a:lnTo>
                            <a:pt x="2314" y="4020"/>
                          </a:lnTo>
                          <a:lnTo>
                            <a:pt x="2314" y="3873"/>
                          </a:lnTo>
                          <a:lnTo>
                            <a:pt x="2339" y="3703"/>
                          </a:lnTo>
                          <a:lnTo>
                            <a:pt x="2363" y="3532"/>
                          </a:lnTo>
                          <a:lnTo>
                            <a:pt x="2412" y="3386"/>
                          </a:lnTo>
                          <a:lnTo>
                            <a:pt x="2485" y="3216"/>
                          </a:lnTo>
                          <a:lnTo>
                            <a:pt x="2485" y="3216"/>
                          </a:lnTo>
                          <a:lnTo>
                            <a:pt x="2582" y="3070"/>
                          </a:lnTo>
                          <a:lnTo>
                            <a:pt x="2680" y="2948"/>
                          </a:lnTo>
                          <a:lnTo>
                            <a:pt x="2777" y="2802"/>
                          </a:lnTo>
                          <a:lnTo>
                            <a:pt x="2899" y="2704"/>
                          </a:lnTo>
                          <a:lnTo>
                            <a:pt x="3020" y="2607"/>
                          </a:lnTo>
                          <a:lnTo>
                            <a:pt x="3167" y="2509"/>
                          </a:lnTo>
                          <a:lnTo>
                            <a:pt x="3313" y="2436"/>
                          </a:lnTo>
                          <a:lnTo>
                            <a:pt x="3459" y="2388"/>
                          </a:lnTo>
                          <a:lnTo>
                            <a:pt x="3605" y="2339"/>
                          </a:lnTo>
                          <a:lnTo>
                            <a:pt x="3775" y="2315"/>
                          </a:lnTo>
                          <a:lnTo>
                            <a:pt x="3922" y="2290"/>
                          </a:lnTo>
                          <a:lnTo>
                            <a:pt x="4092" y="2315"/>
                          </a:lnTo>
                          <a:lnTo>
                            <a:pt x="4263" y="2315"/>
                          </a:lnTo>
                          <a:lnTo>
                            <a:pt x="4409" y="2363"/>
                          </a:lnTo>
                          <a:lnTo>
                            <a:pt x="4579" y="2412"/>
                          </a:lnTo>
                          <a:lnTo>
                            <a:pt x="4725" y="2485"/>
                          </a:lnTo>
                          <a:lnTo>
                            <a:pt x="4725" y="2485"/>
                          </a:lnTo>
                          <a:lnTo>
                            <a:pt x="4871" y="2558"/>
                          </a:lnTo>
                          <a:lnTo>
                            <a:pt x="5018" y="2656"/>
                          </a:lnTo>
                          <a:lnTo>
                            <a:pt x="5139" y="2777"/>
                          </a:lnTo>
                          <a:lnTo>
                            <a:pt x="5261" y="2875"/>
                          </a:lnTo>
                          <a:lnTo>
                            <a:pt x="5359" y="3021"/>
                          </a:lnTo>
                          <a:lnTo>
                            <a:pt x="5432" y="3143"/>
                          </a:lnTo>
                          <a:lnTo>
                            <a:pt x="5505" y="3289"/>
                          </a:lnTo>
                          <a:lnTo>
                            <a:pt x="5578" y="3435"/>
                          </a:lnTo>
                          <a:lnTo>
                            <a:pt x="5602" y="3605"/>
                          </a:lnTo>
                          <a:lnTo>
                            <a:pt x="5626" y="3752"/>
                          </a:lnTo>
                          <a:lnTo>
                            <a:pt x="5651" y="3922"/>
                          </a:lnTo>
                          <a:lnTo>
                            <a:pt x="5651" y="4068"/>
                          </a:lnTo>
                          <a:lnTo>
                            <a:pt x="5626" y="4239"/>
                          </a:lnTo>
                          <a:lnTo>
                            <a:pt x="5602" y="4409"/>
                          </a:lnTo>
                          <a:lnTo>
                            <a:pt x="5553" y="4555"/>
                          </a:lnTo>
                          <a:lnTo>
                            <a:pt x="5480" y="4726"/>
                          </a:lnTo>
                          <a:lnTo>
                            <a:pt x="5480" y="4726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828" name="Shape 828"/>
                  <p:cNvGrpSpPr/>
                  <p:nvPr/>
                </p:nvGrpSpPr>
                <p:grpSpPr>
                  <a:xfrm>
                    <a:off x="3737549" y="1053701"/>
                    <a:ext cx="333699" cy="329076"/>
                    <a:chOff x="3292425" y="3664250"/>
                    <a:chExt cx="397025" cy="391525"/>
                  </a:xfrm>
                </p:grpSpPr>
                <p:sp>
                  <p:nvSpPr>
                    <p:cNvPr id="829" name="Shape 829"/>
                    <p:cNvSpPr/>
                    <p:nvPr/>
                  </p:nvSpPr>
                  <p:spPr>
                    <a:xfrm>
                      <a:off x="3292425" y="3680675"/>
                      <a:ext cx="375100" cy="375100"/>
                    </a:xfrm>
                    <a:custGeom>
                      <a:pathLst>
                        <a:path extrusionOk="0" fill="none" h="15004" w="15004">
                          <a:moveTo>
                            <a:pt x="7502" y="1"/>
                          </a:moveTo>
                          <a:lnTo>
                            <a:pt x="7502" y="1"/>
                          </a:lnTo>
                          <a:lnTo>
                            <a:pt x="7112" y="1"/>
                          </a:lnTo>
                          <a:lnTo>
                            <a:pt x="6747" y="50"/>
                          </a:lnTo>
                          <a:lnTo>
                            <a:pt x="6357" y="98"/>
                          </a:lnTo>
                          <a:lnTo>
                            <a:pt x="5992" y="147"/>
                          </a:lnTo>
                          <a:lnTo>
                            <a:pt x="5627" y="244"/>
                          </a:lnTo>
                          <a:lnTo>
                            <a:pt x="5261" y="342"/>
                          </a:lnTo>
                          <a:lnTo>
                            <a:pt x="4921" y="464"/>
                          </a:lnTo>
                          <a:lnTo>
                            <a:pt x="4580" y="585"/>
                          </a:lnTo>
                          <a:lnTo>
                            <a:pt x="4239" y="732"/>
                          </a:lnTo>
                          <a:lnTo>
                            <a:pt x="3922" y="902"/>
                          </a:lnTo>
                          <a:lnTo>
                            <a:pt x="3605" y="1097"/>
                          </a:lnTo>
                          <a:lnTo>
                            <a:pt x="3313" y="1292"/>
                          </a:lnTo>
                          <a:lnTo>
                            <a:pt x="3021" y="1487"/>
                          </a:lnTo>
                          <a:lnTo>
                            <a:pt x="2729" y="1706"/>
                          </a:lnTo>
                          <a:lnTo>
                            <a:pt x="2461" y="1949"/>
                          </a:lnTo>
                          <a:lnTo>
                            <a:pt x="2193" y="2193"/>
                          </a:lnTo>
                          <a:lnTo>
                            <a:pt x="1949" y="2461"/>
                          </a:lnTo>
                          <a:lnTo>
                            <a:pt x="1706" y="2729"/>
                          </a:lnTo>
                          <a:lnTo>
                            <a:pt x="1486" y="3021"/>
                          </a:lnTo>
                          <a:lnTo>
                            <a:pt x="1292" y="3313"/>
                          </a:lnTo>
                          <a:lnTo>
                            <a:pt x="1097" y="3605"/>
                          </a:lnTo>
                          <a:lnTo>
                            <a:pt x="902" y="3922"/>
                          </a:lnTo>
                          <a:lnTo>
                            <a:pt x="731" y="4239"/>
                          </a:lnTo>
                          <a:lnTo>
                            <a:pt x="585" y="4580"/>
                          </a:lnTo>
                          <a:lnTo>
                            <a:pt x="464" y="4921"/>
                          </a:lnTo>
                          <a:lnTo>
                            <a:pt x="342" y="5262"/>
                          </a:lnTo>
                          <a:lnTo>
                            <a:pt x="244" y="5627"/>
                          </a:lnTo>
                          <a:lnTo>
                            <a:pt x="147" y="5992"/>
                          </a:lnTo>
                          <a:lnTo>
                            <a:pt x="98" y="6358"/>
                          </a:lnTo>
                          <a:lnTo>
                            <a:pt x="50" y="6747"/>
                          </a:lnTo>
                          <a:lnTo>
                            <a:pt x="1" y="7113"/>
                          </a:lnTo>
                          <a:lnTo>
                            <a:pt x="1" y="7502"/>
                          </a:lnTo>
                          <a:lnTo>
                            <a:pt x="1" y="7502"/>
                          </a:lnTo>
                          <a:lnTo>
                            <a:pt x="1" y="7892"/>
                          </a:lnTo>
                          <a:lnTo>
                            <a:pt x="50" y="8257"/>
                          </a:lnTo>
                          <a:lnTo>
                            <a:pt x="98" y="8647"/>
                          </a:lnTo>
                          <a:lnTo>
                            <a:pt x="147" y="9012"/>
                          </a:lnTo>
                          <a:lnTo>
                            <a:pt x="244" y="9378"/>
                          </a:lnTo>
                          <a:lnTo>
                            <a:pt x="342" y="9743"/>
                          </a:lnTo>
                          <a:lnTo>
                            <a:pt x="464" y="10084"/>
                          </a:lnTo>
                          <a:lnTo>
                            <a:pt x="585" y="10425"/>
                          </a:lnTo>
                          <a:lnTo>
                            <a:pt x="731" y="10766"/>
                          </a:lnTo>
                          <a:lnTo>
                            <a:pt x="902" y="11082"/>
                          </a:lnTo>
                          <a:lnTo>
                            <a:pt x="1097" y="11399"/>
                          </a:lnTo>
                          <a:lnTo>
                            <a:pt x="1292" y="11691"/>
                          </a:lnTo>
                          <a:lnTo>
                            <a:pt x="1486" y="11984"/>
                          </a:lnTo>
                          <a:lnTo>
                            <a:pt x="1706" y="12276"/>
                          </a:lnTo>
                          <a:lnTo>
                            <a:pt x="1949" y="12544"/>
                          </a:lnTo>
                          <a:lnTo>
                            <a:pt x="2193" y="12812"/>
                          </a:lnTo>
                          <a:lnTo>
                            <a:pt x="2461" y="13055"/>
                          </a:lnTo>
                          <a:lnTo>
                            <a:pt x="2729" y="13299"/>
                          </a:lnTo>
                          <a:lnTo>
                            <a:pt x="3021" y="13518"/>
                          </a:lnTo>
                          <a:lnTo>
                            <a:pt x="3313" y="13713"/>
                          </a:lnTo>
                          <a:lnTo>
                            <a:pt x="3605" y="13908"/>
                          </a:lnTo>
                          <a:lnTo>
                            <a:pt x="3922" y="14102"/>
                          </a:lnTo>
                          <a:lnTo>
                            <a:pt x="4239" y="14273"/>
                          </a:lnTo>
                          <a:lnTo>
                            <a:pt x="4580" y="14419"/>
                          </a:lnTo>
                          <a:lnTo>
                            <a:pt x="4921" y="14541"/>
                          </a:lnTo>
                          <a:lnTo>
                            <a:pt x="5261" y="14663"/>
                          </a:lnTo>
                          <a:lnTo>
                            <a:pt x="5627" y="14760"/>
                          </a:lnTo>
                          <a:lnTo>
                            <a:pt x="5992" y="14857"/>
                          </a:lnTo>
                          <a:lnTo>
                            <a:pt x="6357" y="14906"/>
                          </a:lnTo>
                          <a:lnTo>
                            <a:pt x="6747" y="14955"/>
                          </a:lnTo>
                          <a:lnTo>
                            <a:pt x="7112" y="15004"/>
                          </a:lnTo>
                          <a:lnTo>
                            <a:pt x="7502" y="15004"/>
                          </a:lnTo>
                          <a:lnTo>
                            <a:pt x="7502" y="15004"/>
                          </a:lnTo>
                          <a:lnTo>
                            <a:pt x="7892" y="15004"/>
                          </a:lnTo>
                          <a:lnTo>
                            <a:pt x="8257" y="14955"/>
                          </a:lnTo>
                          <a:lnTo>
                            <a:pt x="8647" y="14906"/>
                          </a:lnTo>
                          <a:lnTo>
                            <a:pt x="9012" y="14857"/>
                          </a:lnTo>
                          <a:lnTo>
                            <a:pt x="9377" y="14760"/>
                          </a:lnTo>
                          <a:lnTo>
                            <a:pt x="9743" y="14663"/>
                          </a:lnTo>
                          <a:lnTo>
                            <a:pt x="10084" y="14541"/>
                          </a:lnTo>
                          <a:lnTo>
                            <a:pt x="10425" y="14419"/>
                          </a:lnTo>
                          <a:lnTo>
                            <a:pt x="10766" y="14273"/>
                          </a:lnTo>
                          <a:lnTo>
                            <a:pt x="11082" y="14102"/>
                          </a:lnTo>
                          <a:lnTo>
                            <a:pt x="11399" y="13908"/>
                          </a:lnTo>
                          <a:lnTo>
                            <a:pt x="11691" y="13713"/>
                          </a:lnTo>
                          <a:lnTo>
                            <a:pt x="11983" y="13518"/>
                          </a:lnTo>
                          <a:lnTo>
                            <a:pt x="12276" y="13299"/>
                          </a:lnTo>
                          <a:lnTo>
                            <a:pt x="12544" y="13055"/>
                          </a:lnTo>
                          <a:lnTo>
                            <a:pt x="12812" y="12812"/>
                          </a:lnTo>
                          <a:lnTo>
                            <a:pt x="13055" y="12544"/>
                          </a:lnTo>
                          <a:lnTo>
                            <a:pt x="13299" y="12276"/>
                          </a:lnTo>
                          <a:lnTo>
                            <a:pt x="13518" y="11984"/>
                          </a:lnTo>
                          <a:lnTo>
                            <a:pt x="13713" y="11691"/>
                          </a:lnTo>
                          <a:lnTo>
                            <a:pt x="13907" y="11399"/>
                          </a:lnTo>
                          <a:lnTo>
                            <a:pt x="14102" y="11082"/>
                          </a:lnTo>
                          <a:lnTo>
                            <a:pt x="14273" y="10766"/>
                          </a:lnTo>
                          <a:lnTo>
                            <a:pt x="14419" y="10425"/>
                          </a:lnTo>
                          <a:lnTo>
                            <a:pt x="14541" y="10084"/>
                          </a:lnTo>
                          <a:lnTo>
                            <a:pt x="14662" y="9743"/>
                          </a:lnTo>
                          <a:lnTo>
                            <a:pt x="14760" y="9378"/>
                          </a:lnTo>
                          <a:lnTo>
                            <a:pt x="14857" y="9012"/>
                          </a:lnTo>
                          <a:lnTo>
                            <a:pt x="14906" y="8647"/>
                          </a:lnTo>
                          <a:lnTo>
                            <a:pt x="14955" y="8257"/>
                          </a:lnTo>
                          <a:lnTo>
                            <a:pt x="15003" y="7892"/>
                          </a:lnTo>
                          <a:lnTo>
                            <a:pt x="15003" y="7502"/>
                          </a:lnTo>
                          <a:lnTo>
                            <a:pt x="7502" y="7502"/>
                          </a:lnTo>
                          <a:lnTo>
                            <a:pt x="7502" y="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30" name="Shape 830"/>
                    <p:cNvSpPr/>
                    <p:nvPr/>
                  </p:nvSpPr>
                  <p:spPr>
                    <a:xfrm>
                      <a:off x="3504325" y="3664250"/>
                      <a:ext cx="131525" cy="153450"/>
                    </a:xfrm>
                    <a:custGeom>
                      <a:pathLst>
                        <a:path extrusionOk="0" fill="none" h="6138" w="5261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390" y="25"/>
                          </a:lnTo>
                          <a:lnTo>
                            <a:pt x="780" y="98"/>
                          </a:lnTo>
                          <a:lnTo>
                            <a:pt x="1169" y="171"/>
                          </a:lnTo>
                          <a:lnTo>
                            <a:pt x="1559" y="268"/>
                          </a:lnTo>
                          <a:lnTo>
                            <a:pt x="1924" y="414"/>
                          </a:lnTo>
                          <a:lnTo>
                            <a:pt x="2314" y="560"/>
                          </a:lnTo>
                          <a:lnTo>
                            <a:pt x="2655" y="731"/>
                          </a:lnTo>
                          <a:lnTo>
                            <a:pt x="3020" y="901"/>
                          </a:lnTo>
                          <a:lnTo>
                            <a:pt x="3020" y="901"/>
                          </a:lnTo>
                          <a:lnTo>
                            <a:pt x="3337" y="1121"/>
                          </a:lnTo>
                          <a:lnTo>
                            <a:pt x="3654" y="1340"/>
                          </a:lnTo>
                          <a:lnTo>
                            <a:pt x="3946" y="1559"/>
                          </a:lnTo>
                          <a:lnTo>
                            <a:pt x="4238" y="1803"/>
                          </a:lnTo>
                          <a:lnTo>
                            <a:pt x="4530" y="2070"/>
                          </a:lnTo>
                          <a:lnTo>
                            <a:pt x="4774" y="2363"/>
                          </a:lnTo>
                          <a:lnTo>
                            <a:pt x="5017" y="2655"/>
                          </a:lnTo>
                          <a:lnTo>
                            <a:pt x="5261" y="2972"/>
                          </a:lnTo>
                          <a:lnTo>
                            <a:pt x="0" y="61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31" name="Shape 831"/>
                    <p:cNvSpPr/>
                    <p:nvPr/>
                  </p:nvSpPr>
                  <p:spPr>
                    <a:xfrm>
                      <a:off x="3501875" y="3749500"/>
                      <a:ext cx="187575" cy="96825"/>
                    </a:xfrm>
                    <a:custGeom>
                      <a:pathLst>
                        <a:path extrusionOk="0" fill="none" h="3873" w="7503">
                          <a:moveTo>
                            <a:pt x="6431" y="0"/>
                          </a:moveTo>
                          <a:lnTo>
                            <a:pt x="1" y="3872"/>
                          </a:lnTo>
                          <a:lnTo>
                            <a:pt x="7502" y="3872"/>
                          </a:lnTo>
                          <a:lnTo>
                            <a:pt x="7502" y="3872"/>
                          </a:lnTo>
                          <a:lnTo>
                            <a:pt x="7478" y="3337"/>
                          </a:lnTo>
                          <a:lnTo>
                            <a:pt x="7429" y="2825"/>
                          </a:lnTo>
                          <a:lnTo>
                            <a:pt x="7332" y="2314"/>
                          </a:lnTo>
                          <a:lnTo>
                            <a:pt x="7210" y="1827"/>
                          </a:lnTo>
                          <a:lnTo>
                            <a:pt x="7064" y="1340"/>
                          </a:lnTo>
                          <a:lnTo>
                            <a:pt x="6893" y="877"/>
                          </a:lnTo>
                          <a:lnTo>
                            <a:pt x="6674" y="438"/>
                          </a:lnTo>
                          <a:lnTo>
                            <a:pt x="6431" y="0"/>
                          </a:lnTo>
                          <a:lnTo>
                            <a:pt x="6431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832" name="Shape 832"/>
                <p:cNvGrpSpPr/>
                <p:nvPr/>
              </p:nvGrpSpPr>
              <p:grpSpPr>
                <a:xfrm>
                  <a:off x="1047114" y="1470448"/>
                  <a:ext cx="3894630" cy="342398"/>
                  <a:chOff x="176103" y="1851448"/>
                  <a:chExt cx="3894630" cy="342398"/>
                </a:xfrm>
              </p:grpSpPr>
              <p:grpSp>
                <p:nvGrpSpPr>
                  <p:cNvPr id="833" name="Shape 833"/>
                  <p:cNvGrpSpPr/>
                  <p:nvPr/>
                </p:nvGrpSpPr>
                <p:grpSpPr>
                  <a:xfrm>
                    <a:off x="2023105" y="1859895"/>
                    <a:ext cx="345970" cy="325504"/>
                    <a:chOff x="5972700" y="2330200"/>
                    <a:chExt cx="411625" cy="387275"/>
                  </a:xfrm>
                </p:grpSpPr>
                <p:sp>
                  <p:nvSpPr>
                    <p:cNvPr id="834" name="Shape 834"/>
                    <p:cNvSpPr/>
                    <p:nvPr/>
                  </p:nvSpPr>
                  <p:spPr>
                    <a:xfrm>
                      <a:off x="5972700" y="2476950"/>
                      <a:ext cx="98050" cy="219825"/>
                    </a:xfrm>
                    <a:custGeom>
                      <a:pathLst>
                        <a:path extrusionOk="0" fill="none" h="8793" w="3922">
                          <a:moveTo>
                            <a:pt x="0" y="0"/>
                          </a:moveTo>
                          <a:lnTo>
                            <a:pt x="0" y="8792"/>
                          </a:lnTo>
                          <a:lnTo>
                            <a:pt x="3921" y="8792"/>
                          </a:lnTo>
                          <a:lnTo>
                            <a:pt x="3921" y="0"/>
                          </a:lnTo>
                          <a:lnTo>
                            <a:pt x="0" y="0"/>
                          </a:lnTo>
                          <a:close/>
                          <a:moveTo>
                            <a:pt x="2411" y="2411"/>
                          </a:moveTo>
                          <a:lnTo>
                            <a:pt x="2411" y="2411"/>
                          </a:lnTo>
                          <a:lnTo>
                            <a:pt x="2265" y="2387"/>
                          </a:lnTo>
                          <a:lnTo>
                            <a:pt x="2143" y="2363"/>
                          </a:lnTo>
                          <a:lnTo>
                            <a:pt x="2022" y="2290"/>
                          </a:lnTo>
                          <a:lnTo>
                            <a:pt x="1924" y="2216"/>
                          </a:lnTo>
                          <a:lnTo>
                            <a:pt x="1827" y="2095"/>
                          </a:lnTo>
                          <a:lnTo>
                            <a:pt x="1754" y="1973"/>
                          </a:lnTo>
                          <a:lnTo>
                            <a:pt x="1729" y="1851"/>
                          </a:lnTo>
                          <a:lnTo>
                            <a:pt x="1705" y="1705"/>
                          </a:lnTo>
                          <a:lnTo>
                            <a:pt x="1705" y="1705"/>
                          </a:lnTo>
                          <a:lnTo>
                            <a:pt x="1729" y="1559"/>
                          </a:lnTo>
                          <a:lnTo>
                            <a:pt x="1754" y="1437"/>
                          </a:lnTo>
                          <a:lnTo>
                            <a:pt x="1827" y="1315"/>
                          </a:lnTo>
                          <a:lnTo>
                            <a:pt x="1924" y="1218"/>
                          </a:lnTo>
                          <a:lnTo>
                            <a:pt x="2022" y="1120"/>
                          </a:lnTo>
                          <a:lnTo>
                            <a:pt x="2143" y="1072"/>
                          </a:lnTo>
                          <a:lnTo>
                            <a:pt x="2265" y="1023"/>
                          </a:lnTo>
                          <a:lnTo>
                            <a:pt x="2411" y="999"/>
                          </a:lnTo>
                          <a:lnTo>
                            <a:pt x="2411" y="999"/>
                          </a:lnTo>
                          <a:lnTo>
                            <a:pt x="2557" y="1023"/>
                          </a:lnTo>
                          <a:lnTo>
                            <a:pt x="2679" y="1072"/>
                          </a:lnTo>
                          <a:lnTo>
                            <a:pt x="2801" y="1120"/>
                          </a:lnTo>
                          <a:lnTo>
                            <a:pt x="2898" y="1218"/>
                          </a:lnTo>
                          <a:lnTo>
                            <a:pt x="2996" y="1315"/>
                          </a:lnTo>
                          <a:lnTo>
                            <a:pt x="3069" y="1437"/>
                          </a:lnTo>
                          <a:lnTo>
                            <a:pt x="3093" y="1559"/>
                          </a:lnTo>
                          <a:lnTo>
                            <a:pt x="3118" y="1705"/>
                          </a:lnTo>
                          <a:lnTo>
                            <a:pt x="3118" y="1705"/>
                          </a:lnTo>
                          <a:lnTo>
                            <a:pt x="3093" y="1851"/>
                          </a:lnTo>
                          <a:lnTo>
                            <a:pt x="3069" y="1973"/>
                          </a:lnTo>
                          <a:lnTo>
                            <a:pt x="2996" y="2095"/>
                          </a:lnTo>
                          <a:lnTo>
                            <a:pt x="2898" y="2216"/>
                          </a:lnTo>
                          <a:lnTo>
                            <a:pt x="2801" y="2290"/>
                          </a:lnTo>
                          <a:lnTo>
                            <a:pt x="2679" y="2363"/>
                          </a:lnTo>
                          <a:lnTo>
                            <a:pt x="2557" y="2387"/>
                          </a:lnTo>
                          <a:lnTo>
                            <a:pt x="2411" y="2411"/>
                          </a:lnTo>
                          <a:lnTo>
                            <a:pt x="2411" y="241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35" name="Shape 835"/>
                    <p:cNvSpPr/>
                    <p:nvPr/>
                  </p:nvSpPr>
                  <p:spPr>
                    <a:xfrm>
                      <a:off x="6078025" y="2330200"/>
                      <a:ext cx="306300" cy="387275"/>
                    </a:xfrm>
                    <a:custGeom>
                      <a:pathLst>
                        <a:path extrusionOk="0" fill="none" h="15491" w="12252">
                          <a:moveTo>
                            <a:pt x="1" y="13396"/>
                          </a:moveTo>
                          <a:lnTo>
                            <a:pt x="1511" y="13396"/>
                          </a:lnTo>
                          <a:lnTo>
                            <a:pt x="1511" y="13396"/>
                          </a:lnTo>
                          <a:lnTo>
                            <a:pt x="1998" y="13639"/>
                          </a:lnTo>
                          <a:lnTo>
                            <a:pt x="2680" y="13932"/>
                          </a:lnTo>
                          <a:lnTo>
                            <a:pt x="3556" y="14273"/>
                          </a:lnTo>
                          <a:lnTo>
                            <a:pt x="4531" y="14638"/>
                          </a:lnTo>
                          <a:lnTo>
                            <a:pt x="5578" y="14955"/>
                          </a:lnTo>
                          <a:lnTo>
                            <a:pt x="6114" y="15101"/>
                          </a:lnTo>
                          <a:lnTo>
                            <a:pt x="6650" y="15222"/>
                          </a:lnTo>
                          <a:lnTo>
                            <a:pt x="7161" y="15344"/>
                          </a:lnTo>
                          <a:lnTo>
                            <a:pt x="7672" y="15417"/>
                          </a:lnTo>
                          <a:lnTo>
                            <a:pt x="8135" y="15466"/>
                          </a:lnTo>
                          <a:lnTo>
                            <a:pt x="8598" y="15490"/>
                          </a:lnTo>
                          <a:lnTo>
                            <a:pt x="8598" y="15490"/>
                          </a:lnTo>
                          <a:lnTo>
                            <a:pt x="9377" y="15490"/>
                          </a:lnTo>
                          <a:lnTo>
                            <a:pt x="9791" y="15466"/>
                          </a:lnTo>
                          <a:lnTo>
                            <a:pt x="10181" y="15417"/>
                          </a:lnTo>
                          <a:lnTo>
                            <a:pt x="10522" y="15320"/>
                          </a:lnTo>
                          <a:lnTo>
                            <a:pt x="10692" y="15271"/>
                          </a:lnTo>
                          <a:lnTo>
                            <a:pt x="10814" y="15222"/>
                          </a:lnTo>
                          <a:lnTo>
                            <a:pt x="10936" y="15149"/>
                          </a:lnTo>
                          <a:lnTo>
                            <a:pt x="11033" y="15052"/>
                          </a:lnTo>
                          <a:lnTo>
                            <a:pt x="11082" y="14955"/>
                          </a:lnTo>
                          <a:lnTo>
                            <a:pt x="11131" y="14833"/>
                          </a:lnTo>
                          <a:lnTo>
                            <a:pt x="11204" y="14126"/>
                          </a:lnTo>
                          <a:lnTo>
                            <a:pt x="11204" y="14126"/>
                          </a:lnTo>
                          <a:lnTo>
                            <a:pt x="11180" y="13956"/>
                          </a:lnTo>
                          <a:lnTo>
                            <a:pt x="11131" y="13810"/>
                          </a:lnTo>
                          <a:lnTo>
                            <a:pt x="11033" y="13664"/>
                          </a:lnTo>
                          <a:lnTo>
                            <a:pt x="10887" y="13542"/>
                          </a:lnTo>
                          <a:lnTo>
                            <a:pt x="10887" y="13542"/>
                          </a:lnTo>
                          <a:lnTo>
                            <a:pt x="11009" y="13518"/>
                          </a:lnTo>
                          <a:lnTo>
                            <a:pt x="11131" y="13469"/>
                          </a:lnTo>
                          <a:lnTo>
                            <a:pt x="11253" y="13420"/>
                          </a:lnTo>
                          <a:lnTo>
                            <a:pt x="11350" y="13323"/>
                          </a:lnTo>
                          <a:lnTo>
                            <a:pt x="11423" y="13225"/>
                          </a:lnTo>
                          <a:lnTo>
                            <a:pt x="11496" y="13104"/>
                          </a:lnTo>
                          <a:lnTo>
                            <a:pt x="11545" y="12957"/>
                          </a:lnTo>
                          <a:lnTo>
                            <a:pt x="11569" y="12836"/>
                          </a:lnTo>
                          <a:lnTo>
                            <a:pt x="11642" y="11959"/>
                          </a:lnTo>
                          <a:lnTo>
                            <a:pt x="11642" y="11959"/>
                          </a:lnTo>
                          <a:lnTo>
                            <a:pt x="11642" y="11837"/>
                          </a:lnTo>
                          <a:lnTo>
                            <a:pt x="11642" y="11740"/>
                          </a:lnTo>
                          <a:lnTo>
                            <a:pt x="11618" y="11618"/>
                          </a:lnTo>
                          <a:lnTo>
                            <a:pt x="11569" y="11521"/>
                          </a:lnTo>
                          <a:lnTo>
                            <a:pt x="11447" y="11350"/>
                          </a:lnTo>
                          <a:lnTo>
                            <a:pt x="11374" y="11277"/>
                          </a:lnTo>
                          <a:lnTo>
                            <a:pt x="11301" y="11204"/>
                          </a:lnTo>
                          <a:lnTo>
                            <a:pt x="11301" y="11204"/>
                          </a:lnTo>
                          <a:lnTo>
                            <a:pt x="11423" y="11180"/>
                          </a:lnTo>
                          <a:lnTo>
                            <a:pt x="11521" y="11131"/>
                          </a:lnTo>
                          <a:lnTo>
                            <a:pt x="11618" y="11058"/>
                          </a:lnTo>
                          <a:lnTo>
                            <a:pt x="11715" y="10960"/>
                          </a:lnTo>
                          <a:lnTo>
                            <a:pt x="11788" y="10863"/>
                          </a:lnTo>
                          <a:lnTo>
                            <a:pt x="11837" y="10766"/>
                          </a:lnTo>
                          <a:lnTo>
                            <a:pt x="11886" y="10644"/>
                          </a:lnTo>
                          <a:lnTo>
                            <a:pt x="11910" y="10498"/>
                          </a:lnTo>
                          <a:lnTo>
                            <a:pt x="11983" y="9645"/>
                          </a:lnTo>
                          <a:lnTo>
                            <a:pt x="11983" y="9645"/>
                          </a:lnTo>
                          <a:lnTo>
                            <a:pt x="11983" y="9523"/>
                          </a:lnTo>
                          <a:lnTo>
                            <a:pt x="11983" y="9402"/>
                          </a:lnTo>
                          <a:lnTo>
                            <a:pt x="11959" y="9280"/>
                          </a:lnTo>
                          <a:lnTo>
                            <a:pt x="11910" y="9182"/>
                          </a:lnTo>
                          <a:lnTo>
                            <a:pt x="11861" y="9085"/>
                          </a:lnTo>
                          <a:lnTo>
                            <a:pt x="11788" y="9012"/>
                          </a:lnTo>
                          <a:lnTo>
                            <a:pt x="11715" y="8939"/>
                          </a:lnTo>
                          <a:lnTo>
                            <a:pt x="11618" y="8866"/>
                          </a:lnTo>
                          <a:lnTo>
                            <a:pt x="11618" y="8866"/>
                          </a:lnTo>
                          <a:lnTo>
                            <a:pt x="11715" y="8841"/>
                          </a:lnTo>
                          <a:lnTo>
                            <a:pt x="11813" y="8768"/>
                          </a:lnTo>
                          <a:lnTo>
                            <a:pt x="11910" y="8695"/>
                          </a:lnTo>
                          <a:lnTo>
                            <a:pt x="11983" y="8622"/>
                          </a:lnTo>
                          <a:lnTo>
                            <a:pt x="12056" y="8525"/>
                          </a:lnTo>
                          <a:lnTo>
                            <a:pt x="12105" y="8427"/>
                          </a:lnTo>
                          <a:lnTo>
                            <a:pt x="12129" y="8306"/>
                          </a:lnTo>
                          <a:lnTo>
                            <a:pt x="12154" y="8184"/>
                          </a:lnTo>
                          <a:lnTo>
                            <a:pt x="12251" y="7307"/>
                          </a:lnTo>
                          <a:lnTo>
                            <a:pt x="12251" y="7307"/>
                          </a:lnTo>
                          <a:lnTo>
                            <a:pt x="12227" y="7185"/>
                          </a:lnTo>
                          <a:lnTo>
                            <a:pt x="12202" y="7064"/>
                          </a:lnTo>
                          <a:lnTo>
                            <a:pt x="12154" y="6966"/>
                          </a:lnTo>
                          <a:lnTo>
                            <a:pt x="12105" y="6869"/>
                          </a:lnTo>
                          <a:lnTo>
                            <a:pt x="12032" y="6771"/>
                          </a:lnTo>
                          <a:lnTo>
                            <a:pt x="11935" y="6698"/>
                          </a:lnTo>
                          <a:lnTo>
                            <a:pt x="11715" y="6552"/>
                          </a:lnTo>
                          <a:lnTo>
                            <a:pt x="11472" y="6430"/>
                          </a:lnTo>
                          <a:lnTo>
                            <a:pt x="11180" y="6333"/>
                          </a:lnTo>
                          <a:lnTo>
                            <a:pt x="10863" y="6260"/>
                          </a:lnTo>
                          <a:lnTo>
                            <a:pt x="10546" y="6211"/>
                          </a:lnTo>
                          <a:lnTo>
                            <a:pt x="10546" y="6211"/>
                          </a:lnTo>
                          <a:lnTo>
                            <a:pt x="9864" y="6114"/>
                          </a:lnTo>
                          <a:lnTo>
                            <a:pt x="8817" y="6016"/>
                          </a:lnTo>
                          <a:lnTo>
                            <a:pt x="7575" y="5943"/>
                          </a:lnTo>
                          <a:lnTo>
                            <a:pt x="6309" y="5870"/>
                          </a:lnTo>
                          <a:lnTo>
                            <a:pt x="6309" y="5870"/>
                          </a:lnTo>
                          <a:lnTo>
                            <a:pt x="6479" y="5578"/>
                          </a:lnTo>
                          <a:lnTo>
                            <a:pt x="6625" y="5237"/>
                          </a:lnTo>
                          <a:lnTo>
                            <a:pt x="6771" y="4872"/>
                          </a:lnTo>
                          <a:lnTo>
                            <a:pt x="6869" y="4482"/>
                          </a:lnTo>
                          <a:lnTo>
                            <a:pt x="6966" y="4092"/>
                          </a:lnTo>
                          <a:lnTo>
                            <a:pt x="7064" y="3678"/>
                          </a:lnTo>
                          <a:lnTo>
                            <a:pt x="7161" y="2875"/>
                          </a:lnTo>
                          <a:lnTo>
                            <a:pt x="7234" y="2144"/>
                          </a:lnTo>
                          <a:lnTo>
                            <a:pt x="7283" y="1535"/>
                          </a:lnTo>
                          <a:lnTo>
                            <a:pt x="7283" y="975"/>
                          </a:lnTo>
                          <a:lnTo>
                            <a:pt x="7283" y="975"/>
                          </a:lnTo>
                          <a:lnTo>
                            <a:pt x="7283" y="804"/>
                          </a:lnTo>
                          <a:lnTo>
                            <a:pt x="7210" y="609"/>
                          </a:lnTo>
                          <a:lnTo>
                            <a:pt x="7137" y="463"/>
                          </a:lnTo>
                          <a:lnTo>
                            <a:pt x="7015" y="317"/>
                          </a:lnTo>
                          <a:lnTo>
                            <a:pt x="6869" y="171"/>
                          </a:lnTo>
                          <a:lnTo>
                            <a:pt x="6698" y="98"/>
                          </a:lnTo>
                          <a:lnTo>
                            <a:pt x="6503" y="25"/>
                          </a:lnTo>
                          <a:lnTo>
                            <a:pt x="6309" y="1"/>
                          </a:lnTo>
                          <a:lnTo>
                            <a:pt x="6309" y="1"/>
                          </a:lnTo>
                          <a:lnTo>
                            <a:pt x="5943" y="25"/>
                          </a:lnTo>
                          <a:lnTo>
                            <a:pt x="5700" y="74"/>
                          </a:lnTo>
                          <a:lnTo>
                            <a:pt x="5505" y="147"/>
                          </a:lnTo>
                          <a:lnTo>
                            <a:pt x="5359" y="220"/>
                          </a:lnTo>
                          <a:lnTo>
                            <a:pt x="5359" y="220"/>
                          </a:lnTo>
                          <a:lnTo>
                            <a:pt x="4969" y="1462"/>
                          </a:lnTo>
                          <a:lnTo>
                            <a:pt x="4774" y="2022"/>
                          </a:lnTo>
                          <a:lnTo>
                            <a:pt x="4579" y="2534"/>
                          </a:lnTo>
                          <a:lnTo>
                            <a:pt x="4385" y="2996"/>
                          </a:lnTo>
                          <a:lnTo>
                            <a:pt x="4190" y="3386"/>
                          </a:lnTo>
                          <a:lnTo>
                            <a:pt x="4019" y="3678"/>
                          </a:lnTo>
                          <a:lnTo>
                            <a:pt x="3873" y="3922"/>
                          </a:lnTo>
                          <a:lnTo>
                            <a:pt x="3873" y="3922"/>
                          </a:lnTo>
                          <a:lnTo>
                            <a:pt x="3654" y="4141"/>
                          </a:lnTo>
                          <a:lnTo>
                            <a:pt x="3313" y="4482"/>
                          </a:lnTo>
                          <a:lnTo>
                            <a:pt x="2509" y="5237"/>
                          </a:lnTo>
                          <a:lnTo>
                            <a:pt x="1438" y="6211"/>
                          </a:lnTo>
                          <a:lnTo>
                            <a:pt x="1" y="621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836" name="Shape 836"/>
                  <p:cNvGrpSpPr/>
                  <p:nvPr/>
                </p:nvGrpSpPr>
                <p:grpSpPr>
                  <a:xfrm>
                    <a:off x="1093458" y="1865778"/>
                    <a:ext cx="353136" cy="313737"/>
                    <a:chOff x="5292575" y="3681900"/>
                    <a:chExt cx="420150" cy="373275"/>
                  </a:xfrm>
                </p:grpSpPr>
                <p:sp>
                  <p:nvSpPr>
                    <p:cNvPr id="837" name="Shape 837"/>
                    <p:cNvSpPr/>
                    <p:nvPr/>
                  </p:nvSpPr>
                  <p:spPr>
                    <a:xfrm>
                      <a:off x="5292575" y="3706875"/>
                      <a:ext cx="420150" cy="266700"/>
                    </a:xfrm>
                    <a:custGeom>
                      <a:pathLst>
                        <a:path extrusionOk="0" fill="none" h="10668" w="16806">
                          <a:moveTo>
                            <a:pt x="16319" y="0"/>
                          </a:moveTo>
                          <a:lnTo>
                            <a:pt x="488" y="0"/>
                          </a:lnTo>
                          <a:lnTo>
                            <a:pt x="488" y="0"/>
                          </a:lnTo>
                          <a:lnTo>
                            <a:pt x="390" y="0"/>
                          </a:lnTo>
                          <a:lnTo>
                            <a:pt x="293" y="25"/>
                          </a:lnTo>
                          <a:lnTo>
                            <a:pt x="196" y="73"/>
                          </a:lnTo>
                          <a:lnTo>
                            <a:pt x="123" y="146"/>
                          </a:lnTo>
                          <a:lnTo>
                            <a:pt x="74" y="219"/>
                          </a:lnTo>
                          <a:lnTo>
                            <a:pt x="25" y="292"/>
                          </a:lnTo>
                          <a:lnTo>
                            <a:pt x="1" y="390"/>
                          </a:lnTo>
                          <a:lnTo>
                            <a:pt x="1" y="487"/>
                          </a:lnTo>
                          <a:lnTo>
                            <a:pt x="1" y="10181"/>
                          </a:lnTo>
                          <a:lnTo>
                            <a:pt x="1" y="10181"/>
                          </a:lnTo>
                          <a:lnTo>
                            <a:pt x="1" y="10278"/>
                          </a:lnTo>
                          <a:lnTo>
                            <a:pt x="25" y="10375"/>
                          </a:lnTo>
                          <a:lnTo>
                            <a:pt x="74" y="10448"/>
                          </a:lnTo>
                          <a:lnTo>
                            <a:pt x="123" y="10522"/>
                          </a:lnTo>
                          <a:lnTo>
                            <a:pt x="196" y="10570"/>
                          </a:lnTo>
                          <a:lnTo>
                            <a:pt x="293" y="10619"/>
                          </a:lnTo>
                          <a:lnTo>
                            <a:pt x="390" y="10643"/>
                          </a:lnTo>
                          <a:lnTo>
                            <a:pt x="488" y="10668"/>
                          </a:lnTo>
                          <a:lnTo>
                            <a:pt x="16319" y="10668"/>
                          </a:lnTo>
                          <a:lnTo>
                            <a:pt x="16319" y="10668"/>
                          </a:lnTo>
                          <a:lnTo>
                            <a:pt x="16416" y="10643"/>
                          </a:lnTo>
                          <a:lnTo>
                            <a:pt x="16513" y="10619"/>
                          </a:lnTo>
                          <a:lnTo>
                            <a:pt x="16611" y="10570"/>
                          </a:lnTo>
                          <a:lnTo>
                            <a:pt x="16684" y="10522"/>
                          </a:lnTo>
                          <a:lnTo>
                            <a:pt x="16733" y="10448"/>
                          </a:lnTo>
                          <a:lnTo>
                            <a:pt x="16781" y="10375"/>
                          </a:lnTo>
                          <a:lnTo>
                            <a:pt x="16806" y="10278"/>
                          </a:lnTo>
                          <a:lnTo>
                            <a:pt x="16806" y="10181"/>
                          </a:lnTo>
                          <a:lnTo>
                            <a:pt x="16806" y="487"/>
                          </a:lnTo>
                          <a:lnTo>
                            <a:pt x="16806" y="487"/>
                          </a:lnTo>
                          <a:lnTo>
                            <a:pt x="16806" y="390"/>
                          </a:lnTo>
                          <a:lnTo>
                            <a:pt x="16781" y="292"/>
                          </a:lnTo>
                          <a:lnTo>
                            <a:pt x="16733" y="219"/>
                          </a:lnTo>
                          <a:lnTo>
                            <a:pt x="16684" y="146"/>
                          </a:lnTo>
                          <a:lnTo>
                            <a:pt x="16611" y="73"/>
                          </a:lnTo>
                          <a:lnTo>
                            <a:pt x="16513" y="25"/>
                          </a:lnTo>
                          <a:lnTo>
                            <a:pt x="16416" y="0"/>
                          </a:lnTo>
                          <a:lnTo>
                            <a:pt x="16319" y="0"/>
                          </a:lnTo>
                          <a:lnTo>
                            <a:pt x="16319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38" name="Shape 838"/>
                    <p:cNvSpPr/>
                    <p:nvPr/>
                  </p:nvSpPr>
                  <p:spPr>
                    <a:xfrm>
                      <a:off x="5490475" y="3681900"/>
                      <a:ext cx="24375" cy="25000"/>
                    </a:xfrm>
                    <a:custGeom>
                      <a:pathLst>
                        <a:path extrusionOk="0" fill="none" h="1000" w="975">
                          <a:moveTo>
                            <a:pt x="974" y="999"/>
                          </a:moveTo>
                          <a:lnTo>
                            <a:pt x="974" y="488"/>
                          </a:lnTo>
                          <a:lnTo>
                            <a:pt x="974" y="488"/>
                          </a:lnTo>
                          <a:lnTo>
                            <a:pt x="974" y="390"/>
                          </a:lnTo>
                          <a:lnTo>
                            <a:pt x="926" y="293"/>
                          </a:lnTo>
                          <a:lnTo>
                            <a:pt x="901" y="220"/>
                          </a:lnTo>
                          <a:lnTo>
                            <a:pt x="828" y="147"/>
                          </a:lnTo>
                          <a:lnTo>
                            <a:pt x="755" y="74"/>
                          </a:lnTo>
                          <a:lnTo>
                            <a:pt x="682" y="49"/>
                          </a:lnTo>
                          <a:lnTo>
                            <a:pt x="585" y="1"/>
                          </a:lnTo>
                          <a:lnTo>
                            <a:pt x="487" y="1"/>
                          </a:lnTo>
                          <a:lnTo>
                            <a:pt x="487" y="1"/>
                          </a:lnTo>
                          <a:lnTo>
                            <a:pt x="390" y="1"/>
                          </a:lnTo>
                          <a:lnTo>
                            <a:pt x="292" y="49"/>
                          </a:lnTo>
                          <a:lnTo>
                            <a:pt x="219" y="74"/>
                          </a:lnTo>
                          <a:lnTo>
                            <a:pt x="146" y="147"/>
                          </a:lnTo>
                          <a:lnTo>
                            <a:pt x="73" y="220"/>
                          </a:lnTo>
                          <a:lnTo>
                            <a:pt x="49" y="293"/>
                          </a:lnTo>
                          <a:lnTo>
                            <a:pt x="0" y="390"/>
                          </a:lnTo>
                          <a:lnTo>
                            <a:pt x="0" y="488"/>
                          </a:lnTo>
                          <a:lnTo>
                            <a:pt x="0" y="99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39" name="Shape 839"/>
                    <p:cNvSpPr/>
                    <p:nvPr/>
                  </p:nvSpPr>
                  <p:spPr>
                    <a:xfrm>
                      <a:off x="5358350" y="3973550"/>
                      <a:ext cx="60900" cy="81625"/>
                    </a:xfrm>
                    <a:custGeom>
                      <a:pathLst>
                        <a:path extrusionOk="0" fill="none" h="3265" w="2436">
                          <a:moveTo>
                            <a:pt x="1340" y="1"/>
                          </a:moveTo>
                          <a:lnTo>
                            <a:pt x="49" y="2558"/>
                          </a:lnTo>
                          <a:lnTo>
                            <a:pt x="49" y="2558"/>
                          </a:lnTo>
                          <a:lnTo>
                            <a:pt x="24" y="2631"/>
                          </a:lnTo>
                          <a:lnTo>
                            <a:pt x="0" y="2728"/>
                          </a:lnTo>
                          <a:lnTo>
                            <a:pt x="0" y="2826"/>
                          </a:lnTo>
                          <a:lnTo>
                            <a:pt x="24" y="2923"/>
                          </a:lnTo>
                          <a:lnTo>
                            <a:pt x="73" y="2996"/>
                          </a:lnTo>
                          <a:lnTo>
                            <a:pt x="122" y="3094"/>
                          </a:lnTo>
                          <a:lnTo>
                            <a:pt x="195" y="3142"/>
                          </a:lnTo>
                          <a:lnTo>
                            <a:pt x="268" y="3215"/>
                          </a:lnTo>
                          <a:lnTo>
                            <a:pt x="268" y="3215"/>
                          </a:lnTo>
                          <a:lnTo>
                            <a:pt x="390" y="3240"/>
                          </a:lnTo>
                          <a:lnTo>
                            <a:pt x="487" y="3264"/>
                          </a:lnTo>
                          <a:lnTo>
                            <a:pt x="487" y="3264"/>
                          </a:lnTo>
                          <a:lnTo>
                            <a:pt x="633" y="3240"/>
                          </a:lnTo>
                          <a:lnTo>
                            <a:pt x="755" y="3191"/>
                          </a:lnTo>
                          <a:lnTo>
                            <a:pt x="853" y="3094"/>
                          </a:lnTo>
                          <a:lnTo>
                            <a:pt x="926" y="2996"/>
                          </a:lnTo>
                          <a:lnTo>
                            <a:pt x="2436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40" name="Shape 840"/>
                    <p:cNvSpPr/>
                    <p:nvPr/>
                  </p:nvSpPr>
                  <p:spPr>
                    <a:xfrm>
                      <a:off x="5586050" y="3973550"/>
                      <a:ext cx="60925" cy="81625"/>
                    </a:xfrm>
                    <a:custGeom>
                      <a:pathLst>
                        <a:path extrusionOk="0" fill="none" h="3265" w="2437">
                          <a:moveTo>
                            <a:pt x="1" y="1"/>
                          </a:moveTo>
                          <a:lnTo>
                            <a:pt x="1511" y="2996"/>
                          </a:lnTo>
                          <a:lnTo>
                            <a:pt x="1511" y="2996"/>
                          </a:lnTo>
                          <a:lnTo>
                            <a:pt x="1584" y="3094"/>
                          </a:lnTo>
                          <a:lnTo>
                            <a:pt x="1681" y="3191"/>
                          </a:lnTo>
                          <a:lnTo>
                            <a:pt x="1803" y="3240"/>
                          </a:lnTo>
                          <a:lnTo>
                            <a:pt x="1949" y="3264"/>
                          </a:lnTo>
                          <a:lnTo>
                            <a:pt x="1949" y="3264"/>
                          </a:lnTo>
                          <a:lnTo>
                            <a:pt x="2047" y="3240"/>
                          </a:lnTo>
                          <a:lnTo>
                            <a:pt x="2168" y="3215"/>
                          </a:lnTo>
                          <a:lnTo>
                            <a:pt x="2168" y="3215"/>
                          </a:lnTo>
                          <a:lnTo>
                            <a:pt x="2241" y="3142"/>
                          </a:lnTo>
                          <a:lnTo>
                            <a:pt x="2315" y="3094"/>
                          </a:lnTo>
                          <a:lnTo>
                            <a:pt x="2363" y="2996"/>
                          </a:lnTo>
                          <a:lnTo>
                            <a:pt x="2412" y="2923"/>
                          </a:lnTo>
                          <a:lnTo>
                            <a:pt x="2436" y="2826"/>
                          </a:lnTo>
                          <a:lnTo>
                            <a:pt x="2436" y="2728"/>
                          </a:lnTo>
                          <a:lnTo>
                            <a:pt x="2412" y="2631"/>
                          </a:lnTo>
                          <a:lnTo>
                            <a:pt x="2388" y="2558"/>
                          </a:lnTo>
                          <a:lnTo>
                            <a:pt x="1097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41" name="Shape 841"/>
                    <p:cNvSpPr/>
                    <p:nvPr/>
                  </p:nvSpPr>
                  <p:spPr>
                    <a:xfrm>
                      <a:off x="5316925" y="3731225"/>
                      <a:ext cx="371450" cy="218000"/>
                    </a:xfrm>
                    <a:custGeom>
                      <a:pathLst>
                        <a:path extrusionOk="0" fill="none" h="8720" w="14858">
                          <a:moveTo>
                            <a:pt x="1" y="0"/>
                          </a:moveTo>
                          <a:lnTo>
                            <a:pt x="1" y="8719"/>
                          </a:lnTo>
                          <a:lnTo>
                            <a:pt x="14857" y="8719"/>
                          </a:lnTo>
                          <a:lnTo>
                            <a:pt x="14857" y="0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42" name="Shape 842"/>
                    <p:cNvSpPr/>
                    <p:nvPr/>
                  </p:nvSpPr>
                  <p:spPr>
                    <a:xfrm>
                      <a:off x="5380250" y="3784800"/>
                      <a:ext cx="230200" cy="115725"/>
                    </a:xfrm>
                    <a:custGeom>
                      <a:pathLst>
                        <a:path extrusionOk="0" fill="none" h="4629" w="9208">
                          <a:moveTo>
                            <a:pt x="9207" y="1"/>
                          </a:moveTo>
                          <a:lnTo>
                            <a:pt x="5213" y="3995"/>
                          </a:lnTo>
                          <a:lnTo>
                            <a:pt x="5213" y="3995"/>
                          </a:lnTo>
                          <a:lnTo>
                            <a:pt x="5140" y="4044"/>
                          </a:lnTo>
                          <a:lnTo>
                            <a:pt x="5067" y="4092"/>
                          </a:lnTo>
                          <a:lnTo>
                            <a:pt x="4969" y="4117"/>
                          </a:lnTo>
                          <a:lnTo>
                            <a:pt x="4872" y="4141"/>
                          </a:lnTo>
                          <a:lnTo>
                            <a:pt x="4774" y="4117"/>
                          </a:lnTo>
                          <a:lnTo>
                            <a:pt x="4677" y="4092"/>
                          </a:lnTo>
                          <a:lnTo>
                            <a:pt x="4604" y="4044"/>
                          </a:lnTo>
                          <a:lnTo>
                            <a:pt x="4531" y="3995"/>
                          </a:lnTo>
                          <a:lnTo>
                            <a:pt x="2582" y="2046"/>
                          </a:lnTo>
                          <a:lnTo>
                            <a:pt x="1" y="4628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43" name="Shape 843"/>
                    <p:cNvSpPr/>
                    <p:nvPr/>
                  </p:nvSpPr>
                  <p:spPr>
                    <a:xfrm>
                      <a:off x="5547700" y="3779925"/>
                      <a:ext cx="68825" cy="68825"/>
                    </a:xfrm>
                    <a:custGeom>
                      <a:pathLst>
                        <a:path extrusionOk="0" fill="none" h="2753" w="2753">
                          <a:moveTo>
                            <a:pt x="0" y="1"/>
                          </a:moveTo>
                          <a:lnTo>
                            <a:pt x="2265" y="1"/>
                          </a:lnTo>
                          <a:lnTo>
                            <a:pt x="2265" y="1"/>
                          </a:lnTo>
                          <a:lnTo>
                            <a:pt x="2363" y="1"/>
                          </a:lnTo>
                          <a:lnTo>
                            <a:pt x="2460" y="25"/>
                          </a:lnTo>
                          <a:lnTo>
                            <a:pt x="2533" y="74"/>
                          </a:lnTo>
                          <a:lnTo>
                            <a:pt x="2606" y="147"/>
                          </a:lnTo>
                          <a:lnTo>
                            <a:pt x="2680" y="220"/>
                          </a:lnTo>
                          <a:lnTo>
                            <a:pt x="2728" y="293"/>
                          </a:lnTo>
                          <a:lnTo>
                            <a:pt x="2753" y="390"/>
                          </a:lnTo>
                          <a:lnTo>
                            <a:pt x="2753" y="488"/>
                          </a:lnTo>
                          <a:lnTo>
                            <a:pt x="2753" y="2753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844" name="Shape 844"/>
                  <p:cNvSpPr/>
                  <p:nvPr/>
                </p:nvSpPr>
                <p:spPr>
                  <a:xfrm>
                    <a:off x="176103" y="1852215"/>
                    <a:ext cx="340843" cy="340864"/>
                  </a:xfrm>
                  <a:custGeom>
                    <a:pathLst>
                      <a:path extrusionOk="0" fill="none" h="16222" w="16221">
                        <a:moveTo>
                          <a:pt x="0" y="8111"/>
                        </a:moveTo>
                        <a:lnTo>
                          <a:pt x="0" y="8111"/>
                        </a:lnTo>
                        <a:lnTo>
                          <a:pt x="0" y="7697"/>
                        </a:lnTo>
                        <a:lnTo>
                          <a:pt x="49" y="7283"/>
                        </a:lnTo>
                        <a:lnTo>
                          <a:pt x="98" y="6869"/>
                        </a:lnTo>
                        <a:lnTo>
                          <a:pt x="171" y="6479"/>
                        </a:lnTo>
                        <a:lnTo>
                          <a:pt x="244" y="6090"/>
                        </a:lnTo>
                        <a:lnTo>
                          <a:pt x="366" y="5700"/>
                        </a:lnTo>
                        <a:lnTo>
                          <a:pt x="487" y="5335"/>
                        </a:lnTo>
                        <a:lnTo>
                          <a:pt x="634" y="4945"/>
                        </a:lnTo>
                        <a:lnTo>
                          <a:pt x="804" y="4604"/>
                        </a:lnTo>
                        <a:lnTo>
                          <a:pt x="975" y="4239"/>
                        </a:lnTo>
                        <a:lnTo>
                          <a:pt x="1169" y="3898"/>
                        </a:lnTo>
                        <a:lnTo>
                          <a:pt x="1389" y="3581"/>
                        </a:lnTo>
                        <a:lnTo>
                          <a:pt x="1608" y="3264"/>
                        </a:lnTo>
                        <a:lnTo>
                          <a:pt x="1851" y="2948"/>
                        </a:lnTo>
                        <a:lnTo>
                          <a:pt x="2119" y="2656"/>
                        </a:lnTo>
                        <a:lnTo>
                          <a:pt x="2387" y="2388"/>
                        </a:lnTo>
                        <a:lnTo>
                          <a:pt x="2655" y="2120"/>
                        </a:lnTo>
                        <a:lnTo>
                          <a:pt x="2947" y="1852"/>
                        </a:lnTo>
                        <a:lnTo>
                          <a:pt x="3264" y="1608"/>
                        </a:lnTo>
                        <a:lnTo>
                          <a:pt x="3581" y="1389"/>
                        </a:lnTo>
                        <a:lnTo>
                          <a:pt x="3897" y="1170"/>
                        </a:lnTo>
                        <a:lnTo>
                          <a:pt x="4238" y="975"/>
                        </a:lnTo>
                        <a:lnTo>
                          <a:pt x="4603" y="805"/>
                        </a:lnTo>
                        <a:lnTo>
                          <a:pt x="4944" y="634"/>
                        </a:lnTo>
                        <a:lnTo>
                          <a:pt x="5334" y="488"/>
                        </a:lnTo>
                        <a:lnTo>
                          <a:pt x="5699" y="366"/>
                        </a:lnTo>
                        <a:lnTo>
                          <a:pt x="6089" y="244"/>
                        </a:lnTo>
                        <a:lnTo>
                          <a:pt x="6479" y="171"/>
                        </a:lnTo>
                        <a:lnTo>
                          <a:pt x="6868" y="98"/>
                        </a:lnTo>
                        <a:lnTo>
                          <a:pt x="7282" y="50"/>
                        </a:lnTo>
                        <a:lnTo>
                          <a:pt x="7696" y="1"/>
                        </a:lnTo>
                        <a:lnTo>
                          <a:pt x="8111" y="1"/>
                        </a:lnTo>
                        <a:lnTo>
                          <a:pt x="8111" y="1"/>
                        </a:lnTo>
                        <a:lnTo>
                          <a:pt x="8525" y="1"/>
                        </a:lnTo>
                        <a:lnTo>
                          <a:pt x="8939" y="50"/>
                        </a:lnTo>
                        <a:lnTo>
                          <a:pt x="9353" y="98"/>
                        </a:lnTo>
                        <a:lnTo>
                          <a:pt x="9742" y="171"/>
                        </a:lnTo>
                        <a:lnTo>
                          <a:pt x="10132" y="244"/>
                        </a:lnTo>
                        <a:lnTo>
                          <a:pt x="10522" y="366"/>
                        </a:lnTo>
                        <a:lnTo>
                          <a:pt x="10911" y="488"/>
                        </a:lnTo>
                        <a:lnTo>
                          <a:pt x="11277" y="634"/>
                        </a:lnTo>
                        <a:lnTo>
                          <a:pt x="11618" y="805"/>
                        </a:lnTo>
                        <a:lnTo>
                          <a:pt x="11983" y="975"/>
                        </a:lnTo>
                        <a:lnTo>
                          <a:pt x="12324" y="1170"/>
                        </a:lnTo>
                        <a:lnTo>
                          <a:pt x="12641" y="1389"/>
                        </a:lnTo>
                        <a:lnTo>
                          <a:pt x="12957" y="1608"/>
                        </a:lnTo>
                        <a:lnTo>
                          <a:pt x="13274" y="1852"/>
                        </a:lnTo>
                        <a:lnTo>
                          <a:pt x="13566" y="2120"/>
                        </a:lnTo>
                        <a:lnTo>
                          <a:pt x="13834" y="2388"/>
                        </a:lnTo>
                        <a:lnTo>
                          <a:pt x="14126" y="2656"/>
                        </a:lnTo>
                        <a:lnTo>
                          <a:pt x="14370" y="2948"/>
                        </a:lnTo>
                        <a:lnTo>
                          <a:pt x="14613" y="3264"/>
                        </a:lnTo>
                        <a:lnTo>
                          <a:pt x="14832" y="3581"/>
                        </a:lnTo>
                        <a:lnTo>
                          <a:pt x="15052" y="3898"/>
                        </a:lnTo>
                        <a:lnTo>
                          <a:pt x="15247" y="4239"/>
                        </a:lnTo>
                        <a:lnTo>
                          <a:pt x="15417" y="4604"/>
                        </a:lnTo>
                        <a:lnTo>
                          <a:pt x="15587" y="4945"/>
                        </a:lnTo>
                        <a:lnTo>
                          <a:pt x="15734" y="5335"/>
                        </a:lnTo>
                        <a:lnTo>
                          <a:pt x="15855" y="5700"/>
                        </a:lnTo>
                        <a:lnTo>
                          <a:pt x="15977" y="6090"/>
                        </a:lnTo>
                        <a:lnTo>
                          <a:pt x="16050" y="6479"/>
                        </a:lnTo>
                        <a:lnTo>
                          <a:pt x="16123" y="6869"/>
                        </a:lnTo>
                        <a:lnTo>
                          <a:pt x="16172" y="7283"/>
                        </a:lnTo>
                        <a:lnTo>
                          <a:pt x="16221" y="7697"/>
                        </a:lnTo>
                        <a:lnTo>
                          <a:pt x="16221" y="8111"/>
                        </a:lnTo>
                        <a:lnTo>
                          <a:pt x="16221" y="8111"/>
                        </a:lnTo>
                        <a:lnTo>
                          <a:pt x="16221" y="8525"/>
                        </a:lnTo>
                        <a:lnTo>
                          <a:pt x="16172" y="8939"/>
                        </a:lnTo>
                        <a:lnTo>
                          <a:pt x="16123" y="9353"/>
                        </a:lnTo>
                        <a:lnTo>
                          <a:pt x="16050" y="9743"/>
                        </a:lnTo>
                        <a:lnTo>
                          <a:pt x="15977" y="10133"/>
                        </a:lnTo>
                        <a:lnTo>
                          <a:pt x="15855" y="10522"/>
                        </a:lnTo>
                        <a:lnTo>
                          <a:pt x="15734" y="10888"/>
                        </a:lnTo>
                        <a:lnTo>
                          <a:pt x="15587" y="11277"/>
                        </a:lnTo>
                        <a:lnTo>
                          <a:pt x="15417" y="11618"/>
                        </a:lnTo>
                        <a:lnTo>
                          <a:pt x="15247" y="11984"/>
                        </a:lnTo>
                        <a:lnTo>
                          <a:pt x="15052" y="12324"/>
                        </a:lnTo>
                        <a:lnTo>
                          <a:pt x="14832" y="12641"/>
                        </a:lnTo>
                        <a:lnTo>
                          <a:pt x="14613" y="12958"/>
                        </a:lnTo>
                        <a:lnTo>
                          <a:pt x="14370" y="13274"/>
                        </a:lnTo>
                        <a:lnTo>
                          <a:pt x="14126" y="13567"/>
                        </a:lnTo>
                        <a:lnTo>
                          <a:pt x="13834" y="13835"/>
                        </a:lnTo>
                        <a:lnTo>
                          <a:pt x="13566" y="14102"/>
                        </a:lnTo>
                        <a:lnTo>
                          <a:pt x="13274" y="14370"/>
                        </a:lnTo>
                        <a:lnTo>
                          <a:pt x="12957" y="14614"/>
                        </a:lnTo>
                        <a:lnTo>
                          <a:pt x="12641" y="14833"/>
                        </a:lnTo>
                        <a:lnTo>
                          <a:pt x="12324" y="15052"/>
                        </a:lnTo>
                        <a:lnTo>
                          <a:pt x="11983" y="15247"/>
                        </a:lnTo>
                        <a:lnTo>
                          <a:pt x="11618" y="15418"/>
                        </a:lnTo>
                        <a:lnTo>
                          <a:pt x="11277" y="15588"/>
                        </a:lnTo>
                        <a:lnTo>
                          <a:pt x="10911" y="15734"/>
                        </a:lnTo>
                        <a:lnTo>
                          <a:pt x="10522" y="15856"/>
                        </a:lnTo>
                        <a:lnTo>
                          <a:pt x="10132" y="15978"/>
                        </a:lnTo>
                        <a:lnTo>
                          <a:pt x="9742" y="16051"/>
                        </a:lnTo>
                        <a:lnTo>
                          <a:pt x="9353" y="16124"/>
                        </a:lnTo>
                        <a:lnTo>
                          <a:pt x="8939" y="16173"/>
                        </a:lnTo>
                        <a:lnTo>
                          <a:pt x="8525" y="16221"/>
                        </a:lnTo>
                        <a:lnTo>
                          <a:pt x="8111" y="16221"/>
                        </a:lnTo>
                        <a:lnTo>
                          <a:pt x="8111" y="16221"/>
                        </a:lnTo>
                        <a:lnTo>
                          <a:pt x="7696" y="16221"/>
                        </a:lnTo>
                        <a:lnTo>
                          <a:pt x="7282" y="16173"/>
                        </a:lnTo>
                        <a:lnTo>
                          <a:pt x="6868" y="16124"/>
                        </a:lnTo>
                        <a:lnTo>
                          <a:pt x="6479" y="16051"/>
                        </a:lnTo>
                        <a:lnTo>
                          <a:pt x="6089" y="15978"/>
                        </a:lnTo>
                        <a:lnTo>
                          <a:pt x="5699" y="15856"/>
                        </a:lnTo>
                        <a:lnTo>
                          <a:pt x="5334" y="15734"/>
                        </a:lnTo>
                        <a:lnTo>
                          <a:pt x="4944" y="15588"/>
                        </a:lnTo>
                        <a:lnTo>
                          <a:pt x="4603" y="15418"/>
                        </a:lnTo>
                        <a:lnTo>
                          <a:pt x="4238" y="15247"/>
                        </a:lnTo>
                        <a:lnTo>
                          <a:pt x="3897" y="15052"/>
                        </a:lnTo>
                        <a:lnTo>
                          <a:pt x="3581" y="14833"/>
                        </a:lnTo>
                        <a:lnTo>
                          <a:pt x="3264" y="14614"/>
                        </a:lnTo>
                        <a:lnTo>
                          <a:pt x="2947" y="14370"/>
                        </a:lnTo>
                        <a:lnTo>
                          <a:pt x="2655" y="14102"/>
                        </a:lnTo>
                        <a:lnTo>
                          <a:pt x="2387" y="13835"/>
                        </a:lnTo>
                        <a:lnTo>
                          <a:pt x="2119" y="13567"/>
                        </a:lnTo>
                        <a:lnTo>
                          <a:pt x="1851" y="13274"/>
                        </a:lnTo>
                        <a:lnTo>
                          <a:pt x="1608" y="12958"/>
                        </a:lnTo>
                        <a:lnTo>
                          <a:pt x="1389" y="12641"/>
                        </a:lnTo>
                        <a:lnTo>
                          <a:pt x="1169" y="12324"/>
                        </a:lnTo>
                        <a:lnTo>
                          <a:pt x="975" y="11984"/>
                        </a:lnTo>
                        <a:lnTo>
                          <a:pt x="804" y="11618"/>
                        </a:lnTo>
                        <a:lnTo>
                          <a:pt x="634" y="11277"/>
                        </a:lnTo>
                        <a:lnTo>
                          <a:pt x="487" y="10888"/>
                        </a:lnTo>
                        <a:lnTo>
                          <a:pt x="366" y="10522"/>
                        </a:lnTo>
                        <a:lnTo>
                          <a:pt x="244" y="10133"/>
                        </a:lnTo>
                        <a:lnTo>
                          <a:pt x="171" y="9743"/>
                        </a:lnTo>
                        <a:lnTo>
                          <a:pt x="98" y="9353"/>
                        </a:lnTo>
                        <a:lnTo>
                          <a:pt x="49" y="8939"/>
                        </a:lnTo>
                        <a:lnTo>
                          <a:pt x="0" y="8525"/>
                        </a:lnTo>
                        <a:lnTo>
                          <a:pt x="0" y="8111"/>
                        </a:lnTo>
                        <a:lnTo>
                          <a:pt x="0" y="8111"/>
                        </a:lnTo>
                        <a:close/>
                        <a:moveTo>
                          <a:pt x="7234" y="11180"/>
                        </a:moveTo>
                        <a:lnTo>
                          <a:pt x="7234" y="11180"/>
                        </a:lnTo>
                        <a:lnTo>
                          <a:pt x="7282" y="11180"/>
                        </a:lnTo>
                        <a:lnTo>
                          <a:pt x="7282" y="11180"/>
                        </a:lnTo>
                        <a:lnTo>
                          <a:pt x="7453" y="11155"/>
                        </a:lnTo>
                        <a:lnTo>
                          <a:pt x="7623" y="11082"/>
                        </a:lnTo>
                        <a:lnTo>
                          <a:pt x="7794" y="10985"/>
                        </a:lnTo>
                        <a:lnTo>
                          <a:pt x="7916" y="10863"/>
                        </a:lnTo>
                        <a:lnTo>
                          <a:pt x="12007" y="6747"/>
                        </a:lnTo>
                        <a:lnTo>
                          <a:pt x="12007" y="6747"/>
                        </a:lnTo>
                        <a:lnTo>
                          <a:pt x="12105" y="6625"/>
                        </a:lnTo>
                        <a:lnTo>
                          <a:pt x="12153" y="6504"/>
                        </a:lnTo>
                        <a:lnTo>
                          <a:pt x="12202" y="6358"/>
                        </a:lnTo>
                        <a:lnTo>
                          <a:pt x="12202" y="6211"/>
                        </a:lnTo>
                        <a:lnTo>
                          <a:pt x="12202" y="6211"/>
                        </a:lnTo>
                        <a:lnTo>
                          <a:pt x="12178" y="6017"/>
                        </a:lnTo>
                        <a:lnTo>
                          <a:pt x="12129" y="5822"/>
                        </a:lnTo>
                        <a:lnTo>
                          <a:pt x="12032" y="5676"/>
                        </a:lnTo>
                        <a:lnTo>
                          <a:pt x="11886" y="5529"/>
                        </a:lnTo>
                        <a:lnTo>
                          <a:pt x="11886" y="5529"/>
                        </a:lnTo>
                        <a:lnTo>
                          <a:pt x="11764" y="5432"/>
                        </a:lnTo>
                        <a:lnTo>
                          <a:pt x="11618" y="5383"/>
                        </a:lnTo>
                        <a:lnTo>
                          <a:pt x="11472" y="5335"/>
                        </a:lnTo>
                        <a:lnTo>
                          <a:pt x="11325" y="5335"/>
                        </a:lnTo>
                        <a:lnTo>
                          <a:pt x="11325" y="5335"/>
                        </a:lnTo>
                        <a:lnTo>
                          <a:pt x="11131" y="5359"/>
                        </a:lnTo>
                        <a:lnTo>
                          <a:pt x="10960" y="5408"/>
                        </a:lnTo>
                        <a:lnTo>
                          <a:pt x="10790" y="5505"/>
                        </a:lnTo>
                        <a:lnTo>
                          <a:pt x="10643" y="5651"/>
                        </a:lnTo>
                        <a:lnTo>
                          <a:pt x="7161" y="8988"/>
                        </a:lnTo>
                        <a:lnTo>
                          <a:pt x="5797" y="7648"/>
                        </a:lnTo>
                        <a:lnTo>
                          <a:pt x="5797" y="7648"/>
                        </a:lnTo>
                        <a:lnTo>
                          <a:pt x="5675" y="7527"/>
                        </a:lnTo>
                        <a:lnTo>
                          <a:pt x="5505" y="7454"/>
                        </a:lnTo>
                        <a:lnTo>
                          <a:pt x="5358" y="7405"/>
                        </a:lnTo>
                        <a:lnTo>
                          <a:pt x="5188" y="7380"/>
                        </a:lnTo>
                        <a:lnTo>
                          <a:pt x="5188" y="7380"/>
                        </a:lnTo>
                        <a:lnTo>
                          <a:pt x="5017" y="7405"/>
                        </a:lnTo>
                        <a:lnTo>
                          <a:pt x="4847" y="7454"/>
                        </a:lnTo>
                        <a:lnTo>
                          <a:pt x="4701" y="7527"/>
                        </a:lnTo>
                        <a:lnTo>
                          <a:pt x="4555" y="7648"/>
                        </a:lnTo>
                        <a:lnTo>
                          <a:pt x="4555" y="7648"/>
                        </a:lnTo>
                        <a:lnTo>
                          <a:pt x="4457" y="7770"/>
                        </a:lnTo>
                        <a:lnTo>
                          <a:pt x="4360" y="7916"/>
                        </a:lnTo>
                        <a:lnTo>
                          <a:pt x="4311" y="8087"/>
                        </a:lnTo>
                        <a:lnTo>
                          <a:pt x="4311" y="8257"/>
                        </a:lnTo>
                        <a:lnTo>
                          <a:pt x="4311" y="8257"/>
                        </a:lnTo>
                        <a:lnTo>
                          <a:pt x="4311" y="8428"/>
                        </a:lnTo>
                        <a:lnTo>
                          <a:pt x="4360" y="8598"/>
                        </a:lnTo>
                        <a:lnTo>
                          <a:pt x="4457" y="8744"/>
                        </a:lnTo>
                        <a:lnTo>
                          <a:pt x="4555" y="8890"/>
                        </a:lnTo>
                        <a:lnTo>
                          <a:pt x="6601" y="10936"/>
                        </a:lnTo>
                        <a:lnTo>
                          <a:pt x="6601" y="10936"/>
                        </a:lnTo>
                        <a:lnTo>
                          <a:pt x="6747" y="11034"/>
                        </a:lnTo>
                        <a:lnTo>
                          <a:pt x="6893" y="11131"/>
                        </a:lnTo>
                        <a:lnTo>
                          <a:pt x="7063" y="11180"/>
                        </a:lnTo>
                        <a:lnTo>
                          <a:pt x="7234" y="11180"/>
                        </a:lnTo>
                        <a:lnTo>
                          <a:pt x="7234" y="1118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45" name="Shape 845"/>
                  <p:cNvGrpSpPr/>
                  <p:nvPr/>
                </p:nvGrpSpPr>
                <p:grpSpPr>
                  <a:xfrm>
                    <a:off x="3738064" y="1856312"/>
                    <a:ext cx="332669" cy="332669"/>
                    <a:chOff x="6649150" y="309350"/>
                    <a:chExt cx="395800" cy="395800"/>
                  </a:xfrm>
                </p:grpSpPr>
                <p:sp>
                  <p:nvSpPr>
                    <p:cNvPr id="846" name="Shape 846"/>
                    <p:cNvSpPr/>
                    <p:nvPr/>
                  </p:nvSpPr>
                  <p:spPr>
                    <a:xfrm>
                      <a:off x="6649150" y="309350"/>
                      <a:ext cx="395800" cy="395800"/>
                    </a:xfrm>
                    <a:custGeom>
                      <a:pathLst>
                        <a:path extrusionOk="0" fill="none" h="15832" w="15832">
                          <a:moveTo>
                            <a:pt x="7916" y="1"/>
                          </a:moveTo>
                          <a:lnTo>
                            <a:pt x="7916" y="1"/>
                          </a:lnTo>
                          <a:lnTo>
                            <a:pt x="7502" y="25"/>
                          </a:lnTo>
                          <a:lnTo>
                            <a:pt x="7112" y="49"/>
                          </a:lnTo>
                          <a:lnTo>
                            <a:pt x="6723" y="98"/>
                          </a:lnTo>
                          <a:lnTo>
                            <a:pt x="6333" y="171"/>
                          </a:lnTo>
                          <a:lnTo>
                            <a:pt x="5943" y="244"/>
                          </a:lnTo>
                          <a:lnTo>
                            <a:pt x="5553" y="366"/>
                          </a:lnTo>
                          <a:lnTo>
                            <a:pt x="5188" y="488"/>
                          </a:lnTo>
                          <a:lnTo>
                            <a:pt x="4847" y="634"/>
                          </a:lnTo>
                          <a:lnTo>
                            <a:pt x="4482" y="780"/>
                          </a:lnTo>
                          <a:lnTo>
                            <a:pt x="4141" y="950"/>
                          </a:lnTo>
                          <a:lnTo>
                            <a:pt x="3824" y="1145"/>
                          </a:lnTo>
                          <a:lnTo>
                            <a:pt x="3483" y="1364"/>
                          </a:lnTo>
                          <a:lnTo>
                            <a:pt x="3191" y="1584"/>
                          </a:lnTo>
                          <a:lnTo>
                            <a:pt x="2874" y="1803"/>
                          </a:lnTo>
                          <a:lnTo>
                            <a:pt x="2607" y="2071"/>
                          </a:lnTo>
                          <a:lnTo>
                            <a:pt x="2314" y="2314"/>
                          </a:lnTo>
                          <a:lnTo>
                            <a:pt x="2071" y="2607"/>
                          </a:lnTo>
                          <a:lnTo>
                            <a:pt x="1803" y="2874"/>
                          </a:lnTo>
                          <a:lnTo>
                            <a:pt x="1584" y="3191"/>
                          </a:lnTo>
                          <a:lnTo>
                            <a:pt x="1364" y="3483"/>
                          </a:lnTo>
                          <a:lnTo>
                            <a:pt x="1145" y="3824"/>
                          </a:lnTo>
                          <a:lnTo>
                            <a:pt x="950" y="4141"/>
                          </a:lnTo>
                          <a:lnTo>
                            <a:pt x="780" y="4482"/>
                          </a:lnTo>
                          <a:lnTo>
                            <a:pt x="634" y="4847"/>
                          </a:lnTo>
                          <a:lnTo>
                            <a:pt x="488" y="5188"/>
                          </a:lnTo>
                          <a:lnTo>
                            <a:pt x="366" y="5553"/>
                          </a:lnTo>
                          <a:lnTo>
                            <a:pt x="244" y="5943"/>
                          </a:lnTo>
                          <a:lnTo>
                            <a:pt x="171" y="6333"/>
                          </a:lnTo>
                          <a:lnTo>
                            <a:pt x="98" y="6722"/>
                          </a:lnTo>
                          <a:lnTo>
                            <a:pt x="49" y="7112"/>
                          </a:lnTo>
                          <a:lnTo>
                            <a:pt x="25" y="7502"/>
                          </a:lnTo>
                          <a:lnTo>
                            <a:pt x="1" y="7916"/>
                          </a:lnTo>
                          <a:lnTo>
                            <a:pt x="1" y="7916"/>
                          </a:lnTo>
                          <a:lnTo>
                            <a:pt x="25" y="8330"/>
                          </a:lnTo>
                          <a:lnTo>
                            <a:pt x="49" y="8720"/>
                          </a:lnTo>
                          <a:lnTo>
                            <a:pt x="98" y="9109"/>
                          </a:lnTo>
                          <a:lnTo>
                            <a:pt x="171" y="9499"/>
                          </a:lnTo>
                          <a:lnTo>
                            <a:pt x="244" y="9889"/>
                          </a:lnTo>
                          <a:lnTo>
                            <a:pt x="366" y="10278"/>
                          </a:lnTo>
                          <a:lnTo>
                            <a:pt x="488" y="10644"/>
                          </a:lnTo>
                          <a:lnTo>
                            <a:pt x="634" y="10985"/>
                          </a:lnTo>
                          <a:lnTo>
                            <a:pt x="780" y="11350"/>
                          </a:lnTo>
                          <a:lnTo>
                            <a:pt x="950" y="11691"/>
                          </a:lnTo>
                          <a:lnTo>
                            <a:pt x="1145" y="12008"/>
                          </a:lnTo>
                          <a:lnTo>
                            <a:pt x="1364" y="12348"/>
                          </a:lnTo>
                          <a:lnTo>
                            <a:pt x="1584" y="12641"/>
                          </a:lnTo>
                          <a:lnTo>
                            <a:pt x="1803" y="12957"/>
                          </a:lnTo>
                          <a:lnTo>
                            <a:pt x="2071" y="13225"/>
                          </a:lnTo>
                          <a:lnTo>
                            <a:pt x="2314" y="13518"/>
                          </a:lnTo>
                          <a:lnTo>
                            <a:pt x="2607" y="13761"/>
                          </a:lnTo>
                          <a:lnTo>
                            <a:pt x="2874" y="14029"/>
                          </a:lnTo>
                          <a:lnTo>
                            <a:pt x="3191" y="14248"/>
                          </a:lnTo>
                          <a:lnTo>
                            <a:pt x="3483" y="14467"/>
                          </a:lnTo>
                          <a:lnTo>
                            <a:pt x="3824" y="14687"/>
                          </a:lnTo>
                          <a:lnTo>
                            <a:pt x="4141" y="14881"/>
                          </a:lnTo>
                          <a:lnTo>
                            <a:pt x="4482" y="15052"/>
                          </a:lnTo>
                          <a:lnTo>
                            <a:pt x="4847" y="15198"/>
                          </a:lnTo>
                          <a:lnTo>
                            <a:pt x="5188" y="15344"/>
                          </a:lnTo>
                          <a:lnTo>
                            <a:pt x="5553" y="15466"/>
                          </a:lnTo>
                          <a:lnTo>
                            <a:pt x="5943" y="15588"/>
                          </a:lnTo>
                          <a:lnTo>
                            <a:pt x="6333" y="15661"/>
                          </a:lnTo>
                          <a:lnTo>
                            <a:pt x="6723" y="15734"/>
                          </a:lnTo>
                          <a:lnTo>
                            <a:pt x="7112" y="15783"/>
                          </a:lnTo>
                          <a:lnTo>
                            <a:pt x="7502" y="15807"/>
                          </a:lnTo>
                          <a:lnTo>
                            <a:pt x="7916" y="15831"/>
                          </a:lnTo>
                          <a:lnTo>
                            <a:pt x="7916" y="15831"/>
                          </a:lnTo>
                          <a:lnTo>
                            <a:pt x="8330" y="15807"/>
                          </a:lnTo>
                          <a:lnTo>
                            <a:pt x="8720" y="15783"/>
                          </a:lnTo>
                          <a:lnTo>
                            <a:pt x="9109" y="15734"/>
                          </a:lnTo>
                          <a:lnTo>
                            <a:pt x="9499" y="15661"/>
                          </a:lnTo>
                          <a:lnTo>
                            <a:pt x="9889" y="15588"/>
                          </a:lnTo>
                          <a:lnTo>
                            <a:pt x="10278" y="15466"/>
                          </a:lnTo>
                          <a:lnTo>
                            <a:pt x="10644" y="15344"/>
                          </a:lnTo>
                          <a:lnTo>
                            <a:pt x="10985" y="15198"/>
                          </a:lnTo>
                          <a:lnTo>
                            <a:pt x="11350" y="15052"/>
                          </a:lnTo>
                          <a:lnTo>
                            <a:pt x="11691" y="14881"/>
                          </a:lnTo>
                          <a:lnTo>
                            <a:pt x="12008" y="14687"/>
                          </a:lnTo>
                          <a:lnTo>
                            <a:pt x="12349" y="14467"/>
                          </a:lnTo>
                          <a:lnTo>
                            <a:pt x="12641" y="14248"/>
                          </a:lnTo>
                          <a:lnTo>
                            <a:pt x="12957" y="14029"/>
                          </a:lnTo>
                          <a:lnTo>
                            <a:pt x="13225" y="13761"/>
                          </a:lnTo>
                          <a:lnTo>
                            <a:pt x="13518" y="13518"/>
                          </a:lnTo>
                          <a:lnTo>
                            <a:pt x="13761" y="13225"/>
                          </a:lnTo>
                          <a:lnTo>
                            <a:pt x="14029" y="12957"/>
                          </a:lnTo>
                          <a:lnTo>
                            <a:pt x="14248" y="12641"/>
                          </a:lnTo>
                          <a:lnTo>
                            <a:pt x="14467" y="12348"/>
                          </a:lnTo>
                          <a:lnTo>
                            <a:pt x="14687" y="12008"/>
                          </a:lnTo>
                          <a:lnTo>
                            <a:pt x="14881" y="11691"/>
                          </a:lnTo>
                          <a:lnTo>
                            <a:pt x="15052" y="11350"/>
                          </a:lnTo>
                          <a:lnTo>
                            <a:pt x="15198" y="10985"/>
                          </a:lnTo>
                          <a:lnTo>
                            <a:pt x="15344" y="10644"/>
                          </a:lnTo>
                          <a:lnTo>
                            <a:pt x="15466" y="10278"/>
                          </a:lnTo>
                          <a:lnTo>
                            <a:pt x="15588" y="9889"/>
                          </a:lnTo>
                          <a:lnTo>
                            <a:pt x="15661" y="9499"/>
                          </a:lnTo>
                          <a:lnTo>
                            <a:pt x="15734" y="9109"/>
                          </a:lnTo>
                          <a:lnTo>
                            <a:pt x="15783" y="8720"/>
                          </a:lnTo>
                          <a:lnTo>
                            <a:pt x="15807" y="8330"/>
                          </a:lnTo>
                          <a:lnTo>
                            <a:pt x="15831" y="7916"/>
                          </a:lnTo>
                          <a:lnTo>
                            <a:pt x="15831" y="7916"/>
                          </a:lnTo>
                          <a:lnTo>
                            <a:pt x="15807" y="7502"/>
                          </a:lnTo>
                          <a:lnTo>
                            <a:pt x="15783" y="7112"/>
                          </a:lnTo>
                          <a:lnTo>
                            <a:pt x="15734" y="6722"/>
                          </a:lnTo>
                          <a:lnTo>
                            <a:pt x="15661" y="6333"/>
                          </a:lnTo>
                          <a:lnTo>
                            <a:pt x="15588" y="5943"/>
                          </a:lnTo>
                          <a:lnTo>
                            <a:pt x="15466" y="5553"/>
                          </a:lnTo>
                          <a:lnTo>
                            <a:pt x="15344" y="5188"/>
                          </a:lnTo>
                          <a:lnTo>
                            <a:pt x="15198" y="4847"/>
                          </a:lnTo>
                          <a:lnTo>
                            <a:pt x="15052" y="4482"/>
                          </a:lnTo>
                          <a:lnTo>
                            <a:pt x="14881" y="4141"/>
                          </a:lnTo>
                          <a:lnTo>
                            <a:pt x="14687" y="3824"/>
                          </a:lnTo>
                          <a:lnTo>
                            <a:pt x="14467" y="3483"/>
                          </a:lnTo>
                          <a:lnTo>
                            <a:pt x="14248" y="3191"/>
                          </a:lnTo>
                          <a:lnTo>
                            <a:pt x="14029" y="2874"/>
                          </a:lnTo>
                          <a:lnTo>
                            <a:pt x="13761" y="2607"/>
                          </a:lnTo>
                          <a:lnTo>
                            <a:pt x="13518" y="2314"/>
                          </a:lnTo>
                          <a:lnTo>
                            <a:pt x="13225" y="2071"/>
                          </a:lnTo>
                          <a:lnTo>
                            <a:pt x="12957" y="1803"/>
                          </a:lnTo>
                          <a:lnTo>
                            <a:pt x="12641" y="1584"/>
                          </a:lnTo>
                          <a:lnTo>
                            <a:pt x="12349" y="1364"/>
                          </a:lnTo>
                          <a:lnTo>
                            <a:pt x="12008" y="1145"/>
                          </a:lnTo>
                          <a:lnTo>
                            <a:pt x="11691" y="950"/>
                          </a:lnTo>
                          <a:lnTo>
                            <a:pt x="11350" y="780"/>
                          </a:lnTo>
                          <a:lnTo>
                            <a:pt x="10985" y="634"/>
                          </a:lnTo>
                          <a:lnTo>
                            <a:pt x="10644" y="488"/>
                          </a:lnTo>
                          <a:lnTo>
                            <a:pt x="10278" y="366"/>
                          </a:lnTo>
                          <a:lnTo>
                            <a:pt x="9889" y="244"/>
                          </a:lnTo>
                          <a:lnTo>
                            <a:pt x="9499" y="171"/>
                          </a:lnTo>
                          <a:lnTo>
                            <a:pt x="9109" y="98"/>
                          </a:lnTo>
                          <a:lnTo>
                            <a:pt x="8720" y="49"/>
                          </a:lnTo>
                          <a:lnTo>
                            <a:pt x="8330" y="25"/>
                          </a:lnTo>
                          <a:lnTo>
                            <a:pt x="7916" y="1"/>
                          </a:lnTo>
                          <a:lnTo>
                            <a:pt x="7916" y="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47" name="Shape 847"/>
                    <p:cNvSpPr/>
                    <p:nvPr/>
                  </p:nvSpPr>
                  <p:spPr>
                    <a:xfrm>
                      <a:off x="6673500" y="333700"/>
                      <a:ext cx="347100" cy="347100"/>
                    </a:xfrm>
                    <a:custGeom>
                      <a:pathLst>
                        <a:path extrusionOk="0" fill="none" h="13884" w="13884">
                          <a:moveTo>
                            <a:pt x="6942" y="13883"/>
                          </a:moveTo>
                          <a:lnTo>
                            <a:pt x="6942" y="13883"/>
                          </a:lnTo>
                          <a:lnTo>
                            <a:pt x="6577" y="13883"/>
                          </a:lnTo>
                          <a:lnTo>
                            <a:pt x="6236" y="13834"/>
                          </a:lnTo>
                          <a:lnTo>
                            <a:pt x="5895" y="13810"/>
                          </a:lnTo>
                          <a:lnTo>
                            <a:pt x="5554" y="13737"/>
                          </a:lnTo>
                          <a:lnTo>
                            <a:pt x="5213" y="13664"/>
                          </a:lnTo>
                          <a:lnTo>
                            <a:pt x="4872" y="13566"/>
                          </a:lnTo>
                          <a:lnTo>
                            <a:pt x="4555" y="13469"/>
                          </a:lnTo>
                          <a:lnTo>
                            <a:pt x="4239" y="13323"/>
                          </a:lnTo>
                          <a:lnTo>
                            <a:pt x="3946" y="13201"/>
                          </a:lnTo>
                          <a:lnTo>
                            <a:pt x="3630" y="13031"/>
                          </a:lnTo>
                          <a:lnTo>
                            <a:pt x="3337" y="12884"/>
                          </a:lnTo>
                          <a:lnTo>
                            <a:pt x="3069" y="12690"/>
                          </a:lnTo>
                          <a:lnTo>
                            <a:pt x="2802" y="12495"/>
                          </a:lnTo>
                          <a:lnTo>
                            <a:pt x="2534" y="12300"/>
                          </a:lnTo>
                          <a:lnTo>
                            <a:pt x="2290" y="12081"/>
                          </a:lnTo>
                          <a:lnTo>
                            <a:pt x="2047" y="11837"/>
                          </a:lnTo>
                          <a:lnTo>
                            <a:pt x="1803" y="11594"/>
                          </a:lnTo>
                          <a:lnTo>
                            <a:pt x="1584" y="11350"/>
                          </a:lnTo>
                          <a:lnTo>
                            <a:pt x="1389" y="11082"/>
                          </a:lnTo>
                          <a:lnTo>
                            <a:pt x="1194" y="10814"/>
                          </a:lnTo>
                          <a:lnTo>
                            <a:pt x="999" y="10546"/>
                          </a:lnTo>
                          <a:lnTo>
                            <a:pt x="853" y="10254"/>
                          </a:lnTo>
                          <a:lnTo>
                            <a:pt x="683" y="9938"/>
                          </a:lnTo>
                          <a:lnTo>
                            <a:pt x="561" y="9645"/>
                          </a:lnTo>
                          <a:lnTo>
                            <a:pt x="415" y="9329"/>
                          </a:lnTo>
                          <a:lnTo>
                            <a:pt x="317" y="9012"/>
                          </a:lnTo>
                          <a:lnTo>
                            <a:pt x="220" y="8671"/>
                          </a:lnTo>
                          <a:lnTo>
                            <a:pt x="147" y="8330"/>
                          </a:lnTo>
                          <a:lnTo>
                            <a:pt x="74" y="7989"/>
                          </a:lnTo>
                          <a:lnTo>
                            <a:pt x="49" y="7648"/>
                          </a:lnTo>
                          <a:lnTo>
                            <a:pt x="1" y="7307"/>
                          </a:lnTo>
                          <a:lnTo>
                            <a:pt x="1" y="6942"/>
                          </a:lnTo>
                          <a:lnTo>
                            <a:pt x="1" y="6942"/>
                          </a:lnTo>
                          <a:lnTo>
                            <a:pt x="1" y="6577"/>
                          </a:lnTo>
                          <a:lnTo>
                            <a:pt x="49" y="6236"/>
                          </a:lnTo>
                          <a:lnTo>
                            <a:pt x="74" y="5895"/>
                          </a:lnTo>
                          <a:lnTo>
                            <a:pt x="147" y="5554"/>
                          </a:lnTo>
                          <a:lnTo>
                            <a:pt x="220" y="5213"/>
                          </a:lnTo>
                          <a:lnTo>
                            <a:pt x="317" y="4872"/>
                          </a:lnTo>
                          <a:lnTo>
                            <a:pt x="415" y="4555"/>
                          </a:lnTo>
                          <a:lnTo>
                            <a:pt x="561" y="4238"/>
                          </a:lnTo>
                          <a:lnTo>
                            <a:pt x="683" y="3946"/>
                          </a:lnTo>
                          <a:lnTo>
                            <a:pt x="853" y="3630"/>
                          </a:lnTo>
                          <a:lnTo>
                            <a:pt x="999" y="3337"/>
                          </a:lnTo>
                          <a:lnTo>
                            <a:pt x="1194" y="3069"/>
                          </a:lnTo>
                          <a:lnTo>
                            <a:pt x="1389" y="2802"/>
                          </a:lnTo>
                          <a:lnTo>
                            <a:pt x="1584" y="2534"/>
                          </a:lnTo>
                          <a:lnTo>
                            <a:pt x="1803" y="2290"/>
                          </a:lnTo>
                          <a:lnTo>
                            <a:pt x="2047" y="2047"/>
                          </a:lnTo>
                          <a:lnTo>
                            <a:pt x="2290" y="1803"/>
                          </a:lnTo>
                          <a:lnTo>
                            <a:pt x="2534" y="1584"/>
                          </a:lnTo>
                          <a:lnTo>
                            <a:pt x="2802" y="1389"/>
                          </a:lnTo>
                          <a:lnTo>
                            <a:pt x="3069" y="1194"/>
                          </a:lnTo>
                          <a:lnTo>
                            <a:pt x="3337" y="999"/>
                          </a:lnTo>
                          <a:lnTo>
                            <a:pt x="3630" y="853"/>
                          </a:lnTo>
                          <a:lnTo>
                            <a:pt x="3946" y="683"/>
                          </a:lnTo>
                          <a:lnTo>
                            <a:pt x="4239" y="561"/>
                          </a:lnTo>
                          <a:lnTo>
                            <a:pt x="4555" y="415"/>
                          </a:lnTo>
                          <a:lnTo>
                            <a:pt x="4872" y="317"/>
                          </a:lnTo>
                          <a:lnTo>
                            <a:pt x="5213" y="220"/>
                          </a:lnTo>
                          <a:lnTo>
                            <a:pt x="5554" y="147"/>
                          </a:lnTo>
                          <a:lnTo>
                            <a:pt x="5895" y="74"/>
                          </a:lnTo>
                          <a:lnTo>
                            <a:pt x="6236" y="49"/>
                          </a:lnTo>
                          <a:lnTo>
                            <a:pt x="6577" y="1"/>
                          </a:lnTo>
                          <a:lnTo>
                            <a:pt x="6942" y="1"/>
                          </a:lnTo>
                          <a:lnTo>
                            <a:pt x="6942" y="1"/>
                          </a:lnTo>
                          <a:lnTo>
                            <a:pt x="7307" y="1"/>
                          </a:lnTo>
                          <a:lnTo>
                            <a:pt x="7648" y="49"/>
                          </a:lnTo>
                          <a:lnTo>
                            <a:pt x="7989" y="74"/>
                          </a:lnTo>
                          <a:lnTo>
                            <a:pt x="8330" y="147"/>
                          </a:lnTo>
                          <a:lnTo>
                            <a:pt x="8671" y="220"/>
                          </a:lnTo>
                          <a:lnTo>
                            <a:pt x="9012" y="317"/>
                          </a:lnTo>
                          <a:lnTo>
                            <a:pt x="9329" y="415"/>
                          </a:lnTo>
                          <a:lnTo>
                            <a:pt x="9645" y="561"/>
                          </a:lnTo>
                          <a:lnTo>
                            <a:pt x="9938" y="683"/>
                          </a:lnTo>
                          <a:lnTo>
                            <a:pt x="10254" y="853"/>
                          </a:lnTo>
                          <a:lnTo>
                            <a:pt x="10546" y="999"/>
                          </a:lnTo>
                          <a:lnTo>
                            <a:pt x="10814" y="1194"/>
                          </a:lnTo>
                          <a:lnTo>
                            <a:pt x="11082" y="1389"/>
                          </a:lnTo>
                          <a:lnTo>
                            <a:pt x="11350" y="1584"/>
                          </a:lnTo>
                          <a:lnTo>
                            <a:pt x="11594" y="1803"/>
                          </a:lnTo>
                          <a:lnTo>
                            <a:pt x="11837" y="2047"/>
                          </a:lnTo>
                          <a:lnTo>
                            <a:pt x="12081" y="2290"/>
                          </a:lnTo>
                          <a:lnTo>
                            <a:pt x="12300" y="2534"/>
                          </a:lnTo>
                          <a:lnTo>
                            <a:pt x="12495" y="2802"/>
                          </a:lnTo>
                          <a:lnTo>
                            <a:pt x="12690" y="3069"/>
                          </a:lnTo>
                          <a:lnTo>
                            <a:pt x="12885" y="3337"/>
                          </a:lnTo>
                          <a:lnTo>
                            <a:pt x="13031" y="3630"/>
                          </a:lnTo>
                          <a:lnTo>
                            <a:pt x="13201" y="3946"/>
                          </a:lnTo>
                          <a:lnTo>
                            <a:pt x="13323" y="4238"/>
                          </a:lnTo>
                          <a:lnTo>
                            <a:pt x="13469" y="4555"/>
                          </a:lnTo>
                          <a:lnTo>
                            <a:pt x="13566" y="4872"/>
                          </a:lnTo>
                          <a:lnTo>
                            <a:pt x="13664" y="5213"/>
                          </a:lnTo>
                          <a:lnTo>
                            <a:pt x="13737" y="5554"/>
                          </a:lnTo>
                          <a:lnTo>
                            <a:pt x="13810" y="5895"/>
                          </a:lnTo>
                          <a:lnTo>
                            <a:pt x="13834" y="6236"/>
                          </a:lnTo>
                          <a:lnTo>
                            <a:pt x="13883" y="6577"/>
                          </a:lnTo>
                          <a:lnTo>
                            <a:pt x="13883" y="6942"/>
                          </a:lnTo>
                          <a:lnTo>
                            <a:pt x="13883" y="6942"/>
                          </a:lnTo>
                          <a:lnTo>
                            <a:pt x="13883" y="7307"/>
                          </a:lnTo>
                          <a:lnTo>
                            <a:pt x="13834" y="7648"/>
                          </a:lnTo>
                          <a:lnTo>
                            <a:pt x="13810" y="7989"/>
                          </a:lnTo>
                          <a:lnTo>
                            <a:pt x="13737" y="8330"/>
                          </a:lnTo>
                          <a:lnTo>
                            <a:pt x="13664" y="8671"/>
                          </a:lnTo>
                          <a:lnTo>
                            <a:pt x="13566" y="9012"/>
                          </a:lnTo>
                          <a:lnTo>
                            <a:pt x="13469" y="9329"/>
                          </a:lnTo>
                          <a:lnTo>
                            <a:pt x="13323" y="9645"/>
                          </a:lnTo>
                          <a:lnTo>
                            <a:pt x="13201" y="9938"/>
                          </a:lnTo>
                          <a:lnTo>
                            <a:pt x="13031" y="10254"/>
                          </a:lnTo>
                          <a:lnTo>
                            <a:pt x="12885" y="10546"/>
                          </a:lnTo>
                          <a:lnTo>
                            <a:pt x="12690" y="10814"/>
                          </a:lnTo>
                          <a:lnTo>
                            <a:pt x="12495" y="11082"/>
                          </a:lnTo>
                          <a:lnTo>
                            <a:pt x="12300" y="11350"/>
                          </a:lnTo>
                          <a:lnTo>
                            <a:pt x="12081" y="11594"/>
                          </a:lnTo>
                          <a:lnTo>
                            <a:pt x="11837" y="11837"/>
                          </a:lnTo>
                          <a:lnTo>
                            <a:pt x="11594" y="12081"/>
                          </a:lnTo>
                          <a:lnTo>
                            <a:pt x="11350" y="12300"/>
                          </a:lnTo>
                          <a:lnTo>
                            <a:pt x="11082" y="12495"/>
                          </a:lnTo>
                          <a:lnTo>
                            <a:pt x="10814" y="12690"/>
                          </a:lnTo>
                          <a:lnTo>
                            <a:pt x="10546" y="12884"/>
                          </a:lnTo>
                          <a:lnTo>
                            <a:pt x="10254" y="13031"/>
                          </a:lnTo>
                          <a:lnTo>
                            <a:pt x="9938" y="13201"/>
                          </a:lnTo>
                          <a:lnTo>
                            <a:pt x="9645" y="13323"/>
                          </a:lnTo>
                          <a:lnTo>
                            <a:pt x="9329" y="13469"/>
                          </a:lnTo>
                          <a:lnTo>
                            <a:pt x="9012" y="13566"/>
                          </a:lnTo>
                          <a:lnTo>
                            <a:pt x="8671" y="13664"/>
                          </a:lnTo>
                          <a:lnTo>
                            <a:pt x="8330" y="13737"/>
                          </a:lnTo>
                          <a:lnTo>
                            <a:pt x="7989" y="13810"/>
                          </a:lnTo>
                          <a:lnTo>
                            <a:pt x="7648" y="13834"/>
                          </a:lnTo>
                          <a:lnTo>
                            <a:pt x="7307" y="13883"/>
                          </a:lnTo>
                          <a:lnTo>
                            <a:pt x="6942" y="13883"/>
                          </a:lnTo>
                          <a:lnTo>
                            <a:pt x="6942" y="13883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48" name="Shape 848"/>
                    <p:cNvSpPr/>
                    <p:nvPr/>
                  </p:nvSpPr>
                  <p:spPr>
                    <a:xfrm>
                      <a:off x="6848850" y="397625"/>
                      <a:ext cx="54825" cy="169300"/>
                    </a:xfrm>
                    <a:custGeom>
                      <a:pathLst>
                        <a:path extrusionOk="0" fill="none" h="6772" w="2193">
                          <a:moveTo>
                            <a:pt x="1" y="1"/>
                          </a:moveTo>
                          <a:lnTo>
                            <a:pt x="1" y="4580"/>
                          </a:lnTo>
                          <a:lnTo>
                            <a:pt x="2193" y="6772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49" name="Shape 849"/>
                    <p:cNvSpPr/>
                    <p:nvPr/>
                  </p:nvSpPr>
                  <p:spPr>
                    <a:xfrm>
                      <a:off x="6847025" y="333700"/>
                      <a:ext cx="25" cy="29250"/>
                    </a:xfrm>
                    <a:custGeom>
                      <a:pathLst>
                        <a:path extrusionOk="0" fill="none" h="1170" w="1">
                          <a:moveTo>
                            <a:pt x="1" y="1170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50" name="Shape 850"/>
                    <p:cNvSpPr/>
                    <p:nvPr/>
                  </p:nvSpPr>
                  <p:spPr>
                    <a:xfrm>
                      <a:off x="6760575" y="356850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51" name="Shape 851"/>
                    <p:cNvSpPr/>
                    <p:nvPr/>
                  </p:nvSpPr>
                  <p:spPr>
                    <a:xfrm>
                      <a:off x="6760575" y="356850"/>
                      <a:ext cx="14025" cy="24975"/>
                    </a:xfrm>
                    <a:custGeom>
                      <a:pathLst>
                        <a:path extrusionOk="0" fill="none" h="999" w="561">
                          <a:moveTo>
                            <a:pt x="1" y="0"/>
                          </a:moveTo>
                          <a:lnTo>
                            <a:pt x="561" y="99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52" name="Shape 852"/>
                    <p:cNvSpPr/>
                    <p:nvPr/>
                  </p:nvSpPr>
                  <p:spPr>
                    <a:xfrm>
                      <a:off x="6696650" y="420775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53" name="Shape 853"/>
                    <p:cNvSpPr/>
                    <p:nvPr/>
                  </p:nvSpPr>
                  <p:spPr>
                    <a:xfrm>
                      <a:off x="6696650" y="420775"/>
                      <a:ext cx="24975" cy="14025"/>
                    </a:xfrm>
                    <a:custGeom>
                      <a:pathLst>
                        <a:path extrusionOk="0" fill="none" h="561" w="999">
                          <a:moveTo>
                            <a:pt x="0" y="0"/>
                          </a:moveTo>
                          <a:lnTo>
                            <a:pt x="999" y="56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54" name="Shape 854"/>
                    <p:cNvSpPr/>
                    <p:nvPr/>
                  </p:nvSpPr>
                  <p:spPr>
                    <a:xfrm>
                      <a:off x="6673500" y="507225"/>
                      <a:ext cx="29250" cy="25"/>
                    </a:xfrm>
                    <a:custGeom>
                      <a:pathLst>
                        <a:path extrusionOk="0" fill="none" h="1" w="1170">
                          <a:moveTo>
                            <a:pt x="1" y="1"/>
                          </a:moveTo>
                          <a:lnTo>
                            <a:pt x="117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55" name="Shape 855"/>
                    <p:cNvSpPr/>
                    <p:nvPr/>
                  </p:nvSpPr>
                  <p:spPr>
                    <a:xfrm>
                      <a:off x="6696650" y="593700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56" name="Shape 856"/>
                    <p:cNvSpPr/>
                    <p:nvPr/>
                  </p:nvSpPr>
                  <p:spPr>
                    <a:xfrm>
                      <a:off x="6696650" y="579700"/>
                      <a:ext cx="24975" cy="14025"/>
                    </a:xfrm>
                    <a:custGeom>
                      <a:pathLst>
                        <a:path extrusionOk="0" fill="none" h="561" w="999">
                          <a:moveTo>
                            <a:pt x="0" y="560"/>
                          </a:moveTo>
                          <a:lnTo>
                            <a:pt x="999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57" name="Shape 857"/>
                    <p:cNvSpPr/>
                    <p:nvPr/>
                  </p:nvSpPr>
                  <p:spPr>
                    <a:xfrm>
                      <a:off x="6760575" y="632675"/>
                      <a:ext cx="14025" cy="24975"/>
                    </a:xfrm>
                    <a:custGeom>
                      <a:pathLst>
                        <a:path extrusionOk="0" fill="none" h="999" w="561">
                          <a:moveTo>
                            <a:pt x="1" y="999"/>
                          </a:moveTo>
                          <a:lnTo>
                            <a:pt x="561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58" name="Shape 858"/>
                    <p:cNvSpPr/>
                    <p:nvPr/>
                  </p:nvSpPr>
                  <p:spPr>
                    <a:xfrm>
                      <a:off x="6760575" y="657625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1" y="1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59" name="Shape 859"/>
                    <p:cNvSpPr/>
                    <p:nvPr/>
                  </p:nvSpPr>
                  <p:spPr>
                    <a:xfrm>
                      <a:off x="6847025" y="651550"/>
                      <a:ext cx="25" cy="29250"/>
                    </a:xfrm>
                    <a:custGeom>
                      <a:pathLst>
                        <a:path extrusionOk="0" fill="none" h="1170" w="1">
                          <a:moveTo>
                            <a:pt x="1" y="0"/>
                          </a:moveTo>
                          <a:lnTo>
                            <a:pt x="1" y="116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60" name="Shape 860"/>
                    <p:cNvSpPr/>
                    <p:nvPr/>
                  </p:nvSpPr>
                  <p:spPr>
                    <a:xfrm>
                      <a:off x="6919500" y="632675"/>
                      <a:ext cx="14025" cy="24975"/>
                    </a:xfrm>
                    <a:custGeom>
                      <a:pathLst>
                        <a:path extrusionOk="0" fill="none" h="999" w="561">
                          <a:moveTo>
                            <a:pt x="560" y="999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61" name="Shape 861"/>
                    <p:cNvSpPr/>
                    <p:nvPr/>
                  </p:nvSpPr>
                  <p:spPr>
                    <a:xfrm>
                      <a:off x="6933500" y="657625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0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62" name="Shape 862"/>
                    <p:cNvSpPr/>
                    <p:nvPr/>
                  </p:nvSpPr>
                  <p:spPr>
                    <a:xfrm>
                      <a:off x="6972475" y="579700"/>
                      <a:ext cx="24975" cy="14025"/>
                    </a:xfrm>
                    <a:custGeom>
                      <a:pathLst>
                        <a:path extrusionOk="0" fill="none" h="561" w="999">
                          <a:moveTo>
                            <a:pt x="999" y="56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63" name="Shape 863"/>
                    <p:cNvSpPr/>
                    <p:nvPr/>
                  </p:nvSpPr>
                  <p:spPr>
                    <a:xfrm>
                      <a:off x="6997425" y="593700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64" name="Shape 864"/>
                    <p:cNvSpPr/>
                    <p:nvPr/>
                  </p:nvSpPr>
                  <p:spPr>
                    <a:xfrm>
                      <a:off x="6991350" y="507225"/>
                      <a:ext cx="29250" cy="25"/>
                    </a:xfrm>
                    <a:custGeom>
                      <a:pathLst>
                        <a:path extrusionOk="0" fill="none" h="1" w="1170">
                          <a:moveTo>
                            <a:pt x="116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65" name="Shape 865"/>
                    <p:cNvSpPr/>
                    <p:nvPr/>
                  </p:nvSpPr>
                  <p:spPr>
                    <a:xfrm>
                      <a:off x="6972475" y="420775"/>
                      <a:ext cx="24975" cy="14025"/>
                    </a:xfrm>
                    <a:custGeom>
                      <a:pathLst>
                        <a:path extrusionOk="0" fill="none" h="561" w="999">
                          <a:moveTo>
                            <a:pt x="0" y="561"/>
                          </a:moveTo>
                          <a:lnTo>
                            <a:pt x="999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66" name="Shape 866"/>
                    <p:cNvSpPr/>
                    <p:nvPr/>
                  </p:nvSpPr>
                  <p:spPr>
                    <a:xfrm>
                      <a:off x="6997425" y="420775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67" name="Shape 867"/>
                    <p:cNvSpPr/>
                    <p:nvPr/>
                  </p:nvSpPr>
                  <p:spPr>
                    <a:xfrm>
                      <a:off x="6919500" y="356850"/>
                      <a:ext cx="14025" cy="24975"/>
                    </a:xfrm>
                    <a:custGeom>
                      <a:pathLst>
                        <a:path extrusionOk="0" fill="none" h="999" w="561">
                          <a:moveTo>
                            <a:pt x="560" y="0"/>
                          </a:moveTo>
                          <a:lnTo>
                            <a:pt x="0" y="99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68" name="Shape 868"/>
                    <p:cNvSpPr/>
                    <p:nvPr/>
                  </p:nvSpPr>
                  <p:spPr>
                    <a:xfrm>
                      <a:off x="6933500" y="356850"/>
                      <a:ext cx="25" cy="25"/>
                    </a:xfrm>
                    <a:custGeom>
                      <a:pathLst>
                        <a:path extrusionOk="0" fill="none" h="1" w="1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869" name="Shape 869"/>
                  <p:cNvGrpSpPr/>
                  <p:nvPr/>
                </p:nvGrpSpPr>
                <p:grpSpPr>
                  <a:xfrm>
                    <a:off x="2945587" y="1851448"/>
                    <a:ext cx="215966" cy="342398"/>
                    <a:chOff x="6718575" y="2318625"/>
                    <a:chExt cx="256950" cy="407375"/>
                  </a:xfrm>
                </p:grpSpPr>
                <p:sp>
                  <p:nvSpPr>
                    <p:cNvPr id="870" name="Shape 870"/>
                    <p:cNvSpPr/>
                    <p:nvPr/>
                  </p:nvSpPr>
                  <p:spPr>
                    <a:xfrm>
                      <a:off x="6795900" y="2673600"/>
                      <a:ext cx="102300" cy="22550"/>
                    </a:xfrm>
                    <a:custGeom>
                      <a:pathLst>
                        <a:path extrusionOk="0" fill="none" h="902" w="4092">
                          <a:moveTo>
                            <a:pt x="4092" y="902"/>
                          </a:moveTo>
                          <a:lnTo>
                            <a:pt x="4092" y="1"/>
                          </a:lnTo>
                          <a:lnTo>
                            <a:pt x="0" y="1"/>
                          </a:lnTo>
                          <a:lnTo>
                            <a:pt x="0" y="902"/>
                          </a:lnTo>
                          <a:lnTo>
                            <a:pt x="4092" y="902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71" name="Shape 871"/>
                    <p:cNvSpPr/>
                    <p:nvPr/>
                  </p:nvSpPr>
                  <p:spPr>
                    <a:xfrm>
                      <a:off x="6795900" y="2650475"/>
                      <a:ext cx="102300" cy="22550"/>
                    </a:xfrm>
                    <a:custGeom>
                      <a:pathLst>
                        <a:path extrusionOk="0" fill="none" h="902" w="4092">
                          <a:moveTo>
                            <a:pt x="4092" y="901"/>
                          </a:moveTo>
                          <a:lnTo>
                            <a:pt x="4092" y="0"/>
                          </a:lnTo>
                          <a:lnTo>
                            <a:pt x="0" y="0"/>
                          </a:lnTo>
                          <a:lnTo>
                            <a:pt x="0" y="901"/>
                          </a:lnTo>
                          <a:lnTo>
                            <a:pt x="4092" y="90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72" name="Shape 872"/>
                    <p:cNvSpPr/>
                    <p:nvPr/>
                  </p:nvSpPr>
                  <p:spPr>
                    <a:xfrm>
                      <a:off x="6795900" y="2696125"/>
                      <a:ext cx="102300" cy="29875"/>
                    </a:xfrm>
                    <a:custGeom>
                      <a:pathLst>
                        <a:path extrusionOk="0" fill="none" h="1195" w="4092">
                          <a:moveTo>
                            <a:pt x="0" y="1"/>
                          </a:moveTo>
                          <a:lnTo>
                            <a:pt x="0" y="171"/>
                          </a:lnTo>
                          <a:lnTo>
                            <a:pt x="0" y="171"/>
                          </a:lnTo>
                          <a:lnTo>
                            <a:pt x="24" y="318"/>
                          </a:lnTo>
                          <a:lnTo>
                            <a:pt x="98" y="464"/>
                          </a:lnTo>
                          <a:lnTo>
                            <a:pt x="195" y="585"/>
                          </a:lnTo>
                          <a:lnTo>
                            <a:pt x="341" y="659"/>
                          </a:lnTo>
                          <a:lnTo>
                            <a:pt x="1875" y="1170"/>
                          </a:lnTo>
                          <a:lnTo>
                            <a:pt x="1875" y="1170"/>
                          </a:lnTo>
                          <a:lnTo>
                            <a:pt x="2046" y="1194"/>
                          </a:lnTo>
                          <a:lnTo>
                            <a:pt x="2046" y="1194"/>
                          </a:lnTo>
                          <a:lnTo>
                            <a:pt x="2216" y="1170"/>
                          </a:lnTo>
                          <a:lnTo>
                            <a:pt x="3751" y="659"/>
                          </a:lnTo>
                          <a:lnTo>
                            <a:pt x="3751" y="659"/>
                          </a:lnTo>
                          <a:lnTo>
                            <a:pt x="3897" y="585"/>
                          </a:lnTo>
                          <a:lnTo>
                            <a:pt x="3994" y="464"/>
                          </a:lnTo>
                          <a:lnTo>
                            <a:pt x="4067" y="318"/>
                          </a:lnTo>
                          <a:lnTo>
                            <a:pt x="4092" y="171"/>
                          </a:lnTo>
                          <a:lnTo>
                            <a:pt x="4092" y="1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73" name="Shape 873"/>
                    <p:cNvSpPr/>
                    <p:nvPr/>
                  </p:nvSpPr>
                  <p:spPr>
                    <a:xfrm>
                      <a:off x="6784925" y="2459275"/>
                      <a:ext cx="35350" cy="166875"/>
                    </a:xfrm>
                    <a:custGeom>
                      <a:pathLst>
                        <a:path extrusionOk="0" fill="none" h="6675" w="1414">
                          <a:moveTo>
                            <a:pt x="1413" y="6674"/>
                          </a:moveTo>
                          <a:lnTo>
                            <a:pt x="1413" y="6674"/>
                          </a:lnTo>
                          <a:lnTo>
                            <a:pt x="585" y="2850"/>
                          </a:ln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74" name="Shape 874"/>
                    <p:cNvSpPr/>
                    <p:nvPr/>
                  </p:nvSpPr>
                  <p:spPr>
                    <a:xfrm>
                      <a:off x="6718575" y="2318625"/>
                      <a:ext cx="256950" cy="307525"/>
                    </a:xfrm>
                    <a:custGeom>
                      <a:pathLst>
                        <a:path extrusionOk="0" fill="none" h="12301" w="10278">
                          <a:moveTo>
                            <a:pt x="7185" y="12300"/>
                          </a:moveTo>
                          <a:lnTo>
                            <a:pt x="7185" y="12300"/>
                          </a:lnTo>
                          <a:lnTo>
                            <a:pt x="7307" y="11764"/>
                          </a:lnTo>
                          <a:lnTo>
                            <a:pt x="7477" y="11253"/>
                          </a:lnTo>
                          <a:lnTo>
                            <a:pt x="7672" y="10766"/>
                          </a:lnTo>
                          <a:lnTo>
                            <a:pt x="7891" y="10327"/>
                          </a:lnTo>
                          <a:lnTo>
                            <a:pt x="8135" y="9913"/>
                          </a:lnTo>
                          <a:lnTo>
                            <a:pt x="8378" y="9499"/>
                          </a:lnTo>
                          <a:lnTo>
                            <a:pt x="8914" y="8720"/>
                          </a:lnTo>
                          <a:lnTo>
                            <a:pt x="9182" y="8330"/>
                          </a:lnTo>
                          <a:lnTo>
                            <a:pt x="9425" y="7941"/>
                          </a:lnTo>
                          <a:lnTo>
                            <a:pt x="9645" y="7551"/>
                          </a:lnTo>
                          <a:lnTo>
                            <a:pt x="9864" y="7113"/>
                          </a:lnTo>
                          <a:lnTo>
                            <a:pt x="10034" y="6674"/>
                          </a:lnTo>
                          <a:lnTo>
                            <a:pt x="10156" y="6187"/>
                          </a:lnTo>
                          <a:lnTo>
                            <a:pt x="10229" y="5676"/>
                          </a:lnTo>
                          <a:lnTo>
                            <a:pt x="10253" y="5408"/>
                          </a:lnTo>
                          <a:lnTo>
                            <a:pt x="10278" y="5140"/>
                          </a:lnTo>
                          <a:lnTo>
                            <a:pt x="10278" y="5140"/>
                          </a:lnTo>
                          <a:lnTo>
                            <a:pt x="10229" y="4604"/>
                          </a:lnTo>
                          <a:lnTo>
                            <a:pt x="10156" y="4093"/>
                          </a:lnTo>
                          <a:lnTo>
                            <a:pt x="10034" y="3605"/>
                          </a:lnTo>
                          <a:lnTo>
                            <a:pt x="9864" y="3143"/>
                          </a:lnTo>
                          <a:lnTo>
                            <a:pt x="9645" y="2680"/>
                          </a:lnTo>
                          <a:lnTo>
                            <a:pt x="9401" y="2266"/>
                          </a:lnTo>
                          <a:lnTo>
                            <a:pt x="9084" y="1876"/>
                          </a:lnTo>
                          <a:lnTo>
                            <a:pt x="8768" y="1511"/>
                          </a:lnTo>
                          <a:lnTo>
                            <a:pt x="8402" y="1170"/>
                          </a:lnTo>
                          <a:lnTo>
                            <a:pt x="8013" y="878"/>
                          </a:lnTo>
                          <a:lnTo>
                            <a:pt x="7574" y="634"/>
                          </a:lnTo>
                          <a:lnTo>
                            <a:pt x="7136" y="415"/>
                          </a:lnTo>
                          <a:lnTo>
                            <a:pt x="6673" y="244"/>
                          </a:lnTo>
                          <a:lnTo>
                            <a:pt x="6162" y="98"/>
                          </a:lnTo>
                          <a:lnTo>
                            <a:pt x="5675" y="25"/>
                          </a:lnTo>
                          <a:lnTo>
                            <a:pt x="5139" y="1"/>
                          </a:lnTo>
                          <a:lnTo>
                            <a:pt x="5139" y="1"/>
                          </a:lnTo>
                          <a:lnTo>
                            <a:pt x="4603" y="25"/>
                          </a:lnTo>
                          <a:lnTo>
                            <a:pt x="4116" y="98"/>
                          </a:lnTo>
                          <a:lnTo>
                            <a:pt x="3605" y="244"/>
                          </a:lnTo>
                          <a:lnTo>
                            <a:pt x="3142" y="415"/>
                          </a:lnTo>
                          <a:lnTo>
                            <a:pt x="2703" y="634"/>
                          </a:lnTo>
                          <a:lnTo>
                            <a:pt x="2265" y="878"/>
                          </a:lnTo>
                          <a:lnTo>
                            <a:pt x="1875" y="1170"/>
                          </a:lnTo>
                          <a:lnTo>
                            <a:pt x="1510" y="1511"/>
                          </a:lnTo>
                          <a:lnTo>
                            <a:pt x="1193" y="1876"/>
                          </a:lnTo>
                          <a:lnTo>
                            <a:pt x="877" y="2266"/>
                          </a:lnTo>
                          <a:lnTo>
                            <a:pt x="633" y="2680"/>
                          </a:lnTo>
                          <a:lnTo>
                            <a:pt x="414" y="3143"/>
                          </a:lnTo>
                          <a:lnTo>
                            <a:pt x="244" y="3605"/>
                          </a:lnTo>
                          <a:lnTo>
                            <a:pt x="122" y="4093"/>
                          </a:lnTo>
                          <a:lnTo>
                            <a:pt x="49" y="4604"/>
                          </a:lnTo>
                          <a:lnTo>
                            <a:pt x="0" y="5140"/>
                          </a:lnTo>
                          <a:lnTo>
                            <a:pt x="0" y="5140"/>
                          </a:lnTo>
                          <a:lnTo>
                            <a:pt x="24" y="5408"/>
                          </a:lnTo>
                          <a:lnTo>
                            <a:pt x="49" y="5676"/>
                          </a:lnTo>
                          <a:lnTo>
                            <a:pt x="122" y="6187"/>
                          </a:lnTo>
                          <a:lnTo>
                            <a:pt x="244" y="6674"/>
                          </a:lnTo>
                          <a:lnTo>
                            <a:pt x="414" y="7113"/>
                          </a:lnTo>
                          <a:lnTo>
                            <a:pt x="633" y="7551"/>
                          </a:lnTo>
                          <a:lnTo>
                            <a:pt x="852" y="7941"/>
                          </a:lnTo>
                          <a:lnTo>
                            <a:pt x="1096" y="8330"/>
                          </a:lnTo>
                          <a:lnTo>
                            <a:pt x="1364" y="8720"/>
                          </a:lnTo>
                          <a:lnTo>
                            <a:pt x="1900" y="9499"/>
                          </a:lnTo>
                          <a:lnTo>
                            <a:pt x="2143" y="9913"/>
                          </a:lnTo>
                          <a:lnTo>
                            <a:pt x="2387" y="10327"/>
                          </a:lnTo>
                          <a:lnTo>
                            <a:pt x="2606" y="10766"/>
                          </a:lnTo>
                          <a:lnTo>
                            <a:pt x="2801" y="11253"/>
                          </a:lnTo>
                          <a:lnTo>
                            <a:pt x="2971" y="11764"/>
                          </a:lnTo>
                          <a:lnTo>
                            <a:pt x="3093" y="123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75" name="Shape 875"/>
                    <p:cNvSpPr/>
                    <p:nvPr/>
                  </p:nvSpPr>
                  <p:spPr>
                    <a:xfrm>
                      <a:off x="6873825" y="2459275"/>
                      <a:ext cx="35350" cy="166875"/>
                    </a:xfrm>
                    <a:custGeom>
                      <a:pathLst>
                        <a:path extrusionOk="0" fill="none" h="6675" w="1414">
                          <a:moveTo>
                            <a:pt x="1413" y="1"/>
                          </a:moveTo>
                          <a:lnTo>
                            <a:pt x="1413" y="1"/>
                          </a:lnTo>
                          <a:lnTo>
                            <a:pt x="829" y="2850"/>
                          </a:lnTo>
                          <a:lnTo>
                            <a:pt x="1" y="6674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76" name="Shape 876"/>
                    <p:cNvSpPr/>
                    <p:nvPr/>
                  </p:nvSpPr>
                  <p:spPr>
                    <a:xfrm>
                      <a:off x="6801975" y="2453200"/>
                      <a:ext cx="90150" cy="19500"/>
                    </a:xfrm>
                    <a:custGeom>
                      <a:pathLst>
                        <a:path extrusionOk="0" fill="none" h="780" w="3606">
                          <a:moveTo>
                            <a:pt x="1" y="73"/>
                          </a:moveTo>
                          <a:lnTo>
                            <a:pt x="829" y="780"/>
                          </a:lnTo>
                          <a:lnTo>
                            <a:pt x="1657" y="73"/>
                          </a:lnTo>
                          <a:lnTo>
                            <a:pt x="1657" y="73"/>
                          </a:lnTo>
                          <a:lnTo>
                            <a:pt x="1730" y="25"/>
                          </a:lnTo>
                          <a:lnTo>
                            <a:pt x="1803" y="0"/>
                          </a:lnTo>
                          <a:lnTo>
                            <a:pt x="1876" y="25"/>
                          </a:lnTo>
                          <a:lnTo>
                            <a:pt x="1949" y="73"/>
                          </a:lnTo>
                          <a:lnTo>
                            <a:pt x="2777" y="780"/>
                          </a:lnTo>
                          <a:lnTo>
                            <a:pt x="3605" y="73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77" name="Shape 877"/>
                    <p:cNvSpPr/>
                    <p:nvPr/>
                  </p:nvSpPr>
                  <p:spPr>
                    <a:xfrm>
                      <a:off x="6795900" y="2628550"/>
                      <a:ext cx="102300" cy="25"/>
                    </a:xfrm>
                    <a:custGeom>
                      <a:pathLst>
                        <a:path extrusionOk="0" fill="none" h="1" w="4092">
                          <a:moveTo>
                            <a:pt x="0" y="1"/>
                          </a:moveTo>
                          <a:lnTo>
                            <a:pt x="4092" y="1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878" name="Shape 878"/>
              <p:cNvGrpSpPr/>
              <p:nvPr/>
            </p:nvGrpSpPr>
            <p:grpSpPr>
              <a:xfrm>
                <a:off x="8252286" y="186861"/>
                <a:ext cx="342881" cy="418127"/>
                <a:chOff x="596350" y="929175"/>
                <a:chExt cx="407950" cy="497475"/>
              </a:xfrm>
            </p:grpSpPr>
            <p:sp>
              <p:nvSpPr>
                <p:cNvPr id="879" name="Shape 879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pathLst>
                    <a:path extrusionOk="0" fill="none" h="18924" w="1549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Shape 880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pathLst>
                    <a:path extrusionOk="0" fill="none" h="18511" w="15101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Shape 881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pathLst>
                    <a:path extrusionOk="0" fill="none" h="1" w="5359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Shape 882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3" name="Shape 883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4" name="Shape 884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Shape 885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pathLst>
                    <a:path extrusionOk="0" fill="none" h="3362" w="3362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86" name="Shape 886"/>
              <p:cNvSpPr/>
              <p:nvPr/>
            </p:nvSpPr>
            <p:spPr>
              <a:xfrm>
                <a:off x="9152752" y="221405"/>
                <a:ext cx="351076" cy="349038"/>
              </a:xfrm>
              <a:custGeom>
                <a:pathLst>
                  <a:path extrusionOk="0" fill="none" h="16611" w="16708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87" name="Shape 887"/>
              <p:cNvGrpSpPr/>
              <p:nvPr/>
            </p:nvGrpSpPr>
            <p:grpSpPr>
              <a:xfrm>
                <a:off x="8724745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888" name="Shape 888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170" w="18608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Shape 889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pathLst>
                    <a:path extrusionOk="0" fill="none" h="10887" w="18608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0" name="Shape 890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25" w="179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91" name="Shape 891"/>
              <p:cNvSpPr/>
              <p:nvPr/>
            </p:nvSpPr>
            <p:spPr>
              <a:xfrm>
                <a:off x="9124314" y="1471215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92" name="Shape 892"/>
          <p:cNvSpPr txBox="1"/>
          <p:nvPr>
            <p:ph idx="1" type="body"/>
          </p:nvPr>
        </p:nvSpPr>
        <p:spPr>
          <a:xfrm>
            <a:off x="1784250" y="222075"/>
            <a:ext cx="6549299" cy="2607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b="1" i="1" sz="4000"/>
            </a:lvl1pPr>
            <a:lvl2pPr lvl="1" rtl="0">
              <a:spcBef>
                <a:spcPts val="0"/>
              </a:spcBef>
              <a:buSzPct val="100000"/>
              <a:defRPr b="1" i="1" sz="4000"/>
            </a:lvl2pPr>
            <a:lvl3pPr lvl="2" rtl="0">
              <a:spcBef>
                <a:spcPts val="0"/>
              </a:spcBef>
              <a:buSzPct val="100000"/>
              <a:defRPr b="1" i="1" sz="4000"/>
            </a:lvl3pPr>
            <a:lvl4pPr lvl="3" rtl="0">
              <a:spcBef>
                <a:spcPts val="0"/>
              </a:spcBef>
              <a:buSzPct val="100000"/>
              <a:defRPr b="1" i="1" sz="4000"/>
            </a:lvl4pPr>
            <a:lvl5pPr lvl="4" rtl="0">
              <a:spcBef>
                <a:spcPts val="0"/>
              </a:spcBef>
              <a:buSzPct val="100000"/>
              <a:defRPr b="1" i="1" sz="4000"/>
            </a:lvl5pPr>
            <a:lvl6pPr lvl="5" rtl="0">
              <a:spcBef>
                <a:spcPts val="0"/>
              </a:spcBef>
              <a:buSzPct val="100000"/>
              <a:defRPr b="1" i="1" sz="4000"/>
            </a:lvl6pPr>
            <a:lvl7pPr lvl="6" rtl="0">
              <a:spcBef>
                <a:spcPts val="0"/>
              </a:spcBef>
              <a:buSzPct val="100000"/>
              <a:defRPr b="1" i="1" sz="4000"/>
            </a:lvl7pPr>
            <a:lvl8pPr lvl="7" rtl="0">
              <a:spcBef>
                <a:spcPts val="0"/>
              </a:spcBef>
              <a:buSzPct val="100000"/>
              <a:defRPr b="1" i="1" sz="4000"/>
            </a:lvl8pPr>
            <a:lvl9pPr lvl="8">
              <a:spcBef>
                <a:spcPts val="0"/>
              </a:spcBef>
              <a:buSzPct val="100000"/>
              <a:defRPr b="1" i="1" sz="4000"/>
            </a:lvl9pPr>
          </a:lstStyle>
          <a:p/>
        </p:txBody>
      </p:sp>
      <p:sp>
        <p:nvSpPr>
          <p:cNvPr id="893" name="Shape 89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bg>
      <p:bgPr>
        <a:solidFill>
          <a:srgbClr val="6FA8DC"/>
        </a:solidFill>
      </p:bgPr>
    </p:bg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5" name="Shape 895"/>
          <p:cNvGrpSpPr/>
          <p:nvPr/>
        </p:nvGrpSpPr>
        <p:grpSpPr>
          <a:xfrm>
            <a:off x="-217232" y="-120176"/>
            <a:ext cx="2498094" cy="5384139"/>
            <a:chOff x="-217232" y="-120176"/>
            <a:chExt cx="2498094" cy="5384139"/>
          </a:xfrm>
        </p:grpSpPr>
        <p:grpSp>
          <p:nvGrpSpPr>
            <p:cNvPr id="896" name="Shape 896"/>
            <p:cNvGrpSpPr/>
            <p:nvPr/>
          </p:nvGrpSpPr>
          <p:grpSpPr>
            <a:xfrm>
              <a:off x="242469" y="480234"/>
              <a:ext cx="2014333" cy="350068"/>
              <a:chOff x="242469" y="220890"/>
              <a:chExt cx="2014333" cy="350068"/>
            </a:xfrm>
          </p:grpSpPr>
          <p:sp>
            <p:nvSpPr>
              <p:cNvPr id="897" name="Shape 897"/>
              <p:cNvSpPr/>
              <p:nvPr/>
            </p:nvSpPr>
            <p:spPr>
              <a:xfrm>
                <a:off x="242469" y="221405"/>
                <a:ext cx="351076" cy="349038"/>
              </a:xfrm>
              <a:custGeom>
                <a:pathLst>
                  <a:path extrusionOk="0" fill="none" h="16611" w="16708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Shape 898"/>
              <p:cNvSpPr/>
              <p:nvPr/>
            </p:nvSpPr>
            <p:spPr>
              <a:xfrm>
                <a:off x="1056431" y="227541"/>
                <a:ext cx="336767" cy="336767"/>
              </a:xfrm>
              <a:custGeom>
                <a:pathLst>
                  <a:path extrusionOk="0" fill="none" h="16027" w="16027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9" name="Shape 899"/>
              <p:cNvGrpSpPr/>
              <p:nvPr/>
            </p:nvGrpSpPr>
            <p:grpSpPr>
              <a:xfrm>
                <a:off x="1913921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900" name="Shape 900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pathLst>
                    <a:path extrusionOk="0" fill="none" h="12593" w="12592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1" name="Shape 901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pathLst>
                    <a:path extrusionOk="0" fill="none" h="9670" w="967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2" name="Shape 902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pathLst>
                    <a:path extrusionOk="0" fill="none" h="3386" w="3386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3" name="Shape 903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pathLst>
                    <a:path extrusionOk="0" fill="none" h="6139" w="6162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04" name="Shape 904"/>
            <p:cNvGrpSpPr/>
            <p:nvPr/>
          </p:nvGrpSpPr>
          <p:grpSpPr>
            <a:xfrm>
              <a:off x="247585" y="1723019"/>
              <a:ext cx="2010761" cy="340864"/>
              <a:chOff x="247585" y="1471215"/>
              <a:chExt cx="2010761" cy="340864"/>
            </a:xfrm>
          </p:grpSpPr>
          <p:sp>
            <p:nvSpPr>
              <p:cNvPr id="905" name="Shape 905"/>
              <p:cNvSpPr/>
              <p:nvPr/>
            </p:nvSpPr>
            <p:spPr>
              <a:xfrm>
                <a:off x="247585" y="1471215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06" name="Shape 906"/>
              <p:cNvGrpSpPr/>
              <p:nvPr/>
            </p:nvGrpSpPr>
            <p:grpSpPr>
              <a:xfrm>
                <a:off x="1048247" y="1484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907" name="Shape 907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pathLst>
                    <a:path extrusionOk="0" fill="none" h="10668" w="16806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8" name="Shape 908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pathLst>
                    <a:path extrusionOk="0" fill="none" h="1000" w="975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9" name="Shape 909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pathLst>
                    <a:path extrusionOk="0" fill="none" h="3265" w="2436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0" name="Shape 910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pathLst>
                    <a:path extrusionOk="0" fill="none" h="3265" w="2437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1" name="Shape 911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pathLst>
                    <a:path extrusionOk="0" fill="none" h="8720" w="14858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2" name="Shape 912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pathLst>
                    <a:path extrusionOk="0" fill="none" h="4629" w="9208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3" name="Shape 913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pathLst>
                    <a:path extrusionOk="0" fill="none" h="2753" w="2753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4" name="Shape 914"/>
              <p:cNvGrpSpPr/>
              <p:nvPr/>
            </p:nvGrpSpPr>
            <p:grpSpPr>
              <a:xfrm>
                <a:off x="1912376" y="1478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915" name="Shape 915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pathLst>
                    <a:path extrusionOk="0" fill="none" h="8793" w="3922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6" name="Shape 916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pathLst>
                    <a:path extrusionOk="0" fill="none" h="15491" w="12252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17" name="Shape 917"/>
            <p:cNvGrpSpPr/>
            <p:nvPr/>
          </p:nvGrpSpPr>
          <p:grpSpPr>
            <a:xfrm>
              <a:off x="249624" y="4198335"/>
              <a:ext cx="1960111" cy="430924"/>
              <a:chOff x="249624" y="4045437"/>
              <a:chExt cx="1960111" cy="430924"/>
            </a:xfrm>
          </p:grpSpPr>
          <p:sp>
            <p:nvSpPr>
              <p:cNvPr id="918" name="Shape 918"/>
              <p:cNvSpPr/>
              <p:nvPr/>
            </p:nvSpPr>
            <p:spPr>
              <a:xfrm>
                <a:off x="249624" y="4092516"/>
                <a:ext cx="336767" cy="336767"/>
              </a:xfrm>
              <a:custGeom>
                <a:pathLst>
                  <a:path extrusionOk="0" fill="none" h="16027" w="16027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19" name="Shape 919"/>
              <p:cNvGrpSpPr/>
              <p:nvPr/>
            </p:nvGrpSpPr>
            <p:grpSpPr>
              <a:xfrm>
                <a:off x="1053374" y="4085865"/>
                <a:ext cx="342881" cy="350068"/>
                <a:chOff x="3951850" y="2985350"/>
                <a:chExt cx="407950" cy="416500"/>
              </a:xfrm>
            </p:grpSpPr>
            <p:sp>
              <p:nvSpPr>
                <p:cNvPr id="920" name="Shape 920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pathLst>
                    <a:path extrusionOk="0" fill="none" h="12593" w="12592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1" name="Shape 921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pathLst>
                    <a:path extrusionOk="0" fill="none" h="9670" w="967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2" name="Shape 922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pathLst>
                    <a:path extrusionOk="0" fill="none" h="3386" w="3386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3" name="Shape 923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pathLst>
                    <a:path extrusionOk="0" fill="none" h="6139" w="6162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24" name="Shape 924"/>
              <p:cNvSpPr/>
              <p:nvPr/>
            </p:nvSpPr>
            <p:spPr>
              <a:xfrm>
                <a:off x="1960989" y="4045437"/>
                <a:ext cx="248745" cy="430924"/>
              </a:xfrm>
              <a:custGeom>
                <a:pathLst>
                  <a:path extrusionOk="0" fill="none" h="20508" w="11838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5" name="Shape 925"/>
            <p:cNvGrpSpPr/>
            <p:nvPr/>
          </p:nvGrpSpPr>
          <p:grpSpPr>
            <a:xfrm>
              <a:off x="200496" y="3010834"/>
              <a:ext cx="2080365" cy="329076"/>
              <a:chOff x="200496" y="2866629"/>
              <a:chExt cx="2080365" cy="329076"/>
            </a:xfrm>
          </p:grpSpPr>
          <p:grpSp>
            <p:nvGrpSpPr>
              <p:cNvPr id="926" name="Shape 926"/>
              <p:cNvGrpSpPr/>
              <p:nvPr/>
            </p:nvGrpSpPr>
            <p:grpSpPr>
              <a:xfrm>
                <a:off x="200496" y="2869445"/>
                <a:ext cx="435021" cy="323445"/>
                <a:chOff x="5247525" y="3007275"/>
                <a:chExt cx="517575" cy="384825"/>
              </a:xfrm>
            </p:grpSpPr>
            <p:sp>
              <p:nvSpPr>
                <p:cNvPr id="927" name="Shape 927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pathLst>
                    <a:path extrusionOk="0" fill="none" h="13956" w="13956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8" name="Shape 928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pathLst>
                    <a:path extrusionOk="0" fill="none" h="7941" w="7941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9" name="Shape 929"/>
              <p:cNvGrpSpPr/>
              <p:nvPr/>
            </p:nvGrpSpPr>
            <p:grpSpPr>
              <a:xfrm>
                <a:off x="1057965" y="2866629"/>
                <a:ext cx="333699" cy="329076"/>
                <a:chOff x="3292425" y="3664250"/>
                <a:chExt cx="397025" cy="391525"/>
              </a:xfrm>
            </p:grpSpPr>
            <p:sp>
              <p:nvSpPr>
                <p:cNvPr id="930" name="Shape 930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pathLst>
                    <a:path extrusionOk="0" fill="none" h="15004" w="15004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1" name="Shape 931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pathLst>
                    <a:path extrusionOk="0" fill="none" h="6138" w="52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2" name="Shape 932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pathLst>
                    <a:path extrusionOk="0" fill="none" h="3873" w="7503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33" name="Shape 933"/>
              <p:cNvGrpSpPr/>
              <p:nvPr/>
            </p:nvGrpSpPr>
            <p:grpSpPr>
              <a:xfrm>
                <a:off x="1889861" y="2899125"/>
                <a:ext cx="391000" cy="264085"/>
                <a:chOff x="564675" y="1700625"/>
                <a:chExt cx="465200" cy="314200"/>
              </a:xfrm>
            </p:grpSpPr>
            <p:sp>
              <p:nvSpPr>
                <p:cNvPr id="934" name="Shape 934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170" w="18608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5" name="Shape 935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pathLst>
                    <a:path extrusionOk="0" fill="none" h="10887" w="18608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6" name="Shape 936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25" w="179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37" name="Shape 937"/>
            <p:cNvGrpSpPr/>
            <p:nvPr/>
          </p:nvGrpSpPr>
          <p:grpSpPr>
            <a:xfrm>
              <a:off x="-217232" y="1088315"/>
              <a:ext cx="2042490" cy="376691"/>
              <a:chOff x="-217232" y="814472"/>
              <a:chExt cx="2042490" cy="376691"/>
            </a:xfrm>
          </p:grpSpPr>
          <p:sp>
            <p:nvSpPr>
              <p:cNvPr id="938" name="Shape 938"/>
              <p:cNvSpPr/>
              <p:nvPr/>
            </p:nvSpPr>
            <p:spPr>
              <a:xfrm>
                <a:off x="671965" y="848260"/>
                <a:ext cx="339835" cy="309114"/>
              </a:xfrm>
              <a:custGeom>
                <a:pathLst>
                  <a:path extrusionOk="0" fill="none" h="14711" w="16173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9" name="Shape 939"/>
              <p:cNvGrpSpPr/>
              <p:nvPr/>
            </p:nvGrpSpPr>
            <p:grpSpPr>
              <a:xfrm>
                <a:off x="-217232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940" name="Shape 940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170" w="18608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Shape 941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pathLst>
                    <a:path extrusionOk="0" fill="none" h="10887" w="18608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2" name="Shape 942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25" w="179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3" name="Shape 943"/>
              <p:cNvGrpSpPr/>
              <p:nvPr/>
            </p:nvGrpSpPr>
            <p:grpSpPr>
              <a:xfrm>
                <a:off x="1465986" y="814472"/>
                <a:ext cx="359271" cy="376691"/>
                <a:chOff x="5961125" y="1623900"/>
                <a:chExt cx="427450" cy="448175"/>
              </a:xfrm>
            </p:grpSpPr>
            <p:sp>
              <p:nvSpPr>
                <p:cNvPr id="944" name="Shape 944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pathLst>
                    <a:path extrusionOk="0" fill="none" h="15077" w="15077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5" name="Shape 945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pathLst>
                    <a:path extrusionOk="0" fill="none" h="11180" w="1118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6" name="Shape 946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pathLst>
                    <a:path extrusionOk="0" fill="none" h="3386" w="3386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7" name="Shape 947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pathLst>
                    <a:path extrusionOk="0" fill="none" h="7283" w="7283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8" name="Shape 948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pathLst>
                    <a:path extrusionOk="0" fill="none" h="2827" w="2997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9" name="Shape 949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pathLst>
                    <a:path extrusionOk="0" fill="none" h="2827" w="2973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0" name="Shape 950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pathLst>
                    <a:path extrusionOk="0" fill="none" h="10206" w="10035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51" name="Shape 951"/>
            <p:cNvGrpSpPr/>
            <p:nvPr/>
          </p:nvGrpSpPr>
          <p:grpSpPr>
            <a:xfrm>
              <a:off x="-146104" y="2321897"/>
              <a:ext cx="1967265" cy="430924"/>
              <a:chOff x="-146104" y="2152862"/>
              <a:chExt cx="1967265" cy="430924"/>
            </a:xfrm>
          </p:grpSpPr>
          <p:grpSp>
            <p:nvGrpSpPr>
              <p:cNvPr id="952" name="Shape 952"/>
              <p:cNvGrpSpPr/>
              <p:nvPr/>
            </p:nvGrpSpPr>
            <p:grpSpPr>
              <a:xfrm>
                <a:off x="670441" y="2159261"/>
                <a:ext cx="342881" cy="418127"/>
                <a:chOff x="596350" y="929175"/>
                <a:chExt cx="407950" cy="497475"/>
              </a:xfrm>
            </p:grpSpPr>
            <p:sp>
              <p:nvSpPr>
                <p:cNvPr id="953" name="Shape 953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pathLst>
                    <a:path extrusionOk="0" fill="none" h="18924" w="1549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4" name="Shape 954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pathLst>
                    <a:path extrusionOk="0" fill="none" h="18511" w="15101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5" name="Shape 955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pathLst>
                    <a:path extrusionOk="0" fill="none" h="1" w="5359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6" name="Shape 956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7" name="Shape 957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8" name="Shape 958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9" name="Shape 959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pathLst>
                    <a:path extrusionOk="0" fill="none" h="3362" w="3362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60" name="Shape 960"/>
              <p:cNvSpPr/>
              <p:nvPr/>
            </p:nvSpPr>
            <p:spPr>
              <a:xfrm>
                <a:off x="-146104" y="2152862"/>
                <a:ext cx="248745" cy="430924"/>
              </a:xfrm>
              <a:custGeom>
                <a:pathLst>
                  <a:path extrusionOk="0" fill="none" h="20508" w="11838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Shape 961"/>
              <p:cNvSpPr/>
              <p:nvPr/>
            </p:nvSpPr>
            <p:spPr>
              <a:xfrm>
                <a:off x="1470084" y="2193805"/>
                <a:ext cx="351076" cy="349038"/>
              </a:xfrm>
              <a:custGeom>
                <a:pathLst>
                  <a:path extrusionOk="0" fill="none" h="16611" w="16708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2" name="Shape 962"/>
            <p:cNvGrpSpPr/>
            <p:nvPr/>
          </p:nvGrpSpPr>
          <p:grpSpPr>
            <a:xfrm>
              <a:off x="-191649" y="4887272"/>
              <a:ext cx="2054782" cy="376691"/>
              <a:chOff x="-191649" y="4658672"/>
              <a:chExt cx="2054782" cy="376691"/>
            </a:xfrm>
          </p:grpSpPr>
          <p:grpSp>
            <p:nvGrpSpPr>
              <p:cNvPr id="963" name="Shape 963"/>
              <p:cNvGrpSpPr/>
              <p:nvPr/>
            </p:nvGrpSpPr>
            <p:grpSpPr>
              <a:xfrm>
                <a:off x="662247" y="4658672"/>
                <a:ext cx="359271" cy="376691"/>
                <a:chOff x="5961125" y="1623900"/>
                <a:chExt cx="427450" cy="448175"/>
              </a:xfrm>
            </p:grpSpPr>
            <p:sp>
              <p:nvSpPr>
                <p:cNvPr id="964" name="Shape 964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pathLst>
                    <a:path extrusionOk="0" fill="none" h="15077" w="15077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5" name="Shape 965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pathLst>
                    <a:path extrusionOk="0" fill="none" h="11180" w="1118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6" name="Shape 966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pathLst>
                    <a:path extrusionOk="0" fill="none" h="3386" w="3386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7" name="Shape 967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pathLst>
                    <a:path extrusionOk="0" fill="none" h="7283" w="7283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8" name="Shape 968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pathLst>
                    <a:path extrusionOk="0" fill="none" h="2827" w="2997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9" name="Shape 969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pathLst>
                    <a:path extrusionOk="0" fill="none" h="2827" w="2973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" name="Shape 970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pathLst>
                    <a:path extrusionOk="0" fill="none" h="10206" w="10035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71" name="Shape 971"/>
              <p:cNvSpPr/>
              <p:nvPr/>
            </p:nvSpPr>
            <p:spPr>
              <a:xfrm>
                <a:off x="-191649" y="4692460"/>
                <a:ext cx="339835" cy="309114"/>
              </a:xfrm>
              <a:custGeom>
                <a:pathLst>
                  <a:path extrusionOk="0" fill="none" h="14711" w="16173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72" name="Shape 972"/>
              <p:cNvGrpSpPr/>
              <p:nvPr/>
            </p:nvGrpSpPr>
            <p:grpSpPr>
              <a:xfrm>
                <a:off x="1428111" y="4685295"/>
                <a:ext cx="435021" cy="323445"/>
                <a:chOff x="5247525" y="3007275"/>
                <a:chExt cx="517575" cy="384825"/>
              </a:xfrm>
            </p:grpSpPr>
            <p:sp>
              <p:nvSpPr>
                <p:cNvPr id="973" name="Shape 973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pathLst>
                    <a:path extrusionOk="0" fill="none" h="13956" w="13956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4" name="Shape 974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pathLst>
                    <a:path extrusionOk="0" fill="none" h="7941" w="7941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75" name="Shape 975"/>
            <p:cNvGrpSpPr/>
            <p:nvPr/>
          </p:nvGrpSpPr>
          <p:grpSpPr>
            <a:xfrm>
              <a:off x="-129715" y="3597923"/>
              <a:ext cx="1945759" cy="342398"/>
              <a:chOff x="-129715" y="3525598"/>
              <a:chExt cx="1945759" cy="342398"/>
            </a:xfrm>
          </p:grpSpPr>
          <p:grpSp>
            <p:nvGrpSpPr>
              <p:cNvPr id="976" name="Shape 976"/>
              <p:cNvGrpSpPr/>
              <p:nvPr/>
            </p:nvGrpSpPr>
            <p:grpSpPr>
              <a:xfrm>
                <a:off x="675548" y="3530462"/>
                <a:ext cx="332669" cy="332669"/>
                <a:chOff x="6649150" y="309350"/>
                <a:chExt cx="395800" cy="395800"/>
              </a:xfrm>
            </p:grpSpPr>
            <p:sp>
              <p:nvSpPr>
                <p:cNvPr id="977" name="Shape 977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pathLst>
                    <a:path extrusionOk="0" fill="none" h="15832" w="15832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8" name="Shape 978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pathLst>
                    <a:path extrusionOk="0" fill="none" h="13884" w="13884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9" name="Shape 979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pathLst>
                    <a:path extrusionOk="0" fill="none" h="6772" w="2193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Shape 980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1" name="Shape 981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2" name="Shape 982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3" name="Shape 983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Shape 984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5" name="Shape 985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6" name="Shape 986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Shape 987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Shape 988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9" name="Shape 989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pathLst>
                    <a:path extrusionOk="0" fill="none" h="1" w="1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0" name="Shape 990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1" name="Shape 991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2" name="Shape 992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3" name="Shape 993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4" name="Shape 994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5" name="Shape 995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6" name="Shape 996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7" name="Shape 997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8" name="Shape 998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9" name="Shape 999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0" name="Shape 1000"/>
              <p:cNvGrpSpPr/>
              <p:nvPr/>
            </p:nvGrpSpPr>
            <p:grpSpPr>
              <a:xfrm>
                <a:off x="-129715" y="3525598"/>
                <a:ext cx="215966" cy="342398"/>
                <a:chOff x="6718575" y="2318625"/>
                <a:chExt cx="256950" cy="407375"/>
              </a:xfrm>
            </p:grpSpPr>
            <p:sp>
              <p:nvSpPr>
                <p:cNvPr id="1001" name="Shape 1001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2" name="Shape 1002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3" name="Shape 1003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pathLst>
                    <a:path extrusionOk="0" fill="none" h="1195" w="4092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4" name="Shape 1004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5" name="Shape 1005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pathLst>
                    <a:path extrusionOk="0" fill="none" h="12301" w="10278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6" name="Shape 1006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7" name="Shape 1007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pathLst>
                    <a:path extrusionOk="0" fill="none" h="780" w="3606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8" name="Shape 1008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pathLst>
                    <a:path extrusionOk="0" fill="none" h="1" w="4092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09" name="Shape 1009"/>
              <p:cNvSpPr/>
              <p:nvPr/>
            </p:nvSpPr>
            <p:spPr>
              <a:xfrm>
                <a:off x="1475200" y="3526365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0" name="Shape 1010"/>
            <p:cNvGrpSpPr/>
            <p:nvPr/>
          </p:nvGrpSpPr>
          <p:grpSpPr>
            <a:xfrm>
              <a:off x="-129715" y="-120176"/>
              <a:ext cx="1945759" cy="342398"/>
              <a:chOff x="-129715" y="-196376"/>
              <a:chExt cx="1945759" cy="342398"/>
            </a:xfrm>
          </p:grpSpPr>
          <p:grpSp>
            <p:nvGrpSpPr>
              <p:cNvPr id="1011" name="Shape 1011"/>
              <p:cNvGrpSpPr/>
              <p:nvPr/>
            </p:nvGrpSpPr>
            <p:grpSpPr>
              <a:xfrm>
                <a:off x="675548" y="-191512"/>
                <a:ext cx="332669" cy="332669"/>
                <a:chOff x="6649150" y="309350"/>
                <a:chExt cx="395800" cy="395800"/>
              </a:xfrm>
            </p:grpSpPr>
            <p:sp>
              <p:nvSpPr>
                <p:cNvPr id="1012" name="Shape 1012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pathLst>
                    <a:path extrusionOk="0" fill="none" h="15832" w="15832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3" name="Shape 1013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pathLst>
                    <a:path extrusionOk="0" fill="none" h="13884" w="13884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4" name="Shape 1014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pathLst>
                    <a:path extrusionOk="0" fill="none" h="6772" w="2193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5" name="Shape 1015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6" name="Shape 1016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7" name="Shape 1017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8" name="Shape 1018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9" name="Shape 1019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0" name="Shape 1020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Shape 1021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2" name="Shape 1022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3" name="Shape 1023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4" name="Shape 1024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pathLst>
                    <a:path extrusionOk="0" fill="none" h="1" w="1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5" name="Shape 1025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6" name="Shape 1026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7" name="Shape 1027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8" name="Shape 1028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9" name="Shape 1029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0" name="Shape 1030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1" name="Shape 1031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2" name="Shape 1032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3" name="Shape 1033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4" name="Shape 1034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35" name="Shape 1035"/>
              <p:cNvGrpSpPr/>
              <p:nvPr/>
            </p:nvGrpSpPr>
            <p:grpSpPr>
              <a:xfrm>
                <a:off x="-129715" y="-196376"/>
                <a:ext cx="215966" cy="342398"/>
                <a:chOff x="6718575" y="2318625"/>
                <a:chExt cx="256950" cy="407375"/>
              </a:xfrm>
            </p:grpSpPr>
            <p:sp>
              <p:nvSpPr>
                <p:cNvPr id="1036" name="Shape 1036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7" name="Shape 1037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8" name="Shape 1038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pathLst>
                    <a:path extrusionOk="0" fill="none" h="1195" w="4092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9" name="Shape 1039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Shape 1040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pathLst>
                    <a:path extrusionOk="0" fill="none" h="12301" w="10278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1" name="Shape 1041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Shape 1042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pathLst>
                    <a:path extrusionOk="0" fill="none" h="780" w="3606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Shape 1043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pathLst>
                    <a:path extrusionOk="0" fill="none" h="1" w="4092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44" name="Shape 1044"/>
              <p:cNvSpPr/>
              <p:nvPr/>
            </p:nvSpPr>
            <p:spPr>
              <a:xfrm>
                <a:off x="1475200" y="-195609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5" name="Shape 1045"/>
          <p:cNvSpPr/>
          <p:nvPr/>
        </p:nvSpPr>
        <p:spPr>
          <a:xfrm flipH="1">
            <a:off x="2095199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6" name="Shape 1046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7" name="Shape 1047"/>
          <p:cNvSpPr txBox="1"/>
          <p:nvPr>
            <p:ph idx="1" type="body"/>
          </p:nvPr>
        </p:nvSpPr>
        <p:spPr>
          <a:xfrm>
            <a:off x="2874625" y="275338"/>
            <a:ext cx="5561999" cy="4428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6FA8DC"/>
              </a:buClr>
              <a:buChar char="▸"/>
              <a:defRPr/>
            </a:lvl1pPr>
            <a:lvl2pPr lvl="1">
              <a:spcBef>
                <a:spcPts val="0"/>
              </a:spcBef>
              <a:buClr>
                <a:srgbClr val="6FA8DC"/>
              </a:buClr>
              <a:defRPr/>
            </a:lvl2pPr>
            <a:lvl3pPr lvl="2">
              <a:spcBef>
                <a:spcPts val="0"/>
              </a:spcBef>
              <a:buClr>
                <a:srgbClr val="6FA8DC"/>
              </a:buClr>
              <a:defRPr/>
            </a:lvl3pPr>
            <a:lvl4pPr lvl="3">
              <a:spcBef>
                <a:spcPts val="0"/>
              </a:spcBef>
              <a:buClr>
                <a:srgbClr val="6FA8DC"/>
              </a:buClr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8" name="Shape 104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bg>
      <p:bgPr>
        <a:solidFill>
          <a:srgbClr val="6FA8DC"/>
        </a:solidFill>
      </p:bgPr>
    </p:bg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Shape 1050"/>
          <p:cNvGrpSpPr/>
          <p:nvPr/>
        </p:nvGrpSpPr>
        <p:grpSpPr>
          <a:xfrm>
            <a:off x="-217232" y="-120176"/>
            <a:ext cx="2498094" cy="5384139"/>
            <a:chOff x="-217232" y="-120176"/>
            <a:chExt cx="2498094" cy="5384139"/>
          </a:xfrm>
        </p:grpSpPr>
        <p:grpSp>
          <p:nvGrpSpPr>
            <p:cNvPr id="1051" name="Shape 1051"/>
            <p:cNvGrpSpPr/>
            <p:nvPr/>
          </p:nvGrpSpPr>
          <p:grpSpPr>
            <a:xfrm>
              <a:off x="242469" y="480234"/>
              <a:ext cx="2014333" cy="350068"/>
              <a:chOff x="242469" y="220890"/>
              <a:chExt cx="2014333" cy="350068"/>
            </a:xfrm>
          </p:grpSpPr>
          <p:sp>
            <p:nvSpPr>
              <p:cNvPr id="1052" name="Shape 1052"/>
              <p:cNvSpPr/>
              <p:nvPr/>
            </p:nvSpPr>
            <p:spPr>
              <a:xfrm>
                <a:off x="242469" y="221405"/>
                <a:ext cx="351076" cy="349038"/>
              </a:xfrm>
              <a:custGeom>
                <a:pathLst>
                  <a:path extrusionOk="0" fill="none" h="16611" w="16708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Shape 1053"/>
              <p:cNvSpPr/>
              <p:nvPr/>
            </p:nvSpPr>
            <p:spPr>
              <a:xfrm>
                <a:off x="1056431" y="227541"/>
                <a:ext cx="336767" cy="336767"/>
              </a:xfrm>
              <a:custGeom>
                <a:pathLst>
                  <a:path extrusionOk="0" fill="none" h="16027" w="16027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54" name="Shape 1054"/>
              <p:cNvGrpSpPr/>
              <p:nvPr/>
            </p:nvGrpSpPr>
            <p:grpSpPr>
              <a:xfrm>
                <a:off x="1913921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1055" name="Shape 1055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pathLst>
                    <a:path extrusionOk="0" fill="none" h="12593" w="12592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6" name="Shape 1056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pathLst>
                    <a:path extrusionOk="0" fill="none" h="9670" w="967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7" name="Shape 1057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pathLst>
                    <a:path extrusionOk="0" fill="none" h="3386" w="3386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8" name="Shape 1058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pathLst>
                    <a:path extrusionOk="0" fill="none" h="6139" w="6162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59" name="Shape 1059"/>
            <p:cNvGrpSpPr/>
            <p:nvPr/>
          </p:nvGrpSpPr>
          <p:grpSpPr>
            <a:xfrm>
              <a:off x="247585" y="1723019"/>
              <a:ext cx="2010761" cy="340864"/>
              <a:chOff x="247585" y="1471215"/>
              <a:chExt cx="2010761" cy="340864"/>
            </a:xfrm>
          </p:grpSpPr>
          <p:sp>
            <p:nvSpPr>
              <p:cNvPr id="1060" name="Shape 1060"/>
              <p:cNvSpPr/>
              <p:nvPr/>
            </p:nvSpPr>
            <p:spPr>
              <a:xfrm>
                <a:off x="247585" y="1471215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61" name="Shape 1061"/>
              <p:cNvGrpSpPr/>
              <p:nvPr/>
            </p:nvGrpSpPr>
            <p:grpSpPr>
              <a:xfrm>
                <a:off x="1048247" y="1484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1062" name="Shape 1062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pathLst>
                    <a:path extrusionOk="0" fill="none" h="10668" w="16806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3" name="Shape 1063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pathLst>
                    <a:path extrusionOk="0" fill="none" h="1000" w="975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4" name="Shape 1064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pathLst>
                    <a:path extrusionOk="0" fill="none" h="3265" w="2436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5" name="Shape 1065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pathLst>
                    <a:path extrusionOk="0" fill="none" h="3265" w="2437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6" name="Shape 1066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pathLst>
                    <a:path extrusionOk="0" fill="none" h="8720" w="14858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7" name="Shape 1067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pathLst>
                    <a:path extrusionOk="0" fill="none" h="4629" w="9208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8" name="Shape 1068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pathLst>
                    <a:path extrusionOk="0" fill="none" h="2753" w="2753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69" name="Shape 1069"/>
              <p:cNvGrpSpPr/>
              <p:nvPr/>
            </p:nvGrpSpPr>
            <p:grpSpPr>
              <a:xfrm>
                <a:off x="1912376" y="1478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1070" name="Shape 1070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pathLst>
                    <a:path extrusionOk="0" fill="none" h="8793" w="3922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1" name="Shape 1071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pathLst>
                    <a:path extrusionOk="0" fill="none" h="15491" w="12252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72" name="Shape 1072"/>
            <p:cNvGrpSpPr/>
            <p:nvPr/>
          </p:nvGrpSpPr>
          <p:grpSpPr>
            <a:xfrm>
              <a:off x="249624" y="4198335"/>
              <a:ext cx="1960111" cy="430924"/>
              <a:chOff x="249624" y="4045437"/>
              <a:chExt cx="1960111" cy="430924"/>
            </a:xfrm>
          </p:grpSpPr>
          <p:sp>
            <p:nvSpPr>
              <p:cNvPr id="1073" name="Shape 1073"/>
              <p:cNvSpPr/>
              <p:nvPr/>
            </p:nvSpPr>
            <p:spPr>
              <a:xfrm>
                <a:off x="249624" y="4092516"/>
                <a:ext cx="336767" cy="336767"/>
              </a:xfrm>
              <a:custGeom>
                <a:pathLst>
                  <a:path extrusionOk="0" fill="none" h="16027" w="16027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74" name="Shape 1074"/>
              <p:cNvGrpSpPr/>
              <p:nvPr/>
            </p:nvGrpSpPr>
            <p:grpSpPr>
              <a:xfrm>
                <a:off x="1053374" y="4085865"/>
                <a:ext cx="342881" cy="350068"/>
                <a:chOff x="3951850" y="2985350"/>
                <a:chExt cx="407950" cy="416500"/>
              </a:xfrm>
            </p:grpSpPr>
            <p:sp>
              <p:nvSpPr>
                <p:cNvPr id="1075" name="Shape 1075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pathLst>
                    <a:path extrusionOk="0" fill="none" h="12593" w="12592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6" name="Shape 1076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pathLst>
                    <a:path extrusionOk="0" fill="none" h="9670" w="967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7" name="Shape 1077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pathLst>
                    <a:path extrusionOk="0" fill="none" h="3386" w="3386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8" name="Shape 1078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pathLst>
                    <a:path extrusionOk="0" fill="none" h="6139" w="6162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79" name="Shape 1079"/>
              <p:cNvSpPr/>
              <p:nvPr/>
            </p:nvSpPr>
            <p:spPr>
              <a:xfrm>
                <a:off x="1960989" y="4045437"/>
                <a:ext cx="248745" cy="430924"/>
              </a:xfrm>
              <a:custGeom>
                <a:pathLst>
                  <a:path extrusionOk="0" fill="none" h="20508" w="11838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0" name="Shape 1080"/>
            <p:cNvGrpSpPr/>
            <p:nvPr/>
          </p:nvGrpSpPr>
          <p:grpSpPr>
            <a:xfrm>
              <a:off x="200496" y="3010834"/>
              <a:ext cx="2080365" cy="329076"/>
              <a:chOff x="200496" y="2866629"/>
              <a:chExt cx="2080365" cy="329076"/>
            </a:xfrm>
          </p:grpSpPr>
          <p:grpSp>
            <p:nvGrpSpPr>
              <p:cNvPr id="1081" name="Shape 1081"/>
              <p:cNvGrpSpPr/>
              <p:nvPr/>
            </p:nvGrpSpPr>
            <p:grpSpPr>
              <a:xfrm>
                <a:off x="200496" y="2869445"/>
                <a:ext cx="435021" cy="323445"/>
                <a:chOff x="5247525" y="3007275"/>
                <a:chExt cx="517575" cy="384825"/>
              </a:xfrm>
            </p:grpSpPr>
            <p:sp>
              <p:nvSpPr>
                <p:cNvPr id="1082" name="Shape 1082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pathLst>
                    <a:path extrusionOk="0" fill="none" h="13956" w="13956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3" name="Shape 1083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pathLst>
                    <a:path extrusionOk="0" fill="none" h="7941" w="7941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84" name="Shape 1084"/>
              <p:cNvGrpSpPr/>
              <p:nvPr/>
            </p:nvGrpSpPr>
            <p:grpSpPr>
              <a:xfrm>
                <a:off x="1057965" y="2866629"/>
                <a:ext cx="333699" cy="329076"/>
                <a:chOff x="3292425" y="3664250"/>
                <a:chExt cx="397025" cy="391525"/>
              </a:xfrm>
            </p:grpSpPr>
            <p:sp>
              <p:nvSpPr>
                <p:cNvPr id="1085" name="Shape 1085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pathLst>
                    <a:path extrusionOk="0" fill="none" h="15004" w="15004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6" name="Shape 1086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pathLst>
                    <a:path extrusionOk="0" fill="none" h="6138" w="52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7" name="Shape 1087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pathLst>
                    <a:path extrusionOk="0" fill="none" h="3873" w="7503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88" name="Shape 1088"/>
              <p:cNvGrpSpPr/>
              <p:nvPr/>
            </p:nvGrpSpPr>
            <p:grpSpPr>
              <a:xfrm>
                <a:off x="1889861" y="2899125"/>
                <a:ext cx="391000" cy="264085"/>
                <a:chOff x="564675" y="1700625"/>
                <a:chExt cx="465200" cy="314200"/>
              </a:xfrm>
            </p:grpSpPr>
            <p:sp>
              <p:nvSpPr>
                <p:cNvPr id="1089" name="Shape 1089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170" w="18608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0" name="Shape 1090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pathLst>
                    <a:path extrusionOk="0" fill="none" h="10887" w="18608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1" name="Shape 1091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25" w="179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92" name="Shape 1092"/>
            <p:cNvGrpSpPr/>
            <p:nvPr/>
          </p:nvGrpSpPr>
          <p:grpSpPr>
            <a:xfrm>
              <a:off x="-217232" y="1088315"/>
              <a:ext cx="2042490" cy="376691"/>
              <a:chOff x="-217232" y="814472"/>
              <a:chExt cx="2042490" cy="376691"/>
            </a:xfrm>
          </p:grpSpPr>
          <p:sp>
            <p:nvSpPr>
              <p:cNvPr id="1093" name="Shape 1093"/>
              <p:cNvSpPr/>
              <p:nvPr/>
            </p:nvSpPr>
            <p:spPr>
              <a:xfrm>
                <a:off x="671965" y="848260"/>
                <a:ext cx="339835" cy="309114"/>
              </a:xfrm>
              <a:custGeom>
                <a:pathLst>
                  <a:path extrusionOk="0" fill="none" h="14711" w="16173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94" name="Shape 1094"/>
              <p:cNvGrpSpPr/>
              <p:nvPr/>
            </p:nvGrpSpPr>
            <p:grpSpPr>
              <a:xfrm>
                <a:off x="-217232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1095" name="Shape 1095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170" w="18608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6" name="Shape 1096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pathLst>
                    <a:path extrusionOk="0" fill="none" h="10887" w="18608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7" name="Shape 1097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25" w="179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98" name="Shape 1098"/>
              <p:cNvGrpSpPr/>
              <p:nvPr/>
            </p:nvGrpSpPr>
            <p:grpSpPr>
              <a:xfrm>
                <a:off x="1465986" y="814472"/>
                <a:ext cx="359271" cy="376691"/>
                <a:chOff x="5961125" y="1623900"/>
                <a:chExt cx="427450" cy="448175"/>
              </a:xfrm>
            </p:grpSpPr>
            <p:sp>
              <p:nvSpPr>
                <p:cNvPr id="1099" name="Shape 1099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pathLst>
                    <a:path extrusionOk="0" fill="none" h="15077" w="15077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0" name="Shape 1100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pathLst>
                    <a:path extrusionOk="0" fill="none" h="11180" w="1118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1" name="Shape 1101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pathLst>
                    <a:path extrusionOk="0" fill="none" h="3386" w="3386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2" name="Shape 1102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pathLst>
                    <a:path extrusionOk="0" fill="none" h="7283" w="7283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3" name="Shape 1103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pathLst>
                    <a:path extrusionOk="0" fill="none" h="2827" w="2997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4" name="Shape 1104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pathLst>
                    <a:path extrusionOk="0" fill="none" h="2827" w="2973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5" name="Shape 1105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pathLst>
                    <a:path extrusionOk="0" fill="none" h="10206" w="10035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06" name="Shape 1106"/>
            <p:cNvGrpSpPr/>
            <p:nvPr/>
          </p:nvGrpSpPr>
          <p:grpSpPr>
            <a:xfrm>
              <a:off x="-146104" y="2321897"/>
              <a:ext cx="1967265" cy="430924"/>
              <a:chOff x="-146104" y="2152862"/>
              <a:chExt cx="1967265" cy="430924"/>
            </a:xfrm>
          </p:grpSpPr>
          <p:grpSp>
            <p:nvGrpSpPr>
              <p:cNvPr id="1107" name="Shape 1107"/>
              <p:cNvGrpSpPr/>
              <p:nvPr/>
            </p:nvGrpSpPr>
            <p:grpSpPr>
              <a:xfrm>
                <a:off x="670441" y="2159261"/>
                <a:ext cx="342881" cy="418127"/>
                <a:chOff x="596350" y="929175"/>
                <a:chExt cx="407950" cy="497475"/>
              </a:xfrm>
            </p:grpSpPr>
            <p:sp>
              <p:nvSpPr>
                <p:cNvPr id="1108" name="Shape 1108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pathLst>
                    <a:path extrusionOk="0" fill="none" h="18924" w="1549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9" name="Shape 1109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pathLst>
                    <a:path extrusionOk="0" fill="none" h="18511" w="15101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0" name="Shape 1110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pathLst>
                    <a:path extrusionOk="0" fill="none" h="1" w="5359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1" name="Shape 1111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2" name="Shape 1112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3" name="Shape 1113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4" name="Shape 1114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pathLst>
                    <a:path extrusionOk="0" fill="none" h="3362" w="3362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15" name="Shape 1115"/>
              <p:cNvSpPr/>
              <p:nvPr/>
            </p:nvSpPr>
            <p:spPr>
              <a:xfrm>
                <a:off x="-146104" y="2152862"/>
                <a:ext cx="248745" cy="430924"/>
              </a:xfrm>
              <a:custGeom>
                <a:pathLst>
                  <a:path extrusionOk="0" fill="none" h="20508" w="11838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Shape 1116"/>
              <p:cNvSpPr/>
              <p:nvPr/>
            </p:nvSpPr>
            <p:spPr>
              <a:xfrm>
                <a:off x="1470084" y="2193805"/>
                <a:ext cx="351076" cy="349038"/>
              </a:xfrm>
              <a:custGeom>
                <a:pathLst>
                  <a:path extrusionOk="0" fill="none" h="16611" w="16708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7" name="Shape 1117"/>
            <p:cNvGrpSpPr/>
            <p:nvPr/>
          </p:nvGrpSpPr>
          <p:grpSpPr>
            <a:xfrm>
              <a:off x="-191649" y="4887272"/>
              <a:ext cx="2054782" cy="376691"/>
              <a:chOff x="-191649" y="4658672"/>
              <a:chExt cx="2054782" cy="376691"/>
            </a:xfrm>
          </p:grpSpPr>
          <p:grpSp>
            <p:nvGrpSpPr>
              <p:cNvPr id="1118" name="Shape 1118"/>
              <p:cNvGrpSpPr/>
              <p:nvPr/>
            </p:nvGrpSpPr>
            <p:grpSpPr>
              <a:xfrm>
                <a:off x="662247" y="4658672"/>
                <a:ext cx="359271" cy="376691"/>
                <a:chOff x="5961125" y="1623900"/>
                <a:chExt cx="427450" cy="448175"/>
              </a:xfrm>
            </p:grpSpPr>
            <p:sp>
              <p:nvSpPr>
                <p:cNvPr id="1119" name="Shape 1119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pathLst>
                    <a:path extrusionOk="0" fill="none" h="15077" w="15077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0" name="Shape 1120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pathLst>
                    <a:path extrusionOk="0" fill="none" h="11180" w="1118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1" name="Shape 1121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pathLst>
                    <a:path extrusionOk="0" fill="none" h="3386" w="3386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2" name="Shape 1122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pathLst>
                    <a:path extrusionOk="0" fill="none" h="7283" w="7283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3" name="Shape 1123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pathLst>
                    <a:path extrusionOk="0" fill="none" h="2827" w="2997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4" name="Shape 1124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pathLst>
                    <a:path extrusionOk="0" fill="none" h="2827" w="2973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5" name="Shape 1125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pathLst>
                    <a:path extrusionOk="0" fill="none" h="10206" w="10035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26" name="Shape 1126"/>
              <p:cNvSpPr/>
              <p:nvPr/>
            </p:nvSpPr>
            <p:spPr>
              <a:xfrm>
                <a:off x="-191649" y="4692460"/>
                <a:ext cx="339835" cy="309114"/>
              </a:xfrm>
              <a:custGeom>
                <a:pathLst>
                  <a:path extrusionOk="0" fill="none" h="14711" w="16173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27" name="Shape 1127"/>
              <p:cNvGrpSpPr/>
              <p:nvPr/>
            </p:nvGrpSpPr>
            <p:grpSpPr>
              <a:xfrm>
                <a:off x="1428111" y="4685295"/>
                <a:ext cx="435021" cy="323445"/>
                <a:chOff x="5247525" y="3007275"/>
                <a:chExt cx="517575" cy="384825"/>
              </a:xfrm>
            </p:grpSpPr>
            <p:sp>
              <p:nvSpPr>
                <p:cNvPr id="1128" name="Shape 1128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pathLst>
                    <a:path extrusionOk="0" fill="none" h="13956" w="13956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9" name="Shape 1129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pathLst>
                    <a:path extrusionOk="0" fill="none" h="7941" w="7941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30" name="Shape 1130"/>
            <p:cNvGrpSpPr/>
            <p:nvPr/>
          </p:nvGrpSpPr>
          <p:grpSpPr>
            <a:xfrm>
              <a:off x="-129715" y="3597923"/>
              <a:ext cx="1945759" cy="342398"/>
              <a:chOff x="-129715" y="3525598"/>
              <a:chExt cx="1945759" cy="342398"/>
            </a:xfrm>
          </p:grpSpPr>
          <p:grpSp>
            <p:nvGrpSpPr>
              <p:cNvPr id="1131" name="Shape 1131"/>
              <p:cNvGrpSpPr/>
              <p:nvPr/>
            </p:nvGrpSpPr>
            <p:grpSpPr>
              <a:xfrm>
                <a:off x="675548" y="3530462"/>
                <a:ext cx="332669" cy="332669"/>
                <a:chOff x="6649150" y="309350"/>
                <a:chExt cx="395800" cy="395800"/>
              </a:xfrm>
            </p:grpSpPr>
            <p:sp>
              <p:nvSpPr>
                <p:cNvPr id="1132" name="Shape 1132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pathLst>
                    <a:path extrusionOk="0" fill="none" h="15832" w="15832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3" name="Shape 1133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pathLst>
                    <a:path extrusionOk="0" fill="none" h="13884" w="13884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4" name="Shape 1134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pathLst>
                    <a:path extrusionOk="0" fill="none" h="6772" w="2193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Shape 1135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6" name="Shape 1136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7" name="Shape 1137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8" name="Shape 1138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9" name="Shape 1139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0" name="Shape 1140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1" name="Shape 1141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Shape 1142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3" name="Shape 1143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4" name="Shape 1144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pathLst>
                    <a:path extrusionOk="0" fill="none" h="1" w="1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5" name="Shape 1145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6" name="Shape 1146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7" name="Shape 1147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8" name="Shape 1148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9" name="Shape 1149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0" name="Shape 1150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1" name="Shape 1151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2" name="Shape 1152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3" name="Shape 1153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4" name="Shape 1154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55" name="Shape 1155"/>
              <p:cNvGrpSpPr/>
              <p:nvPr/>
            </p:nvGrpSpPr>
            <p:grpSpPr>
              <a:xfrm>
                <a:off x="-129715" y="3525598"/>
                <a:ext cx="215966" cy="342398"/>
                <a:chOff x="6718575" y="2318625"/>
                <a:chExt cx="256950" cy="407375"/>
              </a:xfrm>
            </p:grpSpPr>
            <p:sp>
              <p:nvSpPr>
                <p:cNvPr id="1156" name="Shape 1156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7" name="Shape 1157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8" name="Shape 1158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pathLst>
                    <a:path extrusionOk="0" fill="none" h="1195" w="4092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9" name="Shape 1159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0" name="Shape 1160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pathLst>
                    <a:path extrusionOk="0" fill="none" h="12301" w="10278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1" name="Shape 1161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2" name="Shape 1162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pathLst>
                    <a:path extrusionOk="0" fill="none" h="780" w="3606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3" name="Shape 1163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pathLst>
                    <a:path extrusionOk="0" fill="none" h="1" w="4092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64" name="Shape 1164"/>
              <p:cNvSpPr/>
              <p:nvPr/>
            </p:nvSpPr>
            <p:spPr>
              <a:xfrm>
                <a:off x="1475200" y="3526365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5" name="Shape 1165"/>
            <p:cNvGrpSpPr/>
            <p:nvPr/>
          </p:nvGrpSpPr>
          <p:grpSpPr>
            <a:xfrm>
              <a:off x="-129715" y="-120176"/>
              <a:ext cx="1945759" cy="342398"/>
              <a:chOff x="-129715" y="-196376"/>
              <a:chExt cx="1945759" cy="342398"/>
            </a:xfrm>
          </p:grpSpPr>
          <p:grpSp>
            <p:nvGrpSpPr>
              <p:cNvPr id="1166" name="Shape 1166"/>
              <p:cNvGrpSpPr/>
              <p:nvPr/>
            </p:nvGrpSpPr>
            <p:grpSpPr>
              <a:xfrm>
                <a:off x="675548" y="-191512"/>
                <a:ext cx="332669" cy="332669"/>
                <a:chOff x="6649150" y="309350"/>
                <a:chExt cx="395800" cy="395800"/>
              </a:xfrm>
            </p:grpSpPr>
            <p:sp>
              <p:nvSpPr>
                <p:cNvPr id="1167" name="Shape 1167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pathLst>
                    <a:path extrusionOk="0" fill="none" h="15832" w="15832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8" name="Shape 1168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pathLst>
                    <a:path extrusionOk="0" fill="none" h="13884" w="13884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9" name="Shape 1169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pathLst>
                    <a:path extrusionOk="0" fill="none" h="6772" w="2193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0" name="Shape 1170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1" name="Shape 1171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2" name="Shape 1172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3" name="Shape 1173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4" name="Shape 1174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5" name="Shape 1175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6" name="Shape 1176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7" name="Shape 1177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8" name="Shape 1178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9" name="Shape 1179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pathLst>
                    <a:path extrusionOk="0" fill="none" h="1" w="1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0" name="Shape 1180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Shape 1181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2" name="Shape 1182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3" name="Shape 1183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Shape 1184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5" name="Shape 1185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Shape 1186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Shape 1187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8" name="Shape 1188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9" name="Shape 1189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0" name="Shape 1190"/>
              <p:cNvGrpSpPr/>
              <p:nvPr/>
            </p:nvGrpSpPr>
            <p:grpSpPr>
              <a:xfrm>
                <a:off x="-129715" y="-196376"/>
                <a:ext cx="215966" cy="342398"/>
                <a:chOff x="6718575" y="2318625"/>
                <a:chExt cx="256950" cy="407375"/>
              </a:xfrm>
            </p:grpSpPr>
            <p:sp>
              <p:nvSpPr>
                <p:cNvPr id="1191" name="Shape 1191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2" name="Shape 1192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3" name="Shape 1193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pathLst>
                    <a:path extrusionOk="0" fill="none" h="1195" w="4092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4" name="Shape 1194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Shape 1195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pathLst>
                    <a:path extrusionOk="0" fill="none" h="12301" w="10278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Shape 1196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Shape 1197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pathLst>
                    <a:path extrusionOk="0" fill="none" h="780" w="3606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8" name="Shape 1198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pathLst>
                    <a:path extrusionOk="0" fill="none" h="1" w="4092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99" name="Shape 1199"/>
              <p:cNvSpPr/>
              <p:nvPr/>
            </p:nvSpPr>
            <p:spPr>
              <a:xfrm>
                <a:off x="1475200" y="-195609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00" name="Shape 1200"/>
          <p:cNvSpPr/>
          <p:nvPr/>
        </p:nvSpPr>
        <p:spPr>
          <a:xfrm flipH="1">
            <a:off x="2095199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1" name="Shape 120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02" name="Shape 1202"/>
          <p:cNvSpPr txBox="1"/>
          <p:nvPr>
            <p:ph idx="1" type="body"/>
          </p:nvPr>
        </p:nvSpPr>
        <p:spPr>
          <a:xfrm>
            <a:off x="2544225" y="297366"/>
            <a:ext cx="2981399" cy="466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203" name="Shape 1203"/>
          <p:cNvSpPr txBox="1"/>
          <p:nvPr>
            <p:ph idx="2" type="body"/>
          </p:nvPr>
        </p:nvSpPr>
        <p:spPr>
          <a:xfrm>
            <a:off x="5705275" y="297366"/>
            <a:ext cx="2981399" cy="466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204" name="Shape 120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bg>
      <p:bgPr>
        <a:solidFill>
          <a:srgbClr val="6FA8DC"/>
        </a:solidFill>
      </p:bgPr>
    </p:bg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6" name="Shape 1206"/>
          <p:cNvGrpSpPr/>
          <p:nvPr/>
        </p:nvGrpSpPr>
        <p:grpSpPr>
          <a:xfrm>
            <a:off x="-217232" y="-120176"/>
            <a:ext cx="2498094" cy="5384139"/>
            <a:chOff x="-217232" y="-120176"/>
            <a:chExt cx="2498094" cy="5384139"/>
          </a:xfrm>
        </p:grpSpPr>
        <p:grpSp>
          <p:nvGrpSpPr>
            <p:cNvPr id="1207" name="Shape 1207"/>
            <p:cNvGrpSpPr/>
            <p:nvPr/>
          </p:nvGrpSpPr>
          <p:grpSpPr>
            <a:xfrm>
              <a:off x="242469" y="480234"/>
              <a:ext cx="2014333" cy="350068"/>
              <a:chOff x="242469" y="220890"/>
              <a:chExt cx="2014333" cy="350068"/>
            </a:xfrm>
          </p:grpSpPr>
          <p:sp>
            <p:nvSpPr>
              <p:cNvPr id="1208" name="Shape 1208"/>
              <p:cNvSpPr/>
              <p:nvPr/>
            </p:nvSpPr>
            <p:spPr>
              <a:xfrm>
                <a:off x="242469" y="221405"/>
                <a:ext cx="351076" cy="349038"/>
              </a:xfrm>
              <a:custGeom>
                <a:pathLst>
                  <a:path extrusionOk="0" fill="none" h="16611" w="16708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Shape 1209"/>
              <p:cNvSpPr/>
              <p:nvPr/>
            </p:nvSpPr>
            <p:spPr>
              <a:xfrm>
                <a:off x="1056431" y="227541"/>
                <a:ext cx="336767" cy="336767"/>
              </a:xfrm>
              <a:custGeom>
                <a:pathLst>
                  <a:path extrusionOk="0" fill="none" h="16027" w="16027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10" name="Shape 1210"/>
              <p:cNvGrpSpPr/>
              <p:nvPr/>
            </p:nvGrpSpPr>
            <p:grpSpPr>
              <a:xfrm>
                <a:off x="1913921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1211" name="Shape 1211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pathLst>
                    <a:path extrusionOk="0" fill="none" h="12593" w="12592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2" name="Shape 1212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pathLst>
                    <a:path extrusionOk="0" fill="none" h="9670" w="967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3" name="Shape 1213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pathLst>
                    <a:path extrusionOk="0" fill="none" h="3386" w="3386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4" name="Shape 1214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pathLst>
                    <a:path extrusionOk="0" fill="none" h="6139" w="6162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15" name="Shape 1215"/>
            <p:cNvGrpSpPr/>
            <p:nvPr/>
          </p:nvGrpSpPr>
          <p:grpSpPr>
            <a:xfrm>
              <a:off x="247585" y="1723019"/>
              <a:ext cx="2010761" cy="340864"/>
              <a:chOff x="247585" y="1471215"/>
              <a:chExt cx="2010761" cy="340864"/>
            </a:xfrm>
          </p:grpSpPr>
          <p:sp>
            <p:nvSpPr>
              <p:cNvPr id="1216" name="Shape 1216"/>
              <p:cNvSpPr/>
              <p:nvPr/>
            </p:nvSpPr>
            <p:spPr>
              <a:xfrm>
                <a:off x="247585" y="1471215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17" name="Shape 1217"/>
              <p:cNvGrpSpPr/>
              <p:nvPr/>
            </p:nvGrpSpPr>
            <p:grpSpPr>
              <a:xfrm>
                <a:off x="1048247" y="1484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1218" name="Shape 1218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pathLst>
                    <a:path extrusionOk="0" fill="none" h="10668" w="16806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9" name="Shape 1219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pathLst>
                    <a:path extrusionOk="0" fill="none" h="1000" w="975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0" name="Shape 1220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pathLst>
                    <a:path extrusionOk="0" fill="none" h="3265" w="2436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1" name="Shape 1221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pathLst>
                    <a:path extrusionOk="0" fill="none" h="3265" w="2437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2" name="Shape 1222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pathLst>
                    <a:path extrusionOk="0" fill="none" h="8720" w="14858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3" name="Shape 1223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pathLst>
                    <a:path extrusionOk="0" fill="none" h="4629" w="9208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4" name="Shape 1224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pathLst>
                    <a:path extrusionOk="0" fill="none" h="2753" w="2753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25" name="Shape 1225"/>
              <p:cNvGrpSpPr/>
              <p:nvPr/>
            </p:nvGrpSpPr>
            <p:grpSpPr>
              <a:xfrm>
                <a:off x="1912376" y="1478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1226" name="Shape 1226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pathLst>
                    <a:path extrusionOk="0" fill="none" h="8793" w="3922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7" name="Shape 1227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pathLst>
                    <a:path extrusionOk="0" fill="none" h="15491" w="12252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28" name="Shape 1228"/>
            <p:cNvGrpSpPr/>
            <p:nvPr/>
          </p:nvGrpSpPr>
          <p:grpSpPr>
            <a:xfrm>
              <a:off x="249624" y="4198335"/>
              <a:ext cx="1960111" cy="430924"/>
              <a:chOff x="249624" y="4045437"/>
              <a:chExt cx="1960111" cy="430924"/>
            </a:xfrm>
          </p:grpSpPr>
          <p:sp>
            <p:nvSpPr>
              <p:cNvPr id="1229" name="Shape 1229"/>
              <p:cNvSpPr/>
              <p:nvPr/>
            </p:nvSpPr>
            <p:spPr>
              <a:xfrm>
                <a:off x="249624" y="4092516"/>
                <a:ext cx="336767" cy="336767"/>
              </a:xfrm>
              <a:custGeom>
                <a:pathLst>
                  <a:path extrusionOk="0" fill="none" h="16027" w="16027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30" name="Shape 1230"/>
              <p:cNvGrpSpPr/>
              <p:nvPr/>
            </p:nvGrpSpPr>
            <p:grpSpPr>
              <a:xfrm>
                <a:off x="1053374" y="4085865"/>
                <a:ext cx="342881" cy="350068"/>
                <a:chOff x="3951850" y="2985350"/>
                <a:chExt cx="407950" cy="416500"/>
              </a:xfrm>
            </p:grpSpPr>
            <p:sp>
              <p:nvSpPr>
                <p:cNvPr id="1231" name="Shape 1231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pathLst>
                    <a:path extrusionOk="0" fill="none" h="12593" w="12592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2" name="Shape 1232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pathLst>
                    <a:path extrusionOk="0" fill="none" h="9670" w="967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3" name="Shape 1233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pathLst>
                    <a:path extrusionOk="0" fill="none" h="3386" w="3386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4" name="Shape 1234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pathLst>
                    <a:path extrusionOk="0" fill="none" h="6139" w="6162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35" name="Shape 1235"/>
              <p:cNvSpPr/>
              <p:nvPr/>
            </p:nvSpPr>
            <p:spPr>
              <a:xfrm>
                <a:off x="1960989" y="4045437"/>
                <a:ext cx="248745" cy="430924"/>
              </a:xfrm>
              <a:custGeom>
                <a:pathLst>
                  <a:path extrusionOk="0" fill="none" h="20508" w="11838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6" name="Shape 1236"/>
            <p:cNvGrpSpPr/>
            <p:nvPr/>
          </p:nvGrpSpPr>
          <p:grpSpPr>
            <a:xfrm>
              <a:off x="200496" y="3010834"/>
              <a:ext cx="2080365" cy="329076"/>
              <a:chOff x="200496" y="2866629"/>
              <a:chExt cx="2080365" cy="329076"/>
            </a:xfrm>
          </p:grpSpPr>
          <p:grpSp>
            <p:nvGrpSpPr>
              <p:cNvPr id="1237" name="Shape 1237"/>
              <p:cNvGrpSpPr/>
              <p:nvPr/>
            </p:nvGrpSpPr>
            <p:grpSpPr>
              <a:xfrm>
                <a:off x="200496" y="2869445"/>
                <a:ext cx="435021" cy="323445"/>
                <a:chOff x="5247525" y="3007275"/>
                <a:chExt cx="517575" cy="384825"/>
              </a:xfrm>
            </p:grpSpPr>
            <p:sp>
              <p:nvSpPr>
                <p:cNvPr id="1238" name="Shape 1238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pathLst>
                    <a:path extrusionOk="0" fill="none" h="13956" w="13956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9" name="Shape 1239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pathLst>
                    <a:path extrusionOk="0" fill="none" h="7941" w="7941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0" name="Shape 1240"/>
              <p:cNvGrpSpPr/>
              <p:nvPr/>
            </p:nvGrpSpPr>
            <p:grpSpPr>
              <a:xfrm>
                <a:off x="1057965" y="2866629"/>
                <a:ext cx="333699" cy="329076"/>
                <a:chOff x="3292425" y="3664250"/>
                <a:chExt cx="397025" cy="391525"/>
              </a:xfrm>
            </p:grpSpPr>
            <p:sp>
              <p:nvSpPr>
                <p:cNvPr id="1241" name="Shape 1241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pathLst>
                    <a:path extrusionOk="0" fill="none" h="15004" w="15004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2" name="Shape 1242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pathLst>
                    <a:path extrusionOk="0" fill="none" h="6138" w="52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3" name="Shape 1243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pathLst>
                    <a:path extrusionOk="0" fill="none" h="3873" w="7503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4" name="Shape 1244"/>
              <p:cNvGrpSpPr/>
              <p:nvPr/>
            </p:nvGrpSpPr>
            <p:grpSpPr>
              <a:xfrm>
                <a:off x="1889861" y="2899125"/>
                <a:ext cx="391000" cy="264085"/>
                <a:chOff x="564675" y="1700625"/>
                <a:chExt cx="465200" cy="314200"/>
              </a:xfrm>
            </p:grpSpPr>
            <p:sp>
              <p:nvSpPr>
                <p:cNvPr id="1245" name="Shape 1245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170" w="18608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6" name="Shape 1246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pathLst>
                    <a:path extrusionOk="0" fill="none" h="10887" w="18608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Shape 1247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25" w="179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48" name="Shape 1248"/>
            <p:cNvGrpSpPr/>
            <p:nvPr/>
          </p:nvGrpSpPr>
          <p:grpSpPr>
            <a:xfrm>
              <a:off x="-217232" y="1088315"/>
              <a:ext cx="2042490" cy="376691"/>
              <a:chOff x="-217232" y="814472"/>
              <a:chExt cx="2042490" cy="376691"/>
            </a:xfrm>
          </p:grpSpPr>
          <p:sp>
            <p:nvSpPr>
              <p:cNvPr id="1249" name="Shape 1249"/>
              <p:cNvSpPr/>
              <p:nvPr/>
            </p:nvSpPr>
            <p:spPr>
              <a:xfrm>
                <a:off x="671965" y="848260"/>
                <a:ext cx="339835" cy="309114"/>
              </a:xfrm>
              <a:custGeom>
                <a:pathLst>
                  <a:path extrusionOk="0" fill="none" h="14711" w="16173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50" name="Shape 1250"/>
              <p:cNvGrpSpPr/>
              <p:nvPr/>
            </p:nvGrpSpPr>
            <p:grpSpPr>
              <a:xfrm>
                <a:off x="-217232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1251" name="Shape 1251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170" w="18608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Shape 1252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pathLst>
                    <a:path extrusionOk="0" fill="none" h="10887" w="18608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3" name="Shape 1253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25" w="179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4" name="Shape 1254"/>
              <p:cNvGrpSpPr/>
              <p:nvPr/>
            </p:nvGrpSpPr>
            <p:grpSpPr>
              <a:xfrm>
                <a:off x="1465986" y="814472"/>
                <a:ext cx="359271" cy="376691"/>
                <a:chOff x="5961125" y="1623900"/>
                <a:chExt cx="427450" cy="448175"/>
              </a:xfrm>
            </p:grpSpPr>
            <p:sp>
              <p:nvSpPr>
                <p:cNvPr id="1255" name="Shape 1255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pathLst>
                    <a:path extrusionOk="0" fill="none" h="15077" w="15077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Shape 1256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pathLst>
                    <a:path extrusionOk="0" fill="none" h="11180" w="1118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Shape 1257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pathLst>
                    <a:path extrusionOk="0" fill="none" h="3386" w="3386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Shape 1258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pathLst>
                    <a:path extrusionOk="0" fill="none" h="7283" w="7283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Shape 1259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pathLst>
                    <a:path extrusionOk="0" fill="none" h="2827" w="2997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Shape 1260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pathLst>
                    <a:path extrusionOk="0" fill="none" h="2827" w="2973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1" name="Shape 1261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pathLst>
                    <a:path extrusionOk="0" fill="none" h="10206" w="10035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62" name="Shape 1262"/>
            <p:cNvGrpSpPr/>
            <p:nvPr/>
          </p:nvGrpSpPr>
          <p:grpSpPr>
            <a:xfrm>
              <a:off x="-146104" y="2321897"/>
              <a:ext cx="1967265" cy="430924"/>
              <a:chOff x="-146104" y="2152862"/>
              <a:chExt cx="1967265" cy="430924"/>
            </a:xfrm>
          </p:grpSpPr>
          <p:grpSp>
            <p:nvGrpSpPr>
              <p:cNvPr id="1263" name="Shape 1263"/>
              <p:cNvGrpSpPr/>
              <p:nvPr/>
            </p:nvGrpSpPr>
            <p:grpSpPr>
              <a:xfrm>
                <a:off x="670441" y="2159261"/>
                <a:ext cx="342881" cy="418127"/>
                <a:chOff x="596350" y="929175"/>
                <a:chExt cx="407950" cy="497475"/>
              </a:xfrm>
            </p:grpSpPr>
            <p:sp>
              <p:nvSpPr>
                <p:cNvPr id="1264" name="Shape 1264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pathLst>
                    <a:path extrusionOk="0" fill="none" h="18924" w="1549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5" name="Shape 1265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pathLst>
                    <a:path extrusionOk="0" fill="none" h="18511" w="15101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6" name="Shape 1266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pathLst>
                    <a:path extrusionOk="0" fill="none" h="1" w="5359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7" name="Shape 1267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8" name="Shape 1268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9" name="Shape 1269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0" name="Shape 1270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pathLst>
                    <a:path extrusionOk="0" fill="none" h="3362" w="3362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71" name="Shape 1271"/>
              <p:cNvSpPr/>
              <p:nvPr/>
            </p:nvSpPr>
            <p:spPr>
              <a:xfrm>
                <a:off x="-146104" y="2152862"/>
                <a:ext cx="248745" cy="430924"/>
              </a:xfrm>
              <a:custGeom>
                <a:pathLst>
                  <a:path extrusionOk="0" fill="none" h="20508" w="11838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Shape 1272"/>
              <p:cNvSpPr/>
              <p:nvPr/>
            </p:nvSpPr>
            <p:spPr>
              <a:xfrm>
                <a:off x="1470084" y="2193805"/>
                <a:ext cx="351076" cy="349038"/>
              </a:xfrm>
              <a:custGeom>
                <a:pathLst>
                  <a:path extrusionOk="0" fill="none" h="16611" w="16708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3" name="Shape 1273"/>
            <p:cNvGrpSpPr/>
            <p:nvPr/>
          </p:nvGrpSpPr>
          <p:grpSpPr>
            <a:xfrm>
              <a:off x="-191649" y="4887272"/>
              <a:ext cx="2054782" cy="376691"/>
              <a:chOff x="-191649" y="4658672"/>
              <a:chExt cx="2054782" cy="376691"/>
            </a:xfrm>
          </p:grpSpPr>
          <p:grpSp>
            <p:nvGrpSpPr>
              <p:cNvPr id="1274" name="Shape 1274"/>
              <p:cNvGrpSpPr/>
              <p:nvPr/>
            </p:nvGrpSpPr>
            <p:grpSpPr>
              <a:xfrm>
                <a:off x="662247" y="4658672"/>
                <a:ext cx="359271" cy="376691"/>
                <a:chOff x="5961125" y="1623900"/>
                <a:chExt cx="427450" cy="448175"/>
              </a:xfrm>
            </p:grpSpPr>
            <p:sp>
              <p:nvSpPr>
                <p:cNvPr id="1275" name="Shape 1275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pathLst>
                    <a:path extrusionOk="0" fill="none" h="15077" w="15077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6" name="Shape 1276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pathLst>
                    <a:path extrusionOk="0" fill="none" h="11180" w="1118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7" name="Shape 1277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pathLst>
                    <a:path extrusionOk="0" fill="none" h="3386" w="3386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8" name="Shape 1278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pathLst>
                    <a:path extrusionOk="0" fill="none" h="7283" w="7283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9" name="Shape 1279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pathLst>
                    <a:path extrusionOk="0" fill="none" h="2827" w="2997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0" name="Shape 1280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pathLst>
                    <a:path extrusionOk="0" fill="none" h="2827" w="2973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1" name="Shape 1281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pathLst>
                    <a:path extrusionOk="0" fill="none" h="10206" w="10035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82" name="Shape 1282"/>
              <p:cNvSpPr/>
              <p:nvPr/>
            </p:nvSpPr>
            <p:spPr>
              <a:xfrm>
                <a:off x="-191649" y="4692460"/>
                <a:ext cx="339835" cy="309114"/>
              </a:xfrm>
              <a:custGeom>
                <a:pathLst>
                  <a:path extrusionOk="0" fill="none" h="14711" w="16173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83" name="Shape 1283"/>
              <p:cNvGrpSpPr/>
              <p:nvPr/>
            </p:nvGrpSpPr>
            <p:grpSpPr>
              <a:xfrm>
                <a:off x="1428111" y="4685295"/>
                <a:ext cx="435021" cy="323445"/>
                <a:chOff x="5247525" y="3007275"/>
                <a:chExt cx="517575" cy="384825"/>
              </a:xfrm>
            </p:grpSpPr>
            <p:sp>
              <p:nvSpPr>
                <p:cNvPr id="1284" name="Shape 1284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pathLst>
                    <a:path extrusionOk="0" fill="none" h="13956" w="13956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5" name="Shape 1285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pathLst>
                    <a:path extrusionOk="0" fill="none" h="7941" w="7941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86" name="Shape 1286"/>
            <p:cNvGrpSpPr/>
            <p:nvPr/>
          </p:nvGrpSpPr>
          <p:grpSpPr>
            <a:xfrm>
              <a:off x="-129715" y="3597923"/>
              <a:ext cx="1945759" cy="342398"/>
              <a:chOff x="-129715" y="3525598"/>
              <a:chExt cx="1945759" cy="342398"/>
            </a:xfrm>
          </p:grpSpPr>
          <p:grpSp>
            <p:nvGrpSpPr>
              <p:cNvPr id="1287" name="Shape 1287"/>
              <p:cNvGrpSpPr/>
              <p:nvPr/>
            </p:nvGrpSpPr>
            <p:grpSpPr>
              <a:xfrm>
                <a:off x="675548" y="3530462"/>
                <a:ext cx="332669" cy="332669"/>
                <a:chOff x="6649150" y="309350"/>
                <a:chExt cx="395800" cy="395800"/>
              </a:xfrm>
            </p:grpSpPr>
            <p:sp>
              <p:nvSpPr>
                <p:cNvPr id="1288" name="Shape 1288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pathLst>
                    <a:path extrusionOk="0" fill="none" h="15832" w="15832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9" name="Shape 1289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pathLst>
                    <a:path extrusionOk="0" fill="none" h="13884" w="13884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0" name="Shape 1290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pathLst>
                    <a:path extrusionOk="0" fill="none" h="6772" w="2193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1" name="Shape 1291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2" name="Shape 1292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3" name="Shape 1293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4" name="Shape 1294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5" name="Shape 1295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6" name="Shape 1296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7" name="Shape 1297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8" name="Shape 1298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9" name="Shape 1299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0" name="Shape 1300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pathLst>
                    <a:path extrusionOk="0" fill="none" h="1" w="1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1" name="Shape 1301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2" name="Shape 1302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3" name="Shape 1303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4" name="Shape 1304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5" name="Shape 1305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6" name="Shape 1306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7" name="Shape 1307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8" name="Shape 1308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9" name="Shape 1309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0" name="Shape 1310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11" name="Shape 1311"/>
              <p:cNvGrpSpPr/>
              <p:nvPr/>
            </p:nvGrpSpPr>
            <p:grpSpPr>
              <a:xfrm>
                <a:off x="-129715" y="3525598"/>
                <a:ext cx="215966" cy="342398"/>
                <a:chOff x="6718575" y="2318625"/>
                <a:chExt cx="256950" cy="407375"/>
              </a:xfrm>
            </p:grpSpPr>
            <p:sp>
              <p:nvSpPr>
                <p:cNvPr id="1312" name="Shape 1312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3" name="Shape 1313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4" name="Shape 1314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pathLst>
                    <a:path extrusionOk="0" fill="none" h="1195" w="4092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5" name="Shape 1315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6" name="Shape 1316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pathLst>
                    <a:path extrusionOk="0" fill="none" h="12301" w="10278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7" name="Shape 1317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8" name="Shape 1318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pathLst>
                    <a:path extrusionOk="0" fill="none" h="780" w="3606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9" name="Shape 1319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pathLst>
                    <a:path extrusionOk="0" fill="none" h="1" w="4092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20" name="Shape 1320"/>
              <p:cNvSpPr/>
              <p:nvPr/>
            </p:nvSpPr>
            <p:spPr>
              <a:xfrm>
                <a:off x="1475200" y="3526365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1" name="Shape 1321"/>
            <p:cNvGrpSpPr/>
            <p:nvPr/>
          </p:nvGrpSpPr>
          <p:grpSpPr>
            <a:xfrm>
              <a:off x="-129715" y="-120176"/>
              <a:ext cx="1945759" cy="342398"/>
              <a:chOff x="-129715" y="-196376"/>
              <a:chExt cx="1945759" cy="342398"/>
            </a:xfrm>
          </p:grpSpPr>
          <p:grpSp>
            <p:nvGrpSpPr>
              <p:cNvPr id="1322" name="Shape 1322"/>
              <p:cNvGrpSpPr/>
              <p:nvPr/>
            </p:nvGrpSpPr>
            <p:grpSpPr>
              <a:xfrm>
                <a:off x="675548" y="-191512"/>
                <a:ext cx="332669" cy="332669"/>
                <a:chOff x="6649150" y="309350"/>
                <a:chExt cx="395800" cy="395800"/>
              </a:xfrm>
            </p:grpSpPr>
            <p:sp>
              <p:nvSpPr>
                <p:cNvPr id="1323" name="Shape 1323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pathLst>
                    <a:path extrusionOk="0" fill="none" h="15832" w="15832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4" name="Shape 1324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pathLst>
                    <a:path extrusionOk="0" fill="none" h="13884" w="13884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5" name="Shape 1325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pathLst>
                    <a:path extrusionOk="0" fill="none" h="6772" w="2193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6" name="Shape 1326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7" name="Shape 1327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8" name="Shape 1328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9" name="Shape 1329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0" name="Shape 1330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1" name="Shape 1331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2" name="Shape 1332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Shape 1333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4" name="Shape 1334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Shape 1335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pathLst>
                    <a:path extrusionOk="0" fill="none" h="1" w="1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Shape 1336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7" name="Shape 1337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Shape 1338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9" name="Shape 1339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0" name="Shape 1340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1" name="Shape 1341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2" name="Shape 1342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3" name="Shape 1343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4" name="Shape 1344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5" name="Shape 1345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46" name="Shape 1346"/>
              <p:cNvGrpSpPr/>
              <p:nvPr/>
            </p:nvGrpSpPr>
            <p:grpSpPr>
              <a:xfrm>
                <a:off x="-129715" y="-196376"/>
                <a:ext cx="215966" cy="342398"/>
                <a:chOff x="6718575" y="2318625"/>
                <a:chExt cx="256950" cy="407375"/>
              </a:xfrm>
            </p:grpSpPr>
            <p:sp>
              <p:nvSpPr>
                <p:cNvPr id="1347" name="Shape 1347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8" name="Shape 1348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Shape 1349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pathLst>
                    <a:path extrusionOk="0" fill="none" h="1195" w="4092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Shape 1350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1" name="Shape 1351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pathLst>
                    <a:path extrusionOk="0" fill="none" h="12301" w="10278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Shape 1352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Shape 1353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pathLst>
                    <a:path extrusionOk="0" fill="none" h="780" w="3606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4" name="Shape 1354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pathLst>
                    <a:path extrusionOk="0" fill="none" h="1" w="4092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55" name="Shape 1355"/>
              <p:cNvSpPr/>
              <p:nvPr/>
            </p:nvSpPr>
            <p:spPr>
              <a:xfrm>
                <a:off x="1475200" y="-195609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56" name="Shape 1356"/>
          <p:cNvSpPr/>
          <p:nvPr/>
        </p:nvSpPr>
        <p:spPr>
          <a:xfrm flipH="1">
            <a:off x="2095199" y="0"/>
            <a:ext cx="70488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7" name="Shape 135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58" name="Shape 1358"/>
          <p:cNvSpPr txBox="1"/>
          <p:nvPr>
            <p:ph idx="1" type="body"/>
          </p:nvPr>
        </p:nvSpPr>
        <p:spPr>
          <a:xfrm>
            <a:off x="2445100" y="275350"/>
            <a:ext cx="2066100" cy="4650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59" name="Shape 1359"/>
          <p:cNvSpPr txBox="1"/>
          <p:nvPr>
            <p:ph idx="2" type="body"/>
          </p:nvPr>
        </p:nvSpPr>
        <p:spPr>
          <a:xfrm>
            <a:off x="4617100" y="275350"/>
            <a:ext cx="2066100" cy="4650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0" name="Shape 1360"/>
          <p:cNvSpPr txBox="1"/>
          <p:nvPr>
            <p:ph idx="3" type="body"/>
          </p:nvPr>
        </p:nvSpPr>
        <p:spPr>
          <a:xfrm>
            <a:off x="6789100" y="275350"/>
            <a:ext cx="2066100" cy="4650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1" name="Shape 136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6FA8DC"/>
        </a:solidFill>
      </p:bgPr>
    </p:bg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3" name="Shape 1363"/>
          <p:cNvGrpSpPr/>
          <p:nvPr/>
        </p:nvGrpSpPr>
        <p:grpSpPr>
          <a:xfrm>
            <a:off x="-217232" y="-120176"/>
            <a:ext cx="2498094" cy="5384139"/>
            <a:chOff x="-217232" y="-120176"/>
            <a:chExt cx="2498094" cy="5384139"/>
          </a:xfrm>
        </p:grpSpPr>
        <p:grpSp>
          <p:nvGrpSpPr>
            <p:cNvPr id="1364" name="Shape 1364"/>
            <p:cNvGrpSpPr/>
            <p:nvPr/>
          </p:nvGrpSpPr>
          <p:grpSpPr>
            <a:xfrm>
              <a:off x="242469" y="480234"/>
              <a:ext cx="2014333" cy="350068"/>
              <a:chOff x="242469" y="220890"/>
              <a:chExt cx="2014333" cy="350068"/>
            </a:xfrm>
          </p:grpSpPr>
          <p:sp>
            <p:nvSpPr>
              <p:cNvPr id="1365" name="Shape 1365"/>
              <p:cNvSpPr/>
              <p:nvPr/>
            </p:nvSpPr>
            <p:spPr>
              <a:xfrm>
                <a:off x="242469" y="221405"/>
                <a:ext cx="351076" cy="349038"/>
              </a:xfrm>
              <a:custGeom>
                <a:pathLst>
                  <a:path extrusionOk="0" fill="none" h="16611" w="16708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Shape 1366"/>
              <p:cNvSpPr/>
              <p:nvPr/>
            </p:nvSpPr>
            <p:spPr>
              <a:xfrm>
                <a:off x="1056431" y="227541"/>
                <a:ext cx="336767" cy="336767"/>
              </a:xfrm>
              <a:custGeom>
                <a:pathLst>
                  <a:path extrusionOk="0" fill="none" h="16027" w="16027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67" name="Shape 1367"/>
              <p:cNvGrpSpPr/>
              <p:nvPr/>
            </p:nvGrpSpPr>
            <p:grpSpPr>
              <a:xfrm>
                <a:off x="1913921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1368" name="Shape 1368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pathLst>
                    <a:path extrusionOk="0" fill="none" h="12593" w="12592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9" name="Shape 1369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pathLst>
                    <a:path extrusionOk="0" fill="none" h="9670" w="967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0" name="Shape 1370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pathLst>
                    <a:path extrusionOk="0" fill="none" h="3386" w="3386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1" name="Shape 1371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pathLst>
                    <a:path extrusionOk="0" fill="none" h="6139" w="6162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72" name="Shape 1372"/>
            <p:cNvGrpSpPr/>
            <p:nvPr/>
          </p:nvGrpSpPr>
          <p:grpSpPr>
            <a:xfrm>
              <a:off x="247585" y="1723019"/>
              <a:ext cx="2010761" cy="340864"/>
              <a:chOff x="247585" y="1471215"/>
              <a:chExt cx="2010761" cy="340864"/>
            </a:xfrm>
          </p:grpSpPr>
          <p:sp>
            <p:nvSpPr>
              <p:cNvPr id="1373" name="Shape 1373"/>
              <p:cNvSpPr/>
              <p:nvPr/>
            </p:nvSpPr>
            <p:spPr>
              <a:xfrm>
                <a:off x="247585" y="1471215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74" name="Shape 1374"/>
              <p:cNvGrpSpPr/>
              <p:nvPr/>
            </p:nvGrpSpPr>
            <p:grpSpPr>
              <a:xfrm>
                <a:off x="1048247" y="1484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1375" name="Shape 1375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pathLst>
                    <a:path extrusionOk="0" fill="none" h="10668" w="16806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6" name="Shape 1376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pathLst>
                    <a:path extrusionOk="0" fill="none" h="1000" w="975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7" name="Shape 1377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pathLst>
                    <a:path extrusionOk="0" fill="none" h="3265" w="2436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8" name="Shape 1378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pathLst>
                    <a:path extrusionOk="0" fill="none" h="3265" w="2437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9" name="Shape 1379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pathLst>
                    <a:path extrusionOk="0" fill="none" h="8720" w="14858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0" name="Shape 1380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pathLst>
                    <a:path extrusionOk="0" fill="none" h="4629" w="9208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1" name="Shape 1381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pathLst>
                    <a:path extrusionOk="0" fill="none" h="2753" w="2753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82" name="Shape 1382"/>
              <p:cNvGrpSpPr/>
              <p:nvPr/>
            </p:nvGrpSpPr>
            <p:grpSpPr>
              <a:xfrm>
                <a:off x="1912376" y="1478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1383" name="Shape 1383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pathLst>
                    <a:path extrusionOk="0" fill="none" h="8793" w="3922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4" name="Shape 1384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pathLst>
                    <a:path extrusionOk="0" fill="none" h="15491" w="12252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85" name="Shape 1385"/>
            <p:cNvGrpSpPr/>
            <p:nvPr/>
          </p:nvGrpSpPr>
          <p:grpSpPr>
            <a:xfrm>
              <a:off x="249624" y="4198335"/>
              <a:ext cx="1960111" cy="430924"/>
              <a:chOff x="249624" y="4045437"/>
              <a:chExt cx="1960111" cy="430924"/>
            </a:xfrm>
          </p:grpSpPr>
          <p:sp>
            <p:nvSpPr>
              <p:cNvPr id="1386" name="Shape 1386"/>
              <p:cNvSpPr/>
              <p:nvPr/>
            </p:nvSpPr>
            <p:spPr>
              <a:xfrm>
                <a:off x="249624" y="4092516"/>
                <a:ext cx="336767" cy="336767"/>
              </a:xfrm>
              <a:custGeom>
                <a:pathLst>
                  <a:path extrusionOk="0" fill="none" h="16027" w="16027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7" name="Shape 1387"/>
              <p:cNvGrpSpPr/>
              <p:nvPr/>
            </p:nvGrpSpPr>
            <p:grpSpPr>
              <a:xfrm>
                <a:off x="1053374" y="4085865"/>
                <a:ext cx="342881" cy="350068"/>
                <a:chOff x="3951850" y="2985350"/>
                <a:chExt cx="407950" cy="416500"/>
              </a:xfrm>
            </p:grpSpPr>
            <p:sp>
              <p:nvSpPr>
                <p:cNvPr id="1388" name="Shape 1388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pathLst>
                    <a:path extrusionOk="0" fill="none" h="12593" w="12592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9" name="Shape 1389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pathLst>
                    <a:path extrusionOk="0" fill="none" h="9670" w="967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0" name="Shape 1390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pathLst>
                    <a:path extrusionOk="0" fill="none" h="3386" w="3386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1" name="Shape 1391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pathLst>
                    <a:path extrusionOk="0" fill="none" h="6139" w="6162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92" name="Shape 1392"/>
              <p:cNvSpPr/>
              <p:nvPr/>
            </p:nvSpPr>
            <p:spPr>
              <a:xfrm>
                <a:off x="1960989" y="4045437"/>
                <a:ext cx="248745" cy="430924"/>
              </a:xfrm>
              <a:custGeom>
                <a:pathLst>
                  <a:path extrusionOk="0" fill="none" h="20508" w="11838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3" name="Shape 1393"/>
            <p:cNvGrpSpPr/>
            <p:nvPr/>
          </p:nvGrpSpPr>
          <p:grpSpPr>
            <a:xfrm>
              <a:off x="200496" y="3010834"/>
              <a:ext cx="2080365" cy="329076"/>
              <a:chOff x="200496" y="2866629"/>
              <a:chExt cx="2080365" cy="329076"/>
            </a:xfrm>
          </p:grpSpPr>
          <p:grpSp>
            <p:nvGrpSpPr>
              <p:cNvPr id="1394" name="Shape 1394"/>
              <p:cNvGrpSpPr/>
              <p:nvPr/>
            </p:nvGrpSpPr>
            <p:grpSpPr>
              <a:xfrm>
                <a:off x="200496" y="2869445"/>
                <a:ext cx="435021" cy="323445"/>
                <a:chOff x="5247525" y="3007275"/>
                <a:chExt cx="517575" cy="384825"/>
              </a:xfrm>
            </p:grpSpPr>
            <p:sp>
              <p:nvSpPr>
                <p:cNvPr id="1395" name="Shape 1395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pathLst>
                    <a:path extrusionOk="0" fill="none" h="13956" w="13956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Shape 1396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pathLst>
                    <a:path extrusionOk="0" fill="none" h="7941" w="7941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97" name="Shape 1397"/>
              <p:cNvGrpSpPr/>
              <p:nvPr/>
            </p:nvGrpSpPr>
            <p:grpSpPr>
              <a:xfrm>
                <a:off x="1057965" y="2866629"/>
                <a:ext cx="333699" cy="329076"/>
                <a:chOff x="3292425" y="3664250"/>
                <a:chExt cx="397025" cy="391525"/>
              </a:xfrm>
            </p:grpSpPr>
            <p:sp>
              <p:nvSpPr>
                <p:cNvPr id="1398" name="Shape 1398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pathLst>
                    <a:path extrusionOk="0" fill="none" h="15004" w="15004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Shape 1399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pathLst>
                    <a:path extrusionOk="0" fill="none" h="6138" w="52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0" name="Shape 1400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pathLst>
                    <a:path extrusionOk="0" fill="none" h="3873" w="7503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1" name="Shape 1401"/>
              <p:cNvGrpSpPr/>
              <p:nvPr/>
            </p:nvGrpSpPr>
            <p:grpSpPr>
              <a:xfrm>
                <a:off x="1889861" y="2899125"/>
                <a:ext cx="391000" cy="264085"/>
                <a:chOff x="564675" y="1700625"/>
                <a:chExt cx="465200" cy="314200"/>
              </a:xfrm>
            </p:grpSpPr>
            <p:sp>
              <p:nvSpPr>
                <p:cNvPr id="1402" name="Shape 1402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170" w="18608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Shape 1403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pathLst>
                    <a:path extrusionOk="0" fill="none" h="10887" w="18608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Shape 1404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25" w="179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05" name="Shape 1405"/>
            <p:cNvGrpSpPr/>
            <p:nvPr/>
          </p:nvGrpSpPr>
          <p:grpSpPr>
            <a:xfrm>
              <a:off x="-217232" y="1088315"/>
              <a:ext cx="2042490" cy="376691"/>
              <a:chOff x="-217232" y="814472"/>
              <a:chExt cx="2042490" cy="376691"/>
            </a:xfrm>
          </p:grpSpPr>
          <p:sp>
            <p:nvSpPr>
              <p:cNvPr id="1406" name="Shape 1406"/>
              <p:cNvSpPr/>
              <p:nvPr/>
            </p:nvSpPr>
            <p:spPr>
              <a:xfrm>
                <a:off x="671965" y="848260"/>
                <a:ext cx="339835" cy="309114"/>
              </a:xfrm>
              <a:custGeom>
                <a:pathLst>
                  <a:path extrusionOk="0" fill="none" h="14711" w="16173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07" name="Shape 1407"/>
              <p:cNvGrpSpPr/>
              <p:nvPr/>
            </p:nvGrpSpPr>
            <p:grpSpPr>
              <a:xfrm>
                <a:off x="-217232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1408" name="Shape 1408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170" w="18608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9" name="Shape 1409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pathLst>
                    <a:path extrusionOk="0" fill="none" h="10887" w="18608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0" name="Shape 1410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25" w="179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11" name="Shape 1411"/>
              <p:cNvGrpSpPr/>
              <p:nvPr/>
            </p:nvGrpSpPr>
            <p:grpSpPr>
              <a:xfrm>
                <a:off x="1465986" y="814472"/>
                <a:ext cx="359271" cy="376691"/>
                <a:chOff x="5961125" y="1623900"/>
                <a:chExt cx="427450" cy="448175"/>
              </a:xfrm>
            </p:grpSpPr>
            <p:sp>
              <p:nvSpPr>
                <p:cNvPr id="1412" name="Shape 1412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pathLst>
                    <a:path extrusionOk="0" fill="none" h="15077" w="15077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Shape 1413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pathLst>
                    <a:path extrusionOk="0" fill="none" h="11180" w="1118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Shape 1414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pathLst>
                    <a:path extrusionOk="0" fill="none" h="3386" w="3386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Shape 1415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pathLst>
                    <a:path extrusionOk="0" fill="none" h="7283" w="7283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6" name="Shape 1416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pathLst>
                    <a:path extrusionOk="0" fill="none" h="2827" w="2997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7" name="Shape 1417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pathLst>
                    <a:path extrusionOk="0" fill="none" h="2827" w="2973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8" name="Shape 1418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pathLst>
                    <a:path extrusionOk="0" fill="none" h="10206" w="10035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9" name="Shape 1419"/>
            <p:cNvGrpSpPr/>
            <p:nvPr/>
          </p:nvGrpSpPr>
          <p:grpSpPr>
            <a:xfrm>
              <a:off x="-146104" y="2321897"/>
              <a:ext cx="1967265" cy="430924"/>
              <a:chOff x="-146104" y="2152862"/>
              <a:chExt cx="1967265" cy="430924"/>
            </a:xfrm>
          </p:grpSpPr>
          <p:grpSp>
            <p:nvGrpSpPr>
              <p:cNvPr id="1420" name="Shape 1420"/>
              <p:cNvGrpSpPr/>
              <p:nvPr/>
            </p:nvGrpSpPr>
            <p:grpSpPr>
              <a:xfrm>
                <a:off x="670441" y="2159261"/>
                <a:ext cx="342881" cy="418127"/>
                <a:chOff x="596350" y="929175"/>
                <a:chExt cx="407950" cy="497475"/>
              </a:xfrm>
            </p:grpSpPr>
            <p:sp>
              <p:nvSpPr>
                <p:cNvPr id="1421" name="Shape 1421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pathLst>
                    <a:path extrusionOk="0" fill="none" h="18924" w="1549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2" name="Shape 1422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pathLst>
                    <a:path extrusionOk="0" fill="none" h="18511" w="15101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3" name="Shape 1423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pathLst>
                    <a:path extrusionOk="0" fill="none" h="1" w="5359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4" name="Shape 1424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5" name="Shape 1425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6" name="Shape 1426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pathLst>
                    <a:path extrusionOk="0" fill="none" h="1" w="1023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7" name="Shape 1427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pathLst>
                    <a:path extrusionOk="0" fill="none" h="3362" w="3362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28" name="Shape 1428"/>
              <p:cNvSpPr/>
              <p:nvPr/>
            </p:nvSpPr>
            <p:spPr>
              <a:xfrm>
                <a:off x="-146104" y="2152862"/>
                <a:ext cx="248745" cy="430924"/>
              </a:xfrm>
              <a:custGeom>
                <a:pathLst>
                  <a:path extrusionOk="0" fill="none" h="20508" w="11838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Shape 1429"/>
              <p:cNvSpPr/>
              <p:nvPr/>
            </p:nvSpPr>
            <p:spPr>
              <a:xfrm>
                <a:off x="1470084" y="2193805"/>
                <a:ext cx="351076" cy="349038"/>
              </a:xfrm>
              <a:custGeom>
                <a:pathLst>
                  <a:path extrusionOk="0" fill="none" h="16611" w="16708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0" name="Shape 1430"/>
            <p:cNvGrpSpPr/>
            <p:nvPr/>
          </p:nvGrpSpPr>
          <p:grpSpPr>
            <a:xfrm>
              <a:off x="-191649" y="4887272"/>
              <a:ext cx="2054782" cy="376691"/>
              <a:chOff x="-191649" y="4658672"/>
              <a:chExt cx="2054782" cy="376691"/>
            </a:xfrm>
          </p:grpSpPr>
          <p:grpSp>
            <p:nvGrpSpPr>
              <p:cNvPr id="1431" name="Shape 1431"/>
              <p:cNvGrpSpPr/>
              <p:nvPr/>
            </p:nvGrpSpPr>
            <p:grpSpPr>
              <a:xfrm>
                <a:off x="662247" y="4658672"/>
                <a:ext cx="359271" cy="376691"/>
                <a:chOff x="5961125" y="1623900"/>
                <a:chExt cx="427450" cy="448175"/>
              </a:xfrm>
            </p:grpSpPr>
            <p:sp>
              <p:nvSpPr>
                <p:cNvPr id="1432" name="Shape 1432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pathLst>
                    <a:path extrusionOk="0" fill="none" h="15077" w="15077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3" name="Shape 1433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pathLst>
                    <a:path extrusionOk="0" fill="none" h="11180" w="1118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4" name="Shape 1434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pathLst>
                    <a:path extrusionOk="0" fill="none" h="3386" w="3386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5" name="Shape 1435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pathLst>
                    <a:path extrusionOk="0" fill="none" h="7283" w="7283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6" name="Shape 1436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pathLst>
                    <a:path extrusionOk="0" fill="none" h="2827" w="2997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7" name="Shape 1437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pathLst>
                    <a:path extrusionOk="0" fill="none" h="2827" w="2973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8" name="Shape 1438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pathLst>
                    <a:path extrusionOk="0" fill="none" h="10206" w="10035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39" name="Shape 1439"/>
              <p:cNvSpPr/>
              <p:nvPr/>
            </p:nvSpPr>
            <p:spPr>
              <a:xfrm>
                <a:off x="-191649" y="4692460"/>
                <a:ext cx="339835" cy="309114"/>
              </a:xfrm>
              <a:custGeom>
                <a:pathLst>
                  <a:path extrusionOk="0" fill="none" h="14711" w="16173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40" name="Shape 1440"/>
              <p:cNvGrpSpPr/>
              <p:nvPr/>
            </p:nvGrpSpPr>
            <p:grpSpPr>
              <a:xfrm>
                <a:off x="1428111" y="4685295"/>
                <a:ext cx="435021" cy="323445"/>
                <a:chOff x="5247525" y="3007275"/>
                <a:chExt cx="517575" cy="384825"/>
              </a:xfrm>
            </p:grpSpPr>
            <p:sp>
              <p:nvSpPr>
                <p:cNvPr id="1441" name="Shape 1441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pathLst>
                    <a:path extrusionOk="0" fill="none" h="13956" w="13956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2" name="Shape 1442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pathLst>
                    <a:path extrusionOk="0" fill="none" h="7941" w="7941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43" name="Shape 1443"/>
            <p:cNvGrpSpPr/>
            <p:nvPr/>
          </p:nvGrpSpPr>
          <p:grpSpPr>
            <a:xfrm>
              <a:off x="-129715" y="3597923"/>
              <a:ext cx="1945759" cy="342398"/>
              <a:chOff x="-129715" y="3525598"/>
              <a:chExt cx="1945759" cy="342398"/>
            </a:xfrm>
          </p:grpSpPr>
          <p:grpSp>
            <p:nvGrpSpPr>
              <p:cNvPr id="1444" name="Shape 1444"/>
              <p:cNvGrpSpPr/>
              <p:nvPr/>
            </p:nvGrpSpPr>
            <p:grpSpPr>
              <a:xfrm>
                <a:off x="675548" y="3530462"/>
                <a:ext cx="332669" cy="332669"/>
                <a:chOff x="6649150" y="309350"/>
                <a:chExt cx="395800" cy="395800"/>
              </a:xfrm>
            </p:grpSpPr>
            <p:sp>
              <p:nvSpPr>
                <p:cNvPr id="1445" name="Shape 1445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pathLst>
                    <a:path extrusionOk="0" fill="none" h="15832" w="15832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6" name="Shape 1446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pathLst>
                    <a:path extrusionOk="0" fill="none" h="13884" w="13884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7" name="Shape 1447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pathLst>
                    <a:path extrusionOk="0" fill="none" h="6772" w="2193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8" name="Shape 1448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9" name="Shape 1449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0" name="Shape 1450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1" name="Shape 1451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2" name="Shape 1452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3" name="Shape 1453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4" name="Shape 1454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5" name="Shape 1455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6" name="Shape 1456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7" name="Shape 1457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pathLst>
                    <a:path extrusionOk="0" fill="none" h="1" w="1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8" name="Shape 1458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9" name="Shape 1459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0" name="Shape 1460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1" name="Shape 1461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2" name="Shape 1462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3" name="Shape 1463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4" name="Shape 1464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5" name="Shape 1465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6" name="Shape 1466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7" name="Shape 1467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68" name="Shape 1468"/>
              <p:cNvGrpSpPr/>
              <p:nvPr/>
            </p:nvGrpSpPr>
            <p:grpSpPr>
              <a:xfrm>
                <a:off x="-129715" y="3525598"/>
                <a:ext cx="215966" cy="342398"/>
                <a:chOff x="6718575" y="2318625"/>
                <a:chExt cx="256950" cy="407375"/>
              </a:xfrm>
            </p:grpSpPr>
            <p:sp>
              <p:nvSpPr>
                <p:cNvPr id="1469" name="Shape 1469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0" name="Shape 1470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1" name="Shape 1471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pathLst>
                    <a:path extrusionOk="0" fill="none" h="1195" w="4092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2" name="Shape 1472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3" name="Shape 1473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pathLst>
                    <a:path extrusionOk="0" fill="none" h="12301" w="10278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4" name="Shape 1474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5" name="Shape 1475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pathLst>
                    <a:path extrusionOk="0" fill="none" h="780" w="3606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6" name="Shape 1476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pathLst>
                    <a:path extrusionOk="0" fill="none" h="1" w="4092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77" name="Shape 1477"/>
              <p:cNvSpPr/>
              <p:nvPr/>
            </p:nvSpPr>
            <p:spPr>
              <a:xfrm>
                <a:off x="1475200" y="3526365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8" name="Shape 1478"/>
            <p:cNvGrpSpPr/>
            <p:nvPr/>
          </p:nvGrpSpPr>
          <p:grpSpPr>
            <a:xfrm>
              <a:off x="-129715" y="-120176"/>
              <a:ext cx="1945759" cy="342398"/>
              <a:chOff x="-129715" y="-196376"/>
              <a:chExt cx="1945759" cy="342398"/>
            </a:xfrm>
          </p:grpSpPr>
          <p:grpSp>
            <p:nvGrpSpPr>
              <p:cNvPr id="1479" name="Shape 1479"/>
              <p:cNvGrpSpPr/>
              <p:nvPr/>
            </p:nvGrpSpPr>
            <p:grpSpPr>
              <a:xfrm>
                <a:off x="675548" y="-191512"/>
                <a:ext cx="332669" cy="332669"/>
                <a:chOff x="6649150" y="309350"/>
                <a:chExt cx="395800" cy="395800"/>
              </a:xfrm>
            </p:grpSpPr>
            <p:sp>
              <p:nvSpPr>
                <p:cNvPr id="1480" name="Shape 1480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pathLst>
                    <a:path extrusionOk="0" fill="none" h="15832" w="15832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Shape 1481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pathLst>
                    <a:path extrusionOk="0" fill="none" h="13884" w="13884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2" name="Shape 1482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pathLst>
                    <a:path extrusionOk="0" fill="none" h="6772" w="2193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3" name="Shape 1483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4" name="Shape 1484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5" name="Shape 1485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6" name="Shape 1486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7" name="Shape 1487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8" name="Shape 1488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9" name="Shape 1489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0" name="Shape 1490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1" name="Shape 1491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2" name="Shape 1492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pathLst>
                    <a:path extrusionOk="0" fill="none" h="1" w="1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3" name="Shape 1493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pathLst>
                    <a:path extrusionOk="0" fill="none" h="1170" w="1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4" name="Shape 1494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5" name="Shape 1495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6" name="Shape 1496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pathLst>
                    <a:path extrusionOk="0" fill="none" h="561" w="999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7" name="Shape 1497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8" name="Shape 1498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pathLst>
                    <a:path extrusionOk="0" fill="none" h="1" w="117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9" name="Shape 1499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pathLst>
                    <a:path extrusionOk="0" fill="none" h="561" w="999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0" name="Shape 1500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1" name="Shape 1501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pathLst>
                    <a:path extrusionOk="0" fill="none" h="999" w="561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2" name="Shape 1502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03" name="Shape 1503"/>
              <p:cNvGrpSpPr/>
              <p:nvPr/>
            </p:nvGrpSpPr>
            <p:grpSpPr>
              <a:xfrm>
                <a:off x="-129715" y="-196376"/>
                <a:ext cx="215966" cy="342398"/>
                <a:chOff x="6718575" y="2318625"/>
                <a:chExt cx="256950" cy="407375"/>
              </a:xfrm>
            </p:grpSpPr>
            <p:sp>
              <p:nvSpPr>
                <p:cNvPr id="1504" name="Shape 1504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5" name="Shape 1505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pathLst>
                    <a:path extrusionOk="0" fill="none" h="902" w="4092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6" name="Shape 1506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pathLst>
                    <a:path extrusionOk="0" fill="none" h="1195" w="4092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7" name="Shape 1507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8" name="Shape 1508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pathLst>
                    <a:path extrusionOk="0" fill="none" h="12301" w="10278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9" name="Shape 1509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pathLst>
                    <a:path extrusionOk="0" fill="none" h="6675" w="1414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0" name="Shape 1510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pathLst>
                    <a:path extrusionOk="0" fill="none" h="780" w="3606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1" name="Shape 1511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pathLst>
                    <a:path extrusionOk="0" fill="none" h="1" w="4092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12" name="Shape 1512"/>
              <p:cNvSpPr/>
              <p:nvPr/>
            </p:nvSpPr>
            <p:spPr>
              <a:xfrm>
                <a:off x="1475200" y="-195609"/>
                <a:ext cx="340843" cy="340864"/>
              </a:xfrm>
              <a:custGeom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13" name="Shape 1513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14" name="Shape 151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15" name="Shape 1515"/>
          <p:cNvSpPr/>
          <p:nvPr/>
        </p:nvSpPr>
        <p:spPr>
          <a:xfrm flipH="1">
            <a:off x="2095199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Shape 1517"/>
          <p:cNvSpPr txBox="1"/>
          <p:nvPr>
            <p:ph idx="1" type="body"/>
          </p:nvPr>
        </p:nvSpPr>
        <p:spPr>
          <a:xfrm>
            <a:off x="164144" y="4406300"/>
            <a:ext cx="23468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1518" name="Shape 151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ig image"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Shape 1520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1" name="Shape 152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2874625" y="484600"/>
            <a:ext cx="5561999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6FA8DC"/>
              </a:buClr>
              <a:buSzPct val="100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6FA8DC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b="1" lang="en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Shape 1530"/>
          <p:cNvSpPr txBox="1"/>
          <p:nvPr>
            <p:ph type="ctrTitle"/>
          </p:nvPr>
        </p:nvSpPr>
        <p:spPr>
          <a:xfrm>
            <a:off x="1147625" y="1968875"/>
            <a:ext cx="7498799" cy="276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beat the lower bound for sorting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Shape 1613"/>
          <p:cNvSpPr/>
          <p:nvPr/>
        </p:nvSpPr>
        <p:spPr>
          <a:xfrm flipH="1" rot="10800000">
            <a:off x="0" y="-125"/>
            <a:ext cx="9144000" cy="1607100"/>
          </a:xfrm>
          <a:prstGeom prst="rect">
            <a:avLst/>
          </a:prstGeom>
          <a:solidFill>
            <a:srgbClr val="FFFFFF">
              <a:alpha val="3037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4" name="Shape 1614"/>
          <p:cNvSpPr txBox="1"/>
          <p:nvPr>
            <p:ph idx="4294967295" type="title"/>
          </p:nvPr>
        </p:nvSpPr>
        <p:spPr>
          <a:xfrm>
            <a:off x="203875" y="18553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CONDITIONS TO MET TO BREAK THE LOWER BOUND</a:t>
            </a:r>
          </a:p>
        </p:txBody>
      </p:sp>
      <p:sp>
        <p:nvSpPr>
          <p:cNvPr id="1615" name="Shape 161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</a:p>
        </p:txBody>
      </p:sp>
      <p:grpSp>
        <p:nvGrpSpPr>
          <p:cNvPr id="1616" name="Shape 1616"/>
          <p:cNvGrpSpPr/>
          <p:nvPr/>
        </p:nvGrpSpPr>
        <p:grpSpPr>
          <a:xfrm>
            <a:off x="2696797" y="720917"/>
            <a:ext cx="2736682" cy="4131612"/>
            <a:chOff x="-6729413" y="-17360900"/>
            <a:chExt cx="26138325" cy="48436249"/>
          </a:xfrm>
        </p:grpSpPr>
        <p:sp>
          <p:nvSpPr>
            <p:cNvPr id="1617" name="Shape 1617"/>
            <p:cNvSpPr/>
            <p:nvPr/>
          </p:nvSpPr>
          <p:spPr>
            <a:xfrm>
              <a:off x="-6729413" y="-9364661"/>
              <a:ext cx="25398299" cy="2466900"/>
            </a:xfrm>
            <a:custGeom>
              <a:pathLst>
                <a:path extrusionOk="0" h="120000" w="12000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Shape 1618"/>
            <p:cNvSpPr/>
            <p:nvPr/>
          </p:nvSpPr>
          <p:spPr>
            <a:xfrm>
              <a:off x="3276600" y="-17360900"/>
              <a:ext cx="10882199" cy="8842499"/>
            </a:xfrm>
            <a:custGeom>
              <a:pathLst>
                <a:path extrusionOk="0" h="120000" w="12000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Shape 1619"/>
            <p:cNvSpPr/>
            <p:nvPr/>
          </p:nvSpPr>
          <p:spPr>
            <a:xfrm>
              <a:off x="12576175" y="-17360900"/>
              <a:ext cx="6832499" cy="10463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Shape 1620"/>
            <p:cNvSpPr/>
            <p:nvPr/>
          </p:nvSpPr>
          <p:spPr>
            <a:xfrm>
              <a:off x="-6729413" y="-9364661"/>
              <a:ext cx="2358900" cy="2466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Shape 1621"/>
            <p:cNvSpPr/>
            <p:nvPr/>
          </p:nvSpPr>
          <p:spPr>
            <a:xfrm>
              <a:off x="-6729413" y="-9364661"/>
              <a:ext cx="10005899" cy="2466900"/>
            </a:xfrm>
            <a:custGeom>
              <a:pathLst>
                <a:path extrusionOk="0" h="120000" w="12000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Shape 1622"/>
            <p:cNvSpPr/>
            <p:nvPr/>
          </p:nvSpPr>
          <p:spPr>
            <a:xfrm>
              <a:off x="-6729413" y="-17360900"/>
              <a:ext cx="19305600" cy="88424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Shape 1623"/>
            <p:cNvSpPr/>
            <p:nvPr/>
          </p:nvSpPr>
          <p:spPr>
            <a:xfrm>
              <a:off x="12752386" y="-9293225"/>
              <a:ext cx="5916600" cy="2395500"/>
            </a:xfrm>
            <a:custGeom>
              <a:pathLst>
                <a:path extrusionOk="0" h="120000" w="12000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Shape 1624"/>
            <p:cNvSpPr/>
            <p:nvPr/>
          </p:nvSpPr>
          <p:spPr>
            <a:xfrm>
              <a:off x="3276600" y="-8518525"/>
              <a:ext cx="4192500" cy="1620900"/>
            </a:xfrm>
            <a:custGeom>
              <a:pathLst>
                <a:path extrusionOk="0" h="120000" w="12000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Shape 1625"/>
            <p:cNvSpPr/>
            <p:nvPr/>
          </p:nvSpPr>
          <p:spPr>
            <a:xfrm>
              <a:off x="-6729413" y="-9364661"/>
              <a:ext cx="2358900" cy="2466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Shape 1626"/>
            <p:cNvSpPr/>
            <p:nvPr/>
          </p:nvSpPr>
          <p:spPr>
            <a:xfrm>
              <a:off x="-6729413" y="-11442700"/>
              <a:ext cx="10005899" cy="2924099"/>
            </a:xfrm>
            <a:custGeom>
              <a:pathLst>
                <a:path extrusionOk="0" h="120000" w="12000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Shape 1627"/>
            <p:cNvSpPr/>
            <p:nvPr/>
          </p:nvSpPr>
          <p:spPr>
            <a:xfrm>
              <a:off x="14158912" y="-11938000"/>
              <a:ext cx="5250000" cy="50402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Shape 1628"/>
            <p:cNvSpPr/>
            <p:nvPr/>
          </p:nvSpPr>
          <p:spPr>
            <a:xfrm>
              <a:off x="2957511" y="-8518525"/>
              <a:ext cx="881100" cy="16209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Shape 1629"/>
            <p:cNvSpPr/>
            <p:nvPr/>
          </p:nvSpPr>
          <p:spPr>
            <a:xfrm>
              <a:off x="11728450" y="-6897686"/>
              <a:ext cx="6940499" cy="156417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Shape 1630"/>
            <p:cNvSpPr/>
            <p:nvPr/>
          </p:nvSpPr>
          <p:spPr>
            <a:xfrm>
              <a:off x="-4899025" y="-698500"/>
              <a:ext cx="6378599" cy="176132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Shape 1631"/>
            <p:cNvSpPr/>
            <p:nvPr/>
          </p:nvSpPr>
          <p:spPr>
            <a:xfrm>
              <a:off x="-4370387" y="-6897686"/>
              <a:ext cx="7327800" cy="61992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Shape 1632"/>
            <p:cNvSpPr/>
            <p:nvPr/>
          </p:nvSpPr>
          <p:spPr>
            <a:xfrm>
              <a:off x="9578975" y="8743950"/>
              <a:ext cx="4263900" cy="22331399"/>
            </a:xfrm>
            <a:custGeom>
              <a:pathLst>
                <a:path extrusionOk="0" h="120000" w="12000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Shape 1633"/>
            <p:cNvSpPr/>
            <p:nvPr/>
          </p:nvSpPr>
          <p:spPr>
            <a:xfrm>
              <a:off x="11728450" y="-6897686"/>
              <a:ext cx="6940499" cy="16908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Shape 1634"/>
            <p:cNvSpPr/>
            <p:nvPr/>
          </p:nvSpPr>
          <p:spPr>
            <a:xfrm>
              <a:off x="3838575" y="-6897686"/>
              <a:ext cx="7890000" cy="9791700"/>
            </a:xfrm>
            <a:custGeom>
              <a:pathLst>
                <a:path extrusionOk="0" h="120000" w="12000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Shape 1635"/>
            <p:cNvSpPr/>
            <p:nvPr/>
          </p:nvSpPr>
          <p:spPr>
            <a:xfrm>
              <a:off x="-1235075" y="-698500"/>
              <a:ext cx="8242200" cy="17613299"/>
            </a:xfrm>
            <a:custGeom>
              <a:pathLst>
                <a:path extrusionOk="0" h="120000" w="12000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Shape 1636"/>
            <p:cNvSpPr/>
            <p:nvPr/>
          </p:nvSpPr>
          <p:spPr>
            <a:xfrm>
              <a:off x="-1235075" y="-5207000"/>
              <a:ext cx="12963599" cy="221216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Shape 1637"/>
            <p:cNvSpPr/>
            <p:nvPr/>
          </p:nvSpPr>
          <p:spPr>
            <a:xfrm>
              <a:off x="-6305550" y="-6897686"/>
              <a:ext cx="7785000" cy="8804399"/>
            </a:xfrm>
            <a:custGeom>
              <a:pathLst>
                <a:path extrusionOk="0" h="120000" w="12000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Shape 1638"/>
            <p:cNvSpPr/>
            <p:nvPr/>
          </p:nvSpPr>
          <p:spPr>
            <a:xfrm>
              <a:off x="11728450" y="-6897686"/>
              <a:ext cx="6940499" cy="87707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Shape 1639"/>
            <p:cNvSpPr/>
            <p:nvPr/>
          </p:nvSpPr>
          <p:spPr>
            <a:xfrm>
              <a:off x="1479550" y="-6897686"/>
              <a:ext cx="5527799" cy="9791700"/>
            </a:xfrm>
            <a:custGeom>
              <a:pathLst>
                <a:path extrusionOk="0" h="120000" w="12000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Shape 1640"/>
            <p:cNvSpPr/>
            <p:nvPr/>
          </p:nvSpPr>
          <p:spPr>
            <a:xfrm>
              <a:off x="-1373187" y="8743950"/>
              <a:ext cx="13101599" cy="13630199"/>
            </a:xfrm>
            <a:custGeom>
              <a:pathLst>
                <a:path extrusionOk="0" h="120000" w="12000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Shape 1641"/>
            <p:cNvSpPr/>
            <p:nvPr/>
          </p:nvSpPr>
          <p:spPr>
            <a:xfrm>
              <a:off x="2994025" y="8743950"/>
              <a:ext cx="8734499" cy="22331399"/>
            </a:xfrm>
            <a:custGeom>
              <a:pathLst>
                <a:path extrusionOk="0" h="120000" w="12000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Shape 1642"/>
            <p:cNvSpPr/>
            <p:nvPr/>
          </p:nvSpPr>
          <p:spPr>
            <a:xfrm>
              <a:off x="11728450" y="1873250"/>
              <a:ext cx="6835799" cy="131031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Shape 1643"/>
            <p:cNvSpPr/>
            <p:nvPr/>
          </p:nvSpPr>
          <p:spPr>
            <a:xfrm>
              <a:off x="3276600" y="-9293225"/>
              <a:ext cx="10882199" cy="2395500"/>
            </a:xfrm>
            <a:custGeom>
              <a:pathLst>
                <a:path extrusionOk="0" h="120000" w="12000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Shape 1644"/>
            <p:cNvSpPr/>
            <p:nvPr/>
          </p:nvSpPr>
          <p:spPr>
            <a:xfrm>
              <a:off x="7469186" y="-6897686"/>
              <a:ext cx="5283300" cy="1690800"/>
            </a:xfrm>
            <a:custGeom>
              <a:pathLst>
                <a:path extrusionOk="0" h="120000" w="12000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5" name="Shape 1645"/>
          <p:cNvSpPr/>
          <p:nvPr/>
        </p:nvSpPr>
        <p:spPr>
          <a:xfrm>
            <a:off x="6007850" y="35675"/>
            <a:ext cx="2733599" cy="1284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Classify instead of Compare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Classify the sorted keys avoiding element comparison. Mathematically is proven that N log(N) cannot be beaten in the average case when comparing keys.</a:t>
            </a:r>
          </a:p>
        </p:txBody>
      </p:sp>
      <p:sp>
        <p:nvSpPr>
          <p:cNvPr id="1646" name="Shape 1646"/>
          <p:cNvSpPr/>
          <p:nvPr/>
        </p:nvSpPr>
        <p:spPr>
          <a:xfrm>
            <a:off x="6007850" y="1980800"/>
            <a:ext cx="2661900" cy="2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Sorting will not be in-place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same case as merge sort, even if we could rearrange in-place the sorted key along with their satellite data, extra space is required to the key classification.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 analysis required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Even if we can generalize into a generic method (as we will see in demo codes), meta-information about the sorted keys is needed to define how to apply the strategy.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Shape 1651"/>
          <p:cNvSpPr txBox="1"/>
          <p:nvPr>
            <p:ph idx="4294967295" type="ctrTitle"/>
          </p:nvPr>
        </p:nvSpPr>
        <p:spPr>
          <a:xfrm>
            <a:off x="2438400" y="190800"/>
            <a:ext cx="5916600" cy="89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1500 ms</a:t>
            </a:r>
          </a:p>
        </p:txBody>
      </p:sp>
      <p:sp>
        <p:nvSpPr>
          <p:cNvPr id="1652" name="Shape 1652"/>
          <p:cNvSpPr txBox="1"/>
          <p:nvPr>
            <p:ph idx="4294967295" type="subTitle"/>
          </p:nvPr>
        </p:nvSpPr>
        <p:spPr>
          <a:xfrm>
            <a:off x="2438400" y="1106507"/>
            <a:ext cx="59166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Randomized Quicksort + Insertion Sort</a:t>
            </a:r>
          </a:p>
        </p:txBody>
      </p:sp>
      <p:sp>
        <p:nvSpPr>
          <p:cNvPr id="1653" name="Shape 1653"/>
          <p:cNvSpPr txBox="1"/>
          <p:nvPr>
            <p:ph idx="4294967295" type="ctrTitle"/>
          </p:nvPr>
        </p:nvSpPr>
        <p:spPr>
          <a:xfrm>
            <a:off x="2438400" y="3505494"/>
            <a:ext cx="5916600" cy="89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500 ms</a:t>
            </a:r>
          </a:p>
        </p:txBody>
      </p:sp>
      <p:sp>
        <p:nvSpPr>
          <p:cNvPr id="1654" name="Shape 1654"/>
          <p:cNvSpPr txBox="1"/>
          <p:nvPr>
            <p:ph idx="4294967295" type="subTitle"/>
          </p:nvPr>
        </p:nvSpPr>
        <p:spPr>
          <a:xfrm>
            <a:off x="2438400" y="4421201"/>
            <a:ext cx="59166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Counting Sort</a:t>
            </a:r>
          </a:p>
        </p:txBody>
      </p:sp>
      <p:sp>
        <p:nvSpPr>
          <p:cNvPr id="1655" name="Shape 1655"/>
          <p:cNvSpPr txBox="1"/>
          <p:nvPr>
            <p:ph idx="4294967295" type="ctrTitle"/>
          </p:nvPr>
        </p:nvSpPr>
        <p:spPr>
          <a:xfrm>
            <a:off x="2438400" y="1810047"/>
            <a:ext cx="5916600" cy="89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900 ms</a:t>
            </a:r>
          </a:p>
        </p:txBody>
      </p:sp>
      <p:sp>
        <p:nvSpPr>
          <p:cNvPr id="1656" name="Shape 1656"/>
          <p:cNvSpPr txBox="1"/>
          <p:nvPr>
            <p:ph idx="4294967295" type="subTitle"/>
          </p:nvPr>
        </p:nvSpPr>
        <p:spPr>
          <a:xfrm>
            <a:off x="2438400" y="2725754"/>
            <a:ext cx="59166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Radix Sort</a:t>
            </a:r>
          </a:p>
        </p:txBody>
      </p:sp>
      <p:sp>
        <p:nvSpPr>
          <p:cNvPr id="1657" name="Shape 165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</a:p>
        </p:txBody>
      </p:sp>
      <p:cxnSp>
        <p:nvCxnSpPr>
          <p:cNvPr id="1658" name="Shape 1658"/>
          <p:cNvCxnSpPr/>
          <p:nvPr/>
        </p:nvCxnSpPr>
        <p:spPr>
          <a:xfrm>
            <a:off x="2566525" y="1787234"/>
            <a:ext cx="54879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lg" w="lg" type="diamond"/>
            <a:tailEnd len="lg" w="lg" type="diamond"/>
          </a:ln>
        </p:spPr>
      </p:cxnSp>
      <p:cxnSp>
        <p:nvCxnSpPr>
          <p:cNvPr id="1659" name="Shape 1659"/>
          <p:cNvCxnSpPr/>
          <p:nvPr/>
        </p:nvCxnSpPr>
        <p:spPr>
          <a:xfrm>
            <a:off x="2566525" y="3463634"/>
            <a:ext cx="54879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lg" w="lg" type="diamond"/>
            <a:tailEnd len="lg" w="lg" type="diamond"/>
          </a:ln>
        </p:spPr>
      </p:cxnSp>
      <p:sp>
        <p:nvSpPr>
          <p:cNvPr id="1660" name="Shape 1660"/>
          <p:cNvSpPr txBox="1"/>
          <p:nvPr>
            <p:ph idx="4294967295"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AVERAGE RUNNING TIMES FOR N = 1 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Shape 1665"/>
          <p:cNvSpPr txBox="1"/>
          <p:nvPr>
            <p:ph idx="4294967295" type="title"/>
          </p:nvPr>
        </p:nvSpPr>
        <p:spPr>
          <a:xfrm>
            <a:off x="208650" y="1710950"/>
            <a:ext cx="1909199" cy="155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DEMO</a:t>
            </a:r>
          </a:p>
        </p:txBody>
      </p:sp>
      <p:sp>
        <p:nvSpPr>
          <p:cNvPr id="1666" name="Shape 166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34030216411-0b793f4b4173.jpg" id="1671" name="Shape 1671"/>
          <p:cNvPicPr preferRelativeResize="0"/>
          <p:nvPr/>
        </p:nvPicPr>
        <p:blipFill rotWithShape="1">
          <a:blip r:embed="rId3">
            <a:alphaModFix/>
          </a:blip>
          <a:srcRect b="0" l="28831" r="30600" t="0"/>
          <a:stretch/>
        </p:blipFill>
        <p:spPr>
          <a:xfrm>
            <a:off x="0" y="0"/>
            <a:ext cx="20866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2" name="Shape 167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73763"/>
                </a:solidFill>
              </a:rPr>
              <a:t>‹#›</a:t>
            </a:fld>
          </a:p>
        </p:txBody>
      </p:sp>
      <p:sp>
        <p:nvSpPr>
          <p:cNvPr id="1673" name="Shape 1673"/>
          <p:cNvSpPr txBox="1"/>
          <p:nvPr>
            <p:ph idx="4294967295" type="ctrTitle"/>
          </p:nvPr>
        </p:nvSpPr>
        <p:spPr>
          <a:xfrm>
            <a:off x="2691650" y="440350"/>
            <a:ext cx="55713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0">
                <a:solidFill>
                  <a:srgbClr val="9FC5E8"/>
                </a:solidFill>
              </a:rPr>
              <a:t>THANKS!</a:t>
            </a:r>
          </a:p>
        </p:txBody>
      </p:sp>
      <p:sp>
        <p:nvSpPr>
          <p:cNvPr id="1674" name="Shape 1674"/>
          <p:cNvSpPr txBox="1"/>
          <p:nvPr>
            <p:ph idx="4294967295" type="subTitle"/>
          </p:nvPr>
        </p:nvSpPr>
        <p:spPr>
          <a:xfrm>
            <a:off x="2796050" y="1927875"/>
            <a:ext cx="5571300" cy="2557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/>
              <a:t>Any questions?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You can find me at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400"/>
              <a:t>Github @enchf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400"/>
              <a:t>LinkedIn /ernestoespinosach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Shape 1679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1680" name="Shape 1680"/>
          <p:cNvSpPr txBox="1"/>
          <p:nvPr>
            <p:ph idx="1" type="body"/>
          </p:nvPr>
        </p:nvSpPr>
        <p:spPr>
          <a:xfrm>
            <a:off x="2874625" y="275338"/>
            <a:ext cx="5561999" cy="4428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73763"/>
              </a:buClr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73763"/>
              </a:buClr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  <p:sp>
        <p:nvSpPr>
          <p:cNvPr id="1681" name="Shape 168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Shape 1535"/>
          <p:cNvSpPr txBox="1"/>
          <p:nvPr>
            <p:ph idx="4294967295" type="ctrTitle"/>
          </p:nvPr>
        </p:nvSpPr>
        <p:spPr>
          <a:xfrm>
            <a:off x="2691650" y="440350"/>
            <a:ext cx="55713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0">
                <a:solidFill>
                  <a:srgbClr val="9FC5E8"/>
                </a:solidFill>
              </a:rPr>
              <a:t>HELLO!</a:t>
            </a:r>
          </a:p>
        </p:txBody>
      </p:sp>
      <p:sp>
        <p:nvSpPr>
          <p:cNvPr id="1536" name="Shape 1536"/>
          <p:cNvSpPr txBox="1"/>
          <p:nvPr>
            <p:ph idx="4294967295" type="subTitle"/>
          </p:nvPr>
        </p:nvSpPr>
        <p:spPr>
          <a:xfrm>
            <a:off x="2796050" y="2232675"/>
            <a:ext cx="5571300" cy="2557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/>
              <a:t>I am Ernesto Espinosa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Senior Software Developer 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https://github.com/enchf/beatingnlogn</a:t>
            </a:r>
          </a:p>
        </p:txBody>
      </p:sp>
      <p:pic>
        <p:nvPicPr>
          <p:cNvPr descr="photo-1434030216411-0b793f4b4173.jpg" id="1537" name="Shape 1537"/>
          <p:cNvPicPr preferRelativeResize="0"/>
          <p:nvPr/>
        </p:nvPicPr>
        <p:blipFill rotWithShape="1">
          <a:blip r:embed="rId3">
            <a:alphaModFix/>
          </a:blip>
          <a:srcRect b="0" l="28831" r="30600" t="0"/>
          <a:stretch/>
        </p:blipFill>
        <p:spPr>
          <a:xfrm>
            <a:off x="0" y="0"/>
            <a:ext cx="20866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8" name="Shape 153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Shape 1543"/>
          <p:cNvSpPr txBox="1"/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544" name="Shape 1544"/>
          <p:cNvSpPr txBox="1"/>
          <p:nvPr>
            <p:ph idx="1" type="subTitle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Definitions &amp; Common Sorting Methods</a:t>
            </a:r>
          </a:p>
        </p:txBody>
      </p:sp>
      <p:sp>
        <p:nvSpPr>
          <p:cNvPr id="1545" name="Shape 154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Shape 1550"/>
          <p:cNvSpPr txBox="1"/>
          <p:nvPr>
            <p:ph type="title"/>
          </p:nvPr>
        </p:nvSpPr>
        <p:spPr>
          <a:xfrm>
            <a:off x="203875" y="1626750"/>
            <a:ext cx="18072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SORTING ALGORITHMS</a:t>
            </a:r>
          </a:p>
        </p:txBody>
      </p:sp>
      <p:sp>
        <p:nvSpPr>
          <p:cNvPr id="1551" name="Shape 1551"/>
          <p:cNvSpPr txBox="1"/>
          <p:nvPr>
            <p:ph idx="1" type="body"/>
          </p:nvPr>
        </p:nvSpPr>
        <p:spPr>
          <a:xfrm>
            <a:off x="2874625" y="275338"/>
            <a:ext cx="5561999" cy="4428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Sorting is an essential concept in computation.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can be efficiently processed when sorted.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Sorting is usually done comparing elements.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From sorting algorithms, more complex solutions can be analyzed and developed.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2" name="Shape 155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7" name="Shape 1557"/>
          <p:cNvGraphicFramePr/>
          <p:nvPr/>
        </p:nvGraphicFramePr>
        <p:xfrm>
          <a:off x="2505325" y="4628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{32A60CF6-19F5-4183-AD50-983D1E87DFE1}</a:tableStyleId>
              </a:tblPr>
              <a:tblGrid>
                <a:gridCol w="1229800"/>
                <a:gridCol w="1229800"/>
                <a:gridCol w="1229800"/>
                <a:gridCol w="1229800"/>
                <a:gridCol w="1229800"/>
              </a:tblGrid>
              <a:tr h="843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07376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Performance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 place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Stable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Notes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4357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Selection Sort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O(N²)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Quicksort base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</a:tr>
              <a:tr h="84357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Insertion Sort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O(N²)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O(N) when almost sorted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435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Merge Sort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O(N logN)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O(N logN) guaranteed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435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Quick Sort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875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O(N logN)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First non trivial algorithm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558" name="Shape 155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59" name="Shape 1559"/>
          <p:cNvSpPr txBox="1"/>
          <p:nvPr>
            <p:ph type="title"/>
          </p:nvPr>
        </p:nvSpPr>
        <p:spPr>
          <a:xfrm>
            <a:off x="203875" y="1626750"/>
            <a:ext cx="18072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SORTING ALGORITHMS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65" name="Shape 1565"/>
          <p:cNvSpPr/>
          <p:nvPr/>
        </p:nvSpPr>
        <p:spPr>
          <a:xfrm rot="5400000">
            <a:off x="3556671" y="425822"/>
            <a:ext cx="2321400" cy="2321400"/>
          </a:xfrm>
          <a:prstGeom prst="teardrop">
            <a:avLst>
              <a:gd fmla="val 100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6" name="Shape 1566"/>
          <p:cNvSpPr/>
          <p:nvPr/>
        </p:nvSpPr>
        <p:spPr>
          <a:xfrm flipH="1" rot="5400000">
            <a:off x="4021126" y="2881007"/>
            <a:ext cx="1856944" cy="1856944"/>
          </a:xfrm>
          <a:prstGeom prst="teardrop">
            <a:avLst>
              <a:gd fmla="val 100000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7" name="Shape 1567"/>
          <p:cNvSpPr/>
          <p:nvPr/>
        </p:nvSpPr>
        <p:spPr>
          <a:xfrm rot="10800000">
            <a:off x="6011703" y="933474"/>
            <a:ext cx="1761900" cy="1813800"/>
          </a:xfrm>
          <a:prstGeom prst="teardrop">
            <a:avLst>
              <a:gd fmla="val 10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8" name="Shape 1568"/>
          <p:cNvSpPr/>
          <p:nvPr/>
        </p:nvSpPr>
        <p:spPr>
          <a:xfrm flipH="1">
            <a:off x="6011839" y="2881007"/>
            <a:ext cx="1550105" cy="1550105"/>
          </a:xfrm>
          <a:prstGeom prst="teardrop">
            <a:avLst>
              <a:gd fmla="val 10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9" name="Shape 1569"/>
          <p:cNvSpPr txBox="1"/>
          <p:nvPr>
            <p:ph type="title"/>
          </p:nvPr>
        </p:nvSpPr>
        <p:spPr>
          <a:xfrm>
            <a:off x="203875" y="1626750"/>
            <a:ext cx="18072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SORTING ALGORITHMS</a:t>
            </a:r>
          </a:p>
        </p:txBody>
      </p:sp>
      <p:sp>
        <p:nvSpPr>
          <p:cNvPr id="1570" name="Shape 1570"/>
          <p:cNvSpPr/>
          <p:nvPr/>
        </p:nvSpPr>
        <p:spPr>
          <a:xfrm>
            <a:off x="4289926" y="957382"/>
            <a:ext cx="854905" cy="801083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1" name="Shape 1571"/>
          <p:cNvSpPr txBox="1"/>
          <p:nvPr/>
        </p:nvSpPr>
        <p:spPr>
          <a:xfrm>
            <a:off x="4075975" y="1818025"/>
            <a:ext cx="12828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HOLY GRAIL</a:t>
            </a:r>
          </a:p>
        </p:txBody>
      </p:sp>
      <p:sp>
        <p:nvSpPr>
          <p:cNvPr id="1572" name="Shape 1572"/>
          <p:cNvSpPr txBox="1"/>
          <p:nvPr/>
        </p:nvSpPr>
        <p:spPr>
          <a:xfrm>
            <a:off x="7561950" y="2264825"/>
            <a:ext cx="148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PLACE </a:t>
            </a:r>
          </a:p>
        </p:txBody>
      </p:sp>
      <p:sp>
        <p:nvSpPr>
          <p:cNvPr id="1573" name="Shape 1573"/>
          <p:cNvSpPr txBox="1"/>
          <p:nvPr/>
        </p:nvSpPr>
        <p:spPr>
          <a:xfrm>
            <a:off x="3133025" y="3650512"/>
            <a:ext cx="996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STABLE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GRAIL</a:t>
            </a:r>
          </a:p>
        </p:txBody>
      </p:sp>
      <p:sp>
        <p:nvSpPr>
          <p:cNvPr id="1574" name="Shape 1574"/>
          <p:cNvSpPr txBox="1"/>
          <p:nvPr/>
        </p:nvSpPr>
        <p:spPr>
          <a:xfrm>
            <a:off x="6151150" y="3223616"/>
            <a:ext cx="15501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Both Algorithms in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 Log(N)</a:t>
            </a:r>
          </a:p>
        </p:txBody>
      </p:sp>
      <p:sp>
        <p:nvSpPr>
          <p:cNvPr id="1575" name="Shape 1575"/>
          <p:cNvSpPr txBox="1"/>
          <p:nvPr/>
        </p:nvSpPr>
        <p:spPr>
          <a:xfrm>
            <a:off x="6209600" y="1648650"/>
            <a:ext cx="1761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QUICK SORT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(Arrays.sort)</a:t>
            </a:r>
          </a:p>
        </p:txBody>
      </p:sp>
      <p:sp>
        <p:nvSpPr>
          <p:cNvPr id="1576" name="Shape 1576"/>
          <p:cNvSpPr txBox="1"/>
          <p:nvPr/>
        </p:nvSpPr>
        <p:spPr>
          <a:xfrm>
            <a:off x="4075975" y="3541800"/>
            <a:ext cx="1807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MERGE SORT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(Collections.sort)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Shape 1581"/>
          <p:cNvSpPr txBox="1"/>
          <p:nvPr>
            <p:ph idx="4294967295" type="ctrTitle"/>
          </p:nvPr>
        </p:nvSpPr>
        <p:spPr>
          <a:xfrm>
            <a:off x="1219200" y="25739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Is this the only way to sort?</a:t>
            </a:r>
          </a:p>
        </p:txBody>
      </p:sp>
      <p:sp>
        <p:nvSpPr>
          <p:cNvPr id="1582" name="Shape 158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</a:p>
        </p:txBody>
      </p:sp>
      <p:sp>
        <p:nvSpPr>
          <p:cNvPr id="1583" name="Shape 1583"/>
          <p:cNvSpPr/>
          <p:nvPr/>
        </p:nvSpPr>
        <p:spPr>
          <a:xfrm>
            <a:off x="1836939" y="988478"/>
            <a:ext cx="317309" cy="30297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584" name="Shape 1584"/>
          <p:cNvGrpSpPr/>
          <p:nvPr/>
        </p:nvGrpSpPr>
        <p:grpSpPr>
          <a:xfrm>
            <a:off x="2391964" y="496450"/>
            <a:ext cx="1426315" cy="1426402"/>
            <a:chOff x="6643075" y="3664250"/>
            <a:chExt cx="407950" cy="407975"/>
          </a:xfrm>
        </p:grpSpPr>
        <p:sp>
          <p:nvSpPr>
            <p:cNvPr id="1585" name="Shape 1585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Shape 1587"/>
          <p:cNvGrpSpPr/>
          <p:nvPr/>
        </p:nvGrpSpPr>
        <p:grpSpPr>
          <a:xfrm>
            <a:off x="1415230" y="1774588"/>
            <a:ext cx="659664" cy="659627"/>
            <a:chOff x="576250" y="4319400"/>
            <a:chExt cx="442075" cy="442050"/>
          </a:xfrm>
        </p:grpSpPr>
        <p:sp>
          <p:nvSpPr>
            <p:cNvPr id="1588" name="Shape 1588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92" name="Shape 1592"/>
          <p:cNvSpPr/>
          <p:nvPr/>
        </p:nvSpPr>
        <p:spPr>
          <a:xfrm rot="6223920">
            <a:off x="3953912" y="935425"/>
            <a:ext cx="317280" cy="302951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3" name="Shape 1593"/>
          <p:cNvSpPr/>
          <p:nvPr/>
        </p:nvSpPr>
        <p:spPr>
          <a:xfrm>
            <a:off x="2746847" y="2045898"/>
            <a:ext cx="250223" cy="238922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Shape 1598"/>
          <p:cNvSpPr txBox="1"/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CHANGE THE RULES OF THE GAME</a:t>
            </a:r>
          </a:p>
        </p:txBody>
      </p:sp>
      <p:sp>
        <p:nvSpPr>
          <p:cNvPr id="1599" name="Shape 1599"/>
          <p:cNvSpPr txBox="1"/>
          <p:nvPr>
            <p:ph idx="1" type="subTitle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 without comparing pairs of elements</a:t>
            </a:r>
          </a:p>
        </p:txBody>
      </p:sp>
      <p:sp>
        <p:nvSpPr>
          <p:cNvPr id="1600" name="Shape 160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Shape 1605"/>
          <p:cNvSpPr txBox="1"/>
          <p:nvPr>
            <p:ph idx="1" type="body"/>
          </p:nvPr>
        </p:nvSpPr>
        <p:spPr>
          <a:xfrm>
            <a:off x="2544225" y="297366"/>
            <a:ext cx="2981399" cy="46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COUNTING SORT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if we would need to sort an array containing only </a:t>
            </a:r>
            <a:r>
              <a:rPr i="1" lang="en"/>
              <a:t>M</a:t>
            </a:r>
            <a:r>
              <a:rPr lang="en"/>
              <a:t> different values?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Could we </a:t>
            </a:r>
            <a:r>
              <a:rPr i="1" lang="en"/>
              <a:t>classify</a:t>
            </a:r>
            <a:r>
              <a:rPr lang="en"/>
              <a:t> these values and then rearrange them, considering their </a:t>
            </a:r>
            <a:r>
              <a:rPr i="1" lang="en"/>
              <a:t>satellite data</a:t>
            </a:r>
            <a:r>
              <a:rPr lang="en"/>
              <a:t>?</a:t>
            </a:r>
          </a:p>
        </p:txBody>
      </p:sp>
      <p:sp>
        <p:nvSpPr>
          <p:cNvPr id="1606" name="Shape 1606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COUNTING &amp; RADIX SORT</a:t>
            </a:r>
          </a:p>
        </p:txBody>
      </p:sp>
      <p:sp>
        <p:nvSpPr>
          <p:cNvPr id="1607" name="Shape 1607"/>
          <p:cNvSpPr txBox="1"/>
          <p:nvPr>
            <p:ph idx="2" type="body"/>
          </p:nvPr>
        </p:nvSpPr>
        <p:spPr>
          <a:xfrm>
            <a:off x="5705275" y="297366"/>
            <a:ext cx="2981399" cy="46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RADIX SORT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if we have a very large </a:t>
            </a:r>
            <a:r>
              <a:rPr i="1" lang="en"/>
              <a:t>M</a:t>
            </a:r>
            <a:r>
              <a:rPr lang="en"/>
              <a:t>?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Can we iterate counting sort </a:t>
            </a:r>
            <a:r>
              <a:rPr i="1" lang="en"/>
              <a:t>X</a:t>
            </a:r>
            <a:r>
              <a:rPr lang="en"/>
              <a:t> times, in such a </a:t>
            </a:r>
            <a:r>
              <a:rPr i="1" lang="en"/>
              <a:t>stable </a:t>
            </a:r>
            <a:r>
              <a:rPr lang="en"/>
              <a:t>way that we end up with the values sorted?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X &lt; Log(N) = Linear complexity</a:t>
            </a:r>
          </a:p>
        </p:txBody>
      </p:sp>
      <p:sp>
        <p:nvSpPr>
          <p:cNvPr id="1608" name="Shape 160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