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2" r:id="rId4"/>
    <p:sldId id="263" r:id="rId5"/>
    <p:sldId id="258" r:id="rId6"/>
    <p:sldId id="259" r:id="rId7"/>
    <p:sldId id="265" r:id="rId8"/>
    <p:sldId id="266" r:id="rId9"/>
    <p:sldId id="264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Енчо" id="{56B87C27-868D-4B94-ABE7-92F1C6C57775}">
          <p14:sldIdLst>
            <p14:sldId id="256"/>
            <p14:sldId id="257"/>
            <p14:sldId id="262"/>
            <p14:sldId id="263"/>
          </p14:sldIdLst>
        </p14:section>
        <p14:section name="Никола" id="{887EE61E-4E4D-459E-B421-CB3C9EFC835B}">
          <p14:sldIdLst>
            <p14:sldId id="258"/>
          </p14:sldIdLst>
        </p14:section>
        <p14:section name="Енчо" id="{4A1C7280-743F-4E63-9869-069216C4A071}">
          <p14:sldIdLst>
            <p14:sldId id="259"/>
          </p14:sldIdLst>
        </p14:section>
        <p14:section name="Никола" id="{121EF6F3-C722-46EB-BC64-4EF4213EDF03}">
          <p14:sldIdLst>
            <p14:sldId id="265"/>
            <p14:sldId id="266"/>
            <p14:sldId id="264"/>
          </p14:sldIdLst>
        </p14:section>
        <p14:section name="Енчо" id="{A007A0DE-ADB0-4988-958D-9F0B7029FDCC}">
          <p14:sldIdLst>
            <p14:sldId id="267"/>
            <p14:sldId id="268"/>
            <p14:sldId id="269"/>
          </p14:sldIdLst>
        </p14:section>
        <p14:section name="Георги" id="{ECE87A3E-2123-4FA3-9EA6-78FC98718998}">
          <p14:sldIdLst>
            <p14:sldId id="271"/>
            <p14:sldId id="272"/>
          </p14:sldIdLst>
        </p14:section>
        <p14:section name="Енчо" id="{D8C0769C-BCBD-489E-9AE6-FEC90CFD8964}">
          <p14:sldIdLst>
            <p14:sldId id="273"/>
            <p14:sldId id="274"/>
            <p14:sldId id="275"/>
          </p14:sldIdLst>
        </p14:section>
        <p14:section name="Никола" id="{49A25BA8-B52E-4DAD-BB8C-6D334DAF9B6C}">
          <p14:sldIdLst>
            <p14:sldId id="276"/>
            <p14:sldId id="277"/>
          </p14:sldIdLst>
        </p14:section>
        <p14:section name="Георги" id="{CDB885CE-3580-440D-961F-442266F1DE7F}">
          <p14:sldIdLst>
            <p14:sldId id="278"/>
            <p14:sldId id="279"/>
            <p14:sldId id="280"/>
          </p14:sldIdLst>
        </p14:section>
        <p14:section name="Енчо" id="{29817F77-7DFC-45ED-96DF-CE9CE5D863F6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4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F2967-8E22-4B42-90F2-D88CC1BBE804}" type="datetimeFigureOut">
              <a:rPr lang="en-US" smtClean="0"/>
              <a:t>14-Apr-16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B9454-9595-409E-8BC5-8848C7CC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2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7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52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3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52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97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5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43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91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08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46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64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20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35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07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15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83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2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15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2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14-Apr-16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14-Apr-16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14-Apr-16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14-Apr-16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14-Apr-16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14-Apr-16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14-Apr-16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76874" y="1380068"/>
            <a:ext cx="8574622" cy="2616199"/>
          </a:xfrm>
        </p:spPr>
        <p:txBody>
          <a:bodyPr/>
          <a:lstStyle/>
          <a:p>
            <a:r>
              <a:rPr lang="en-US" dirty="0"/>
              <a:t>CLOUD COMPUTING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157534" y="3996267"/>
            <a:ext cx="7593962" cy="1388534"/>
          </a:xfrm>
        </p:spPr>
        <p:txBody>
          <a:bodyPr/>
          <a:lstStyle/>
          <a:p>
            <a:r>
              <a:rPr lang="bg-BG" b="1" dirty="0"/>
              <a:t>Изготвили: Енчо Белезирев, Никола Попов, Георги Лулчев</a:t>
            </a:r>
          </a:p>
          <a:p>
            <a:r>
              <a:rPr lang="bg-BG" b="1" dirty="0"/>
              <a:t>спец. Информатика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172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0" y="429231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spcBef>
                <a:spcPct val="0"/>
              </a:spcBef>
            </a:pPr>
            <a:r>
              <a:rPr lang="bg-BG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Платформа като услуга</a:t>
            </a:r>
            <a:r>
              <a:rPr 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(PaaS)</a:t>
            </a:r>
          </a:p>
          <a:p>
            <a:endParaRPr lang="bg-BG" sz="3200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40410" y="1476712"/>
            <a:ext cx="9646590" cy="5437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Основни свойства, които мога да бъдат включение в услугата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Операционна система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Сървъри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Място за съхранение на информация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Инструменти за дизайн и разработка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Хостинг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Сървърен софтуер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Място за съхранение на информация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Система за управление на бази данни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Мрежови достъп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4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0452" y="414239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spcBef>
                <a:spcPct val="0"/>
              </a:spcBef>
            </a:pPr>
            <a:r>
              <a:rPr lang="bg-BG" sz="3200" dirty="0">
                <a:solidFill>
                  <a:schemeClr val="accent1"/>
                </a:solidFill>
              </a:rPr>
              <a:t>Платформа като услуга</a:t>
            </a:r>
            <a:r>
              <a:rPr lang="en-US" sz="3200" dirty="0">
                <a:solidFill>
                  <a:schemeClr val="accent1"/>
                </a:solidFill>
              </a:rPr>
              <a:t>(PaaS)</a:t>
            </a:r>
          </a:p>
          <a:p>
            <a:endParaRPr lang="bg-BG" sz="3200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580452" y="1461720"/>
            <a:ext cx="9286879" cy="468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Предимства: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Няма нужда от инвестиция във физическа инфраструктура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Улеснява процеса на разработка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Гъвкавост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Адаптивност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Хора/Екипи от различни локации могат да работят заедно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Високо ниво на сигурност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850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2" y="399245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spcBef>
                <a:spcPct val="0"/>
              </a:spcBef>
            </a:pPr>
            <a:r>
              <a:rPr lang="bg-BG" sz="3200" dirty="0">
                <a:solidFill>
                  <a:schemeClr val="accent1"/>
                </a:solidFill>
              </a:rPr>
              <a:t>Платформа като услуга</a:t>
            </a:r>
            <a:r>
              <a:rPr lang="en-US" sz="3200" dirty="0">
                <a:solidFill>
                  <a:schemeClr val="accent1"/>
                </a:solidFill>
              </a:rPr>
              <a:t>(PaaS)</a:t>
            </a:r>
          </a:p>
          <a:p>
            <a:endParaRPr lang="bg-BG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504" y="1296605"/>
            <a:ext cx="6277970" cy="527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1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0452" y="414239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spcBef>
                <a:spcPct val="0"/>
              </a:spcBef>
            </a:pPr>
            <a:r>
              <a:rPr lang="bg-BG" sz="3200" dirty="0">
                <a:solidFill>
                  <a:schemeClr val="accent1"/>
                </a:solidFill>
              </a:rPr>
              <a:t>Софтуер като услуга</a:t>
            </a:r>
            <a:r>
              <a:rPr lang="en-US" sz="3200" dirty="0">
                <a:solidFill>
                  <a:schemeClr val="accent1"/>
                </a:solidFill>
              </a:rPr>
              <a:t>(SaaS)</a:t>
            </a:r>
            <a:endParaRPr lang="bg-BG" sz="3200" dirty="0">
              <a:solidFill>
                <a:schemeClr val="accent1"/>
              </a:solidFill>
            </a:endParaRPr>
          </a:p>
          <a:p>
            <a:endParaRPr lang="bg-BG" sz="3200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580452" y="1461720"/>
            <a:ext cx="9286879" cy="4442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Предимства: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Клиентът плаща толкова, колкото използва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Без начални такси и без такси за допълнителен хардуер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Мащабируемост на използването 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Автоматични обновления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Съвместимост за различни устройства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Достъпен насвякъде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Приложенията могат да бъдат персонализирани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14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2" y="399245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spcBef>
                <a:spcPct val="0"/>
              </a:spcBef>
            </a:pPr>
            <a:r>
              <a:rPr lang="bg-BG" sz="3200" dirty="0">
                <a:solidFill>
                  <a:schemeClr val="accent1"/>
                </a:solidFill>
              </a:rPr>
              <a:t>Софтуер като услуга</a:t>
            </a:r>
            <a:r>
              <a:rPr lang="en-US" sz="3200" dirty="0">
                <a:solidFill>
                  <a:schemeClr val="accent1"/>
                </a:solidFill>
              </a:rPr>
              <a:t>(SaaS)</a:t>
            </a:r>
            <a:endParaRPr lang="bg-BG" sz="3200" dirty="0">
              <a:solidFill>
                <a:schemeClr val="accent1"/>
              </a:solidFill>
            </a:endParaRPr>
          </a:p>
          <a:p>
            <a:endParaRPr lang="bg-BG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5377" t="12390" r="18815" b="6961"/>
          <a:stretch/>
        </p:blipFill>
        <p:spPr>
          <a:xfrm>
            <a:off x="1241946" y="1446726"/>
            <a:ext cx="6523630" cy="498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14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Модели за разгръщане</a:t>
            </a: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6" y="1830704"/>
            <a:ext cx="9137075" cy="29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95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Частен облак</a:t>
            </a: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40410" y="1476712"/>
            <a:ext cx="9646590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Основни свойства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частния </a:t>
            </a:r>
            <a:r>
              <a:rPr lang="bg-BG" sz="2400" dirty="0"/>
              <a:t>облак: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Предоставя възможност за доставка на целия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cloud 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като един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Разделен е на отделни организации, които се грижат за доставката на ресурси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Дадена организация има достъп само и единствено до определени ресурси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Идеален за бизнеса, тъй като позволява съхранението на частни данни</a:t>
            </a:r>
          </a:p>
        </p:txBody>
      </p:sp>
    </p:spTree>
    <p:extLst>
      <p:ext uri="{BB962C8B-B14F-4D97-AF65-F5344CB8AC3E}">
        <p14:creationId xmlns:p14="http://schemas.microsoft.com/office/powerpoint/2010/main" val="3446053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Частен облак</a:t>
            </a: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40410" y="1119520"/>
            <a:ext cx="9646590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Предимства на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частния </a:t>
            </a:r>
            <a:r>
              <a:rPr lang="bg-BG" sz="2400" dirty="0"/>
              <a:t>облак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Висока сигурност и защита на лични данни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По-голям контрол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По-евтино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Намалява потреблението на ресурси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Надеждност</a:t>
            </a:r>
          </a:p>
        </p:txBody>
      </p:sp>
      <p:pic>
        <p:nvPicPr>
          <p:cNvPr id="1026" name="Picture 2" descr="http://www.definealldefinitions.com/wp-content/uploads/2014/10/private-cloud-benefits-and-featur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7" y="3702139"/>
            <a:ext cx="3857625" cy="315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792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Публичен облак</a:t>
            </a: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40410" y="1476712"/>
            <a:ext cx="9646590" cy="3559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Основни свойства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публичния </a:t>
            </a:r>
            <a:r>
              <a:rPr lang="bg-BG" sz="2400" dirty="0"/>
              <a:t>облак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Предоставя услуги, които се съхраняват в публичното пространство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Предоставя достъп на услуги до всички клиенти на една и съща инфраструктура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Предоставя се на потребители, които нямат нужда от висока сигурност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Всичко е публично</a:t>
            </a:r>
          </a:p>
        </p:txBody>
      </p:sp>
    </p:spTree>
    <p:extLst>
      <p:ext uri="{BB962C8B-B14F-4D97-AF65-F5344CB8AC3E}">
        <p14:creationId xmlns:p14="http://schemas.microsoft.com/office/powerpoint/2010/main" val="2463529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Публичен облак</a:t>
            </a: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40410" y="1119520"/>
            <a:ext cx="9646590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Предимства на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публичния </a:t>
            </a:r>
            <a:r>
              <a:rPr lang="bg-BG" sz="2400" dirty="0"/>
              <a:t>облак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Много добра </a:t>
            </a:r>
            <a:r>
              <a:rPr lang="bg-BG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мащабируемост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Удобство в избора на услуги за ползване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Надеждност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Гъвкавост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Независим от локацията</a:t>
            </a: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12" y="3033779"/>
            <a:ext cx="3511081" cy="351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2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170637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Съдържание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534" y="1073767"/>
            <a:ext cx="8329392" cy="5384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000" dirty="0"/>
              <a:t>Обща информация</a:t>
            </a:r>
          </a:p>
          <a:p>
            <a:r>
              <a:rPr lang="bg-BG" sz="2000" dirty="0"/>
              <a:t>Характеристики</a:t>
            </a:r>
          </a:p>
          <a:p>
            <a:r>
              <a:rPr lang="bg-BG" sz="2000" dirty="0"/>
              <a:t>Модели на доставка</a:t>
            </a:r>
            <a:endParaRPr lang="en-US" sz="2000" dirty="0"/>
          </a:p>
          <a:p>
            <a:pPr lvl="1">
              <a:buSzPct val="65000"/>
            </a:pPr>
            <a:r>
              <a:rPr lang="bg-BG" sz="2000" dirty="0"/>
              <a:t>Инфраструктура като услуга</a:t>
            </a:r>
            <a:r>
              <a:rPr lang="en-US" sz="2000" dirty="0"/>
              <a:t> (IaaS)</a:t>
            </a:r>
          </a:p>
          <a:p>
            <a:pPr lvl="1">
              <a:buSzPct val="65000"/>
            </a:pPr>
            <a:r>
              <a:rPr lang="bg-BG" sz="2000" dirty="0"/>
              <a:t>Платформа като услуга</a:t>
            </a:r>
            <a:r>
              <a:rPr lang="en-US" sz="2000" dirty="0"/>
              <a:t>(PaaS)</a:t>
            </a:r>
          </a:p>
          <a:p>
            <a:pPr lvl="1">
              <a:buSzPct val="65000"/>
            </a:pPr>
            <a:r>
              <a:rPr lang="bg-BG" sz="2000" dirty="0"/>
              <a:t>Софтуер като услуга</a:t>
            </a:r>
            <a:r>
              <a:rPr lang="en-US" sz="2000" dirty="0"/>
              <a:t>(SaaS)</a:t>
            </a:r>
            <a:endParaRPr lang="bg-BG" sz="2000" dirty="0"/>
          </a:p>
          <a:p>
            <a:r>
              <a:rPr lang="bg-BG" sz="2000" dirty="0"/>
              <a:t>Модели за разгръщане</a:t>
            </a:r>
            <a:endParaRPr lang="en-US" sz="2000" dirty="0"/>
          </a:p>
          <a:p>
            <a:pPr lvl="1">
              <a:buSzPct val="65000"/>
            </a:pPr>
            <a:r>
              <a:rPr lang="bg-BG" sz="2000" dirty="0"/>
              <a:t>Частен</a:t>
            </a:r>
            <a:r>
              <a:rPr lang="en-US" sz="2000" dirty="0"/>
              <a:t> </a:t>
            </a:r>
            <a:r>
              <a:rPr lang="bg-BG" sz="2000" dirty="0"/>
              <a:t>облак</a:t>
            </a:r>
            <a:endParaRPr lang="en-US" sz="2000" dirty="0"/>
          </a:p>
          <a:p>
            <a:pPr lvl="1">
              <a:buSzPct val="65000"/>
            </a:pPr>
            <a:r>
              <a:rPr lang="bg-BG" sz="2000" dirty="0"/>
              <a:t>Публичен</a:t>
            </a:r>
            <a:r>
              <a:rPr lang="en-US" sz="2000" dirty="0"/>
              <a:t> </a:t>
            </a:r>
            <a:r>
              <a:rPr lang="bg-BG" sz="2000" dirty="0"/>
              <a:t>облак</a:t>
            </a:r>
            <a:endParaRPr lang="en-US" sz="2000" dirty="0"/>
          </a:p>
          <a:p>
            <a:pPr lvl="1">
              <a:buSzPct val="65000"/>
            </a:pPr>
            <a:r>
              <a:rPr lang="bg-BG" sz="2000" dirty="0"/>
              <a:t>Хибриден</a:t>
            </a:r>
            <a:r>
              <a:rPr lang="en-US" sz="2000" dirty="0"/>
              <a:t> </a:t>
            </a:r>
            <a:r>
              <a:rPr lang="bg-BG" sz="2000" dirty="0"/>
              <a:t>облак</a:t>
            </a:r>
          </a:p>
          <a:p>
            <a:pPr lvl="1">
              <a:buSzPct val="65000"/>
            </a:pPr>
            <a:r>
              <a:rPr lang="bg-BG" sz="2000" dirty="0"/>
              <a:t>Общностен облак</a:t>
            </a:r>
          </a:p>
          <a:p>
            <a:r>
              <a:rPr lang="bg-BG" sz="2000" dirty="0"/>
              <a:t>Известни </a:t>
            </a:r>
            <a:r>
              <a:rPr lang="en-US" sz="2000" dirty="0"/>
              <a:t>Cloud </a:t>
            </a:r>
            <a:r>
              <a:rPr lang="bg-BG" sz="2000" dirty="0"/>
              <a:t>доставчици</a:t>
            </a:r>
          </a:p>
          <a:p>
            <a:endParaRPr lang="en-US" sz="2000" dirty="0"/>
          </a:p>
          <a:p>
            <a:pPr marL="0" indent="0">
              <a:buNone/>
            </a:pPr>
            <a:endParaRPr lang="bg-BG" sz="2000" dirty="0"/>
          </a:p>
          <a:p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229257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Хибриден облак</a:t>
            </a: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40410" y="1476712"/>
            <a:ext cx="964659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Основни свойства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публичния </a:t>
            </a:r>
            <a:r>
              <a:rPr lang="bg-BG" sz="2400" dirty="0"/>
              <a:t>облак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Представлява смесица между частен и публичен </a:t>
            </a:r>
            <a:r>
              <a:rPr lang="bg-BG" sz="2400" dirty="0"/>
              <a:t>облак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Има възможност за ползване както като публичен, така и като частен </a:t>
            </a:r>
            <a:r>
              <a:rPr lang="bg-BG" sz="2400" dirty="0"/>
              <a:t>облак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Използва се най-често, когато потребителят иска висока сигурност на данните, но и достъпност на продуктите от всяко място и по всяко време</a:t>
            </a:r>
          </a:p>
        </p:txBody>
      </p:sp>
    </p:spTree>
    <p:extLst>
      <p:ext uri="{BB962C8B-B14F-4D97-AF65-F5344CB8AC3E}">
        <p14:creationId xmlns:p14="http://schemas.microsoft.com/office/powerpoint/2010/main" val="1387788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Хибриден облак</a:t>
            </a: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40410" y="1119520"/>
            <a:ext cx="9646590" cy="3318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Предимства на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хибридния </a:t>
            </a:r>
            <a:r>
              <a:rPr lang="bg-BG" sz="2400" dirty="0"/>
              <a:t>облак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Обединява повечето предимства на публични и частния </a:t>
            </a:r>
            <a:r>
              <a:rPr lang="bg-BG" sz="2400" dirty="0"/>
              <a:t>облак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Мащабируемост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Ценова ефективност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Сигурност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Гъвкавост</a:t>
            </a:r>
          </a:p>
        </p:txBody>
      </p:sp>
      <p:pic>
        <p:nvPicPr>
          <p:cNvPr id="3074" name="Picture 2" descr="http://convergenceservices.in/images/hybrid_clou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889" y="3388870"/>
            <a:ext cx="5402309" cy="346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487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Общностен облак</a:t>
            </a:r>
          </a:p>
        </p:txBody>
      </p:sp>
      <p:pic>
        <p:nvPicPr>
          <p:cNvPr id="4098" name="Picture 2" descr="https://media.licdn.com/mpr/mpr/p/5/005/089/26d/36d5d4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1111249"/>
            <a:ext cx="8959721" cy="401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377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 smtClean="0"/>
              <a:t>Известни </a:t>
            </a:r>
            <a:r>
              <a:rPr lang="en-US" dirty="0" smtClean="0"/>
              <a:t>Cloud </a:t>
            </a:r>
            <a:r>
              <a:rPr lang="bg-BG" dirty="0" smtClean="0"/>
              <a:t>доставчици</a:t>
            </a:r>
            <a:endParaRPr lang="bg-BG" dirty="0"/>
          </a:p>
        </p:txBody>
      </p:sp>
      <p:pic>
        <p:nvPicPr>
          <p:cNvPr id="1026" name="Picture 2" descr="https://www.facebook.com/images/fb_icon_325x3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14" y="1232905"/>
            <a:ext cx="1181684" cy="118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data:image/jpeg;base64,/9j/4AAQSkZJRgABAQAAAQABAAD/2wCEAAkGBw8QDw0QDxIQEBAQEA8QDxAQEA8QDw8QFRUYFxUVFRUYHSggGBolGxUVIjEhJSkrLi4uFx8zODMtNygtLisBCgoKDg0OGhAQGyslHyUrLS0tLS0uLS0tKy0tLS0tLS0tLS0tLS0tLS0tLS0tLS0tLS0tLS0tLSstLS0tLS0tLf/AABEIAIwBZwMBEQACEQEDEQH/xAAcAAEAAQUBAQAAAAAAAAAAAAAABwEDBQYIBAL/xABIEAABAwIABgoPBwQCAwAAAAABAAIDBBEFBgcSITETNEFRYXFzdLGyFCIjMjM1UlOBkZKTobPRFhckQlRy0mKClMFD4RVjov/EABsBAQACAwEBAAAAAAAAAAAAAAABBgMEBQIH/8QANBEAAgECAwYFAwMFAAMAAAAAAAECAwQRM3EFEjEyQVETFSFhkVKBsRQioQYjNEJyFsHw/9oADAMBAAIRAxEAPwCcUAQBAEAQBAEAQBAEAQBAEAQBAEAQBAEAQBAEAQBAEAQBAEAQBAEAQBAEAQBAEAQBAEAQBAEAQBAEAQBAEAUYgopBVAEAQBAEAQBAEAQBAEAQBAEAQBAEAQBAEAQBAEAQBAEAQBAEAQBAEAQBAEAQBAEAQBAEAQFC4IQ3gYysxhoYiRLU07CPymVmd6r3WaNvVlwi/gxuvTXo2jHnHnBf6qP2ZP4r3+ir/Szx+qpfUj20uM1BLYR1VO4nU3ZWB3sk3XiVtVjxiz0rik/9kZVjwQCCCDpBBuCsJmxxBeN8KUsSMVwGeN8esJgxihnjfHrCYMbyKhwOpQTiVQBAEAQBAEAQBAEAQBAEAQBAfOeN8esKcGRvIZ43x6wmDGKGeN8esJgxvI+rqCQgCAIAgCAIAgCAIAgCAIAgCAIAgKFAYPGzGWLB8Oe/tpH3EMQOmRwG7vNG6f8AdlsW1tKvPdXDqzXuLhUY4viQ1hzGisrHEzSuDNyGMuZEP7Qe24zdWOhZ0qS9F92cOrdVanXAw1ltYLoa2JVSQUKh4dSVidD4tQ5lFRM1ZtPCP/kKnV3jUbXctFJfsSIpyoyOGE5LEjuMOgEgaiu/syMXQ9UcfaE5Kr6M1LZn+U72iujuR7I0fEn3Y2Z3lO9oqNyPZfwSqk+7+SWcjriaOquSfxRGk3/4o1X9qrCqsOx2dnNum8TbsPTOjpap7DmvZDI5rha4cGkgrQpJSmk+5vVHhFshT7bYU/VSexD/ABVm8vt/p/JX/wBbW+ofbfCn6qT2If4p5fb/AE/kfra31FyHHXChewGqksXNB7SHUSP6V4nYW6i2onqF7WckmydQqwWBH0hIQBAEAQBAEAQGKxqP4Cu5tN1Cs1tmx1Rir5csOxz6JneU72irbuR7L+CteJPHi/kbM/yne0VO5Hsv4I8Sfdl6jmdssPbO8JH+Y+UFjq04bj9FwPdKpPfXqzpAKn4ln6FUJCAIAgCAIAgCAIAgCAIAgCAIAgKFAQJjthd1XXVD73YxxiiG4GMNifSblWmxoqnRS6v1K5eVXUqv2MAt01AoB9MaSQ0Alx1NAJJ9AUNpcWelFvgilSxzAc4OYSDbPBbp9KhSi1jielCSfqjpWmjDGMYNTWtaPQLKmyeMmy0R5SGMqnjOTkYOgqybLyF9zhbRzTUF0DQCkEuZG9p1XOj8qNV3a2ctDubMy3qbZjLtKs5vN1SufQzFqb1XkZzuriVVhAXabv4/3s6wXmpyPQ90+danSipfEtXQ+lJIQBAEAQBAEAQGKxr2hX82n6hWe2zo6ow3GVLQ55CtxV3xCkF+i8LDysfWCx1eR6GSlzo6TVNLT0KoSEAQBAEAQBAEAQBAEAQBAEAQBAeTCs+xwVEnm4pX+y0n/S901jNL3PE3hF6HN44fTxq5Iqr4hSQfcbC4hrdLnENaN9xNh8SvMpbqbZ6isWkdA4t4CiooGRRtGdmtMr7dtI+2lxPHubiqNxXlVm22WajRjTikkZOSIOBa4BwOsOAIPGCsKbMrSPsISQplU8ZycjB0FWXZeQvucDaWcaguiaAQEuZG9p1XOnfKjVd2tnLQ7mzcp6m64SpNmhmiJzRJG9mcBe2cLXXNhLdkmdCSxWBoX3TxfqpPdsXV83qdkc3yyPcfdPF+ql92xPN6nZDyyHcqzJVEC09lSGxB8GzcN1EtrVGmsETHZsYtPEkVck6ZVAEAQBAEAQBAEBisa9oV/Np+oVnts6OqMNxlS0OeQrcVd8QpBeovCw8pH1gsdXkloZKPOjpRU0tPQqhIQBAEAQBAUugKoAgCAICl0AugKoCl0BizjJQA2NXSC2sdkQ/yWXwKv0v4Zidemv8AZGOxjxgoX0daxlVSuc6mna1raiEuc4xuAAGdpKy0aFVVIvdfFdGY6tem4NYrgQUrYmVoID14KcBUUxcQGieEuJIDQA8XJJ1LDcJulJLsZaPpNNk9DGXB/wCspP8AJh/kqo7er9L+GWRV6f1L5Bxlwf8ArKT/ACYf5J4FX6X8Mjx6f1L5MnHIHBrmkOa4AtcCCCDqIO6FiwafqZU8V6ELZVPGcnIwdBVl2XkL7nB2jnGoLomgEBLmRvadVzp3yo1XdrZy0O5szLepvksrWBznENa0Euc4gBoGsknUFy0mzot4GNGMuD/1lJ/kw/yWX9PV+l/DMfj0/qXyPtJg/wDWUn+RD/JPAq/S/hkePT+pfIGMlBqFXSEnQB2RDcn2k8Cr9L+GT49P6kZQFYce5kKqSQgPklCPTqYvCGMlDTm01TCx3kbI0v8AZGlZqdtVqcsWY516cOLRh5Mo2DGnwkjuFsMhHrstjy64+kwO/orqfLMpODD+eQccMn0R7NuOxH6+j3MpQ424OmIbHUw5x0Br3bG4k7gDrXPEsNS0rQ4xZmjc05cJGaab6lrmcxmNe0K/m0/UKz22dHVGG4ypaHPIVuKu+IUgvUXhYeUj6wWOryS0MlHnR0oqaWnoEJZ5KzCdPBm7PNDDnXzdlkZHnWte2cdNrj1r1CnOfKsTxKpGPo3geb7SYP8A1lJ/kQ/yXvwKv0v4Z48en9S+R9pMH/rKT/Ih/kngVfpfwx49P6l8n1HjBQuc1rKqlc5xDWtbUQlzidQAB0lQ6NRLFxfwSq1OTwTRkljMpizjDQgkGqpgQbEbPFcHe1r1uSNhWdfpCXr7MfaOg/V0vv4vqm5LsT+iuPol8M+4cPUb3NYyppnucbNa2aJznHeAB0lNyXY8yta8VjKDw0ZkLryYPTAxOE8ZKOmNpp42vtfMBzpLftGkL2oSZt0Nn3FfLg2Yj7xsHX76Xj2F/wBF68GRveQXuHL/ACjM4GxgpazP7HfnlgBcM1zS0HVrHAvEouJo3VjXtsPFjhiXJMNQNk2Il4k8nYZjouBe+bbNuR22rSii2Y1a1HDfw9Ck2HqVsMdQ6VohktmP7Yh19VgBfcPqTdfQmNpXlUdNReK4o58qR3STlH9Yq5R4FMnzMtKcDxiwpAQBQBZSMWCFDSJTOi8X9p0fN4eoFTqvPLUtNLkREeVTxnJyMHQVYdl5C+5xNo5xqC6JoBAS5kb2nVc6d8qNVza+ctDubMy3qbZjNtKs5vN1StGhmR1N6ryM53AVwKqwgLlMO3j/AHs6QvFRfseh7pP961OllTS1oXQg17GrGynoG9v3SZwuyBpAceFx/K3hPoutq2tKld/t4dzXuLmFFevEifDuONbVkh0pij3IYSWM9J1u9J9AXeoWFKkvRYvuzjVrypUfZGvLdSRpthSAgCgYkoZG5JXCuDnvMbOxxGwucWMJ2QuzQdX5fUuDteMU44L1O1s2UmnizdcavF9dzafqFc62zo6o37jLloc9BW8qz4hSC9ReFh5SPrBY6vJLQyUedHSippaehYrquOGKSWVwbHG0ueTuABeoQc5KK6kTkoLFkBYz4bfXVL536G97EzzcY1DjOs8KtVrbKhDd6lbua7qzxMStk1xZPcklTJhipsbW107e3cPw7CNLGEeEI3HHc3hxqv7Su95+HHguJ2rG1cVvyJFdqPEuUjqLic61Y7rLyj+sV0Ir9qPq1uv7UdEWV6M2BlcVR+PoecRdK8VOVnO2t/h1NDecoOODonOpKV1pP+aVuuP+hvDbWdzj1YKVPH1ZWdibHVVePW5ei7kZOJJJJJJNySbknfJW0lgXaMVFYJFFJJI+R9m3Xck3pP8AtatwU7+qJetOOpu1RRPNUJRbM7Flh16c9z2uGjesCsCfoVyFWMaO4+O8n8JmsV2KtU6nMLdjzWNjdC3OsBK/N2biAzXEHd2VyyKaR0qG0KVOr4ksfXHHTp/97ER1Mjdkk0jv37o8oq2xksD51OL3my3nt3x61O8uGJ43WVUkBSAoB857d8esJiid19gZG749YUOSwxJUWdG4v7To+bw9QKnVeeWpaKXIiI8qnjOTkYOgqxbLyF9zibRzjUF0TQCAlzI3tOq5075Uarm185aHc2ZlvU2zGXaVZzebqlaNDMjqb1XkZzuriVUIC7TeEj/ezrBeKnI9D3T51qdKqmFrNfx0xibQU5fodK+7IGG9nPtrP9I1n0DdWzaW7r1N3p1Ne5reFDHqQXWVUksj5ZXF8j3FznONySegbw3NStVOEYRUYr0RXJzc3vSLK9HjEqgKb3DoHCeBMUSk3wPT/wCPntfYZrb+xSW9dl48WH1L5R78Gp2Z590jdGsbo9C9p48Dw01xJayOw2pKl3lVFr8DWNHSSq/taWNVL2O5s1YU3qbXjXtCv5tP1CtC2zo6o27jKloc8q3lXfEKQXqLwsPKx9YLHV5JaMyUudHSd1TS09CJcqGM2zSdhwu7lE68xGqSUam8Ib08S72zLXBeJJaHH2hcYvciaAuucoIDccnmKvZk2zTNvTQu0gjRNIPyadbRoJ9A31zdoXfhR3Icz/g6Nlbb73pcCaGiyrh3dA7UUXElHOtX4WXlH9Yrox5UfVrfKjovwWVJmPTg6rMM0UoFzG4PA1aRq+KhrFGC6oeNSlTfUsSSFznOcSXOJc4nWXE3JPpU4YIyQpxhFRXBeh8qT3iVQEn5IGdxq3b8rR6m/wDa1K79Skf1O/78V7f+yQbLXKyLIC3sDPJb7IU70u553I9jCY7QtGDa8hrQex5NQG8ti0lLx46mC5jFUpPDoQKrYVtlFJB7MDbZpeXg64WG4ypaGag/7kdTorYGeS32QqhvS7lm3I9hsDPJb7ITel3G5HsXALWA1KD0QplU8ZycjB0FWXZeQvucDaOcaguiaAQEuZG9p1XOnfKjVc2vnLQ7mzMt6m2Yy7SrObzdUrRoZkdTeq8jOdwriVUIC5Td/H+9nWCx1OR6HulzrU6VVNLV7kHZRcLmpr5QD3OnvBHxjvz6XA+hoVm2dSVOkn34nAvqrnUw6I1hdA0WUQGcxTxckr59jacyNgDppbXzG7gG+46bDgK07u6jbx9+xtW1s6z9iaMCYuUlI0NgiaHWsZHAOldxvOn0alW6txUqvGbO9ToQprCKMtZYTNgeDCeCKapbmzwxyDUC5ozm8TtY9CyU61Sm/wBsmjHOlCawaxPjF/AkNFE6GDOzDI+QB5ziM7cvbSBw6VNWtKrLelxFOlGmsInzjXtCv5tP1CvVtnR1R5uMqWhzyFbirviFIL1F4WHlI+sFjq8j0MlLnWpNGULGXsKnzIz+ImBbH/62/mk9Gi3CRwqt2Nr41T14I7t5ceFDBcSEide7fWdZKs6TSwK+3i8WE9CDKYt4EkrqhkEdwD20sm5HGNbuPcA31rXVzGhTxNi3oeLLAnrBtBHTxRwwtzY42hrRxbpO6Tvqq1Juct+XEscIKC3VwPWF5PYdqKlEric6VfhZeUf1iuhHlR9Wt8qOi/BZUmYID0YPopJ5WRQtL5HmzQPiSdwDfUSluo17i4p29Nzm8EiTMDZNadrWuqnvlfbSxhLIgeMdsfX6FqyrvoU66/qSvJ4UUor5ZmTiNg21tgHHnvv67rx4sjQ87vccd8yOBMCQUbHspw5rXvzyHOL7GwGgnTuLzKTbNS7vKt1JSqvFmUXk1QgCAweO/i2v5vJ0LZs8+OpgucqWhAKtnQrBRSD2YG2zS8vB12rDcZUtGZaGZHU6OVP6lpKoCiAhTKp4zk5GDoKsuy8hfc4G0c41BdE0AgJcyN7TqudO+VGq5tfOWh3NmZb1Nsxl2lWc3m6pWjQzI6m9V5Gc7q4lVCAu03hI/wB7OsFjqcj0PdPnWp0hUyZrHu8lrneoEqnRWMsC0yeCZzY+Qvc551vJceNxuelXOKwil7FVm8ZNnyvR5CAnLJzgwU+D4Dbtp+7yHdJd3vqaGhVS/qudd+3oWOzp7lJG0LTRtlVICAIDFY17Qr+bT9QrPbZ0dUYbjKloc8hW4q74hSC5TvDXxuN7NexxtrsCDo9S8zW9FrueoS3ZJnsw9hWSsqZaiTW82a3cZGO9aOLpJWK3oKjBQRkr1XVm5Mx6zGEu0sD5HsjjaXPe4MY0ay4mwC8zmoRcn0PUIuUlFdSdsTcXGUFOGaHSvs6d4/M/eH9IuQP+1Vbu5dee906FktqCoww6mwLWNgICjtRUolcTnSr8LLyj+sV0I8qPq1vlR0X4LKkzBAyVcleBwyB9U4dvMS1h8mNpt8Tf1BalaWLwKL/Ud26lbwVwj+TfAsBXCqAIAgCAIDB47+La/m8nQtmzz46mC5ypaEAq2dCsFFIPZgbbNLy8HzGrDcZUtGZaGZHU6OVO6lpKqQUQEKZVPGcnIwdBVl2XkL7nA2jnGoLomgEBLmRvadVzp3yo1XNr5y0O5szLeptmMu0qzm83VK0aGZHU3qvIzncK4lVCAu03hI/3s6wWOpyPQ90+dHRWFWk09QBrMMoHpaVUaTwqRfui0T5Wc3s1DiCuK4FVfEqpICEo6HxZkDqGiLdXY0HwYAehU6v6VJY92Wii8YLQyYWIylUAQBAYrGvaFfzafqFZ7bOjqjDcZUtDnkK3FXfEKQXaZgdJG06nPY0212LgCvE3hFs9QWMkj1YcwY+kqZqeS943EA+Ww6Wu9I/3vLHQrKrSU0e69J05uLPAs5iZ9xSOa5rmktc0hzXDW1w0gheZRUluvgz1CTi8UTniPjI2upgXWE8VmztHlbjwPJdY+ojcVWvLZ0KmHToWK1rqrDHqbKtQ2ggKO1FSiVxOdKvwsvKP6xXQjyo+rW+VHRfgsqTMFIJ6xQiDcH0AG7TwuPG5ocfiVzp8zPl20ZOV3U/6f5MwvJphAEAQBAEBg8d/FtfzeToWzZ58dTBc5UtCAVbOhWCikHswNtml5eD5jVhuMqWjMtDMjqdHKndS0lVIKICFMqnjOTkYOgqy7LyF9zgbRzjUF0TQCAlzI3tOq5075Uarm185aHc2ZlvU2zGXaVZzebqlaNDMjqb1XkZzuFcSqsIC7TeEj/ezrBY6nI9D3T51qdJvbcEHUQQqangy1NYo5xwpRmCeeEixilkZbgB0fCyuFCe/TjL2KvWg41GjyrMYggJWyU4xNdF2DK4CSPOdBc9/GdJaOFpvo3iN4qvbTtt2XiR4M7ez6+9HcfQkQFco6ZVAEBS6AxeNe0K/m0/UKz22dDVGG4ypaHPIVuKu+IUgvUXhYeVj6wWOryS0Zkpc6JXyq4A2aBtXGO6U47pbW6DdP9p08RcuBs253J7j4P8AJ2b+hvw3lxRERVixOEwgMtizhuShqY52XLe9lZfRJGdY490cIWvdW6rU918TYt6/hT3lwJ8oKyOeKOaJwdHI0OaRug9B4FVJwcJOL4lkhJSWKPSvJ6KO1FSiVxOdKvwsvKP6xXQjyo+rW+VHRfgsqTMEBPuK20KDmtP8tq58+Zny2/8A8qr/ANS/JlV5NQIAgCAIAgMHjv4tr+bydC2bPPjqYLnKloQCrZ0KwUUg9mBts0vLwfMasNxlS0ZloZkdTo5U7qWkqpBRAQplU8ZycjB0FWXZeQvucDaOcaguiaAQEuZG9p1XOnfKjVc2vnLQ7mzMt6m2Yy7SrObzdUrRoZkdTeq8jOd1cSqhAXabwkf72dYLxU5Hoe6XOtTpRUwtaIoys4CLJm1rB2ktmTkflkAswn9zdH9o313dl3Cw8J/Y420aDx8REers4HKCA+43lrmuaS1zSC1zSWuad8EaQVDipLBr0PUZNeq9DfsBZTpowGVcezgC2yxkMk/uae1PGLcS49fZUW8ab+x06O0mlhM2VmUzBxGnZwd7YSegrS8suMfRG5+votcTyV2VOlaDsMM0h3M7NjbfhNyfgstPZNV8zSMU9pQXKejEPGyfCE9WJWsjZHHE6NjLm13OBu499qG4FjvbSNCKweJ7tLp1m8TYsatoV3Np+oVqWubDVGzXypaHPQVvKu+IUgvUXhYeUj6wWOryS0PdLnR0jIwOBa4AtcCHAi4IOggqnJtPFFqwxWDIExvwGaGrkht3N3bwO34zucYNx6Ad1WmyuFVpp9eDK5d0PCn7GDW2aoUg3zJhjNsEvYkzu4zO7k4k2ilP5eBrunjXI2lab0fFjxXE6lhcYPw5EvArgHaDtRUolcTnSr8LLyj+sV0I8qPq1vlR0X4LKkzBAyfcVtoUHNaf5bVoT5mfLb//ACqv/UvyZVeDUCAIAgCAIDB47+La/m8nQtmzz46mC5ypaEAq2dCsFFIPZgbbVLy8HzGrDcZUtGZaGZHU6OCp/UtBVCSiAhTKp4zk5GDoKsuy8hfc4G0c01BdE0AoBLmRvadVzo/KjVd2vnLQ7mzMt6m2Yy7SrObzdUrRoZkdTeq8jOdwriVVhAXabwkf72dYLxU5Hoe6fOtTpVUwtZ56+jjnikilaHxyNLXNO6Pru3Uwm4SUo9DzKKlFpkIY3YpzUDydMlO49zm3r6mv3nfA/BWa0vY112fY4FzaOk8VwNcW+aRVQCikBAVUAkDI2fxNXyDPg/8A7XI2xyR1OrszmZImNW0K/m0/UK49tnQ1R07jKloc9BW8rD4hSQXqLwsPKR9YLHV5HoZKXOjpRU0tJqmUTAHZlI5zBeenzpI7a3C3bs9IGjhAW7YXPg1PZ+hqXlDxIenFEIK0FeYUkFQo46E8PUmnJ1jP2ZBsUp/EwgB53ZWahJx7h4eNVm+tfBniuDLBZ3Kqxw6m3u1HiWguJvLic61nhZeUf1iuhHlR9Wt8qOi/BZXozBAyfcVtoUHNaf5bVz58zPlt/wD5VX/qX5ZlV5NQIAgCAIAgMVjTSPnoquGIZ0kkL2MFwLuI0aSs1vNQqxk+CMVaLlTcURF93+FPMt97F9VYPMrfu/g4nl9b2H3fYU8y33sX1TzK37v4Hl9b2PTg3ETCTJ4HuhAayWJzjssehrXgnd3gsdbaFCVNxT4o90rGrGabwJoVdO6VQFEBGGP2KVdVVz5oIw+MxxNDi9jdIBvoJXasb2lSpbsn6nKvLSpVqb0TXfu+wp5lvvYvqtzzK37v4NTy+t7D7v8ACnmR72L6p5lb938Dy+t7Eh5NcC1FHTTx1DAxz5y9oDmuu3MY3cO+0rj7QrQrVFKHY6llRlSg1I2DDkDpKWpjYLvfFIxouBdxaQNK1aUlGabNmosYtIhwZPsKeZHvYvqrH5lb938HC8vrew+7/CnmW+9i+qeZW/d/A8vrex9wYgYTD2Ewiwc0nusWoHjXie0aDi1i/g9QsKqkn6E3KtneFkB8Twte0teA5rgQ5rgC1w3iCpTaeKIaTWDNDw7kxgkzn0jzTuNzsbrvhvwbrfiOBdOjtSpH0n6r+TnVdnQl6x9GaVX4h4Thv3HZR5ULw8eo2PwXThtGhLrgaE7GrHoYWbBNUzv6eob+6CUfGy2lcUnwkvk13QqLoz5iwdUP7yCd/wC2GV3QEdamuMl8kKjUfRmSo8UMIy2zaaUA7sgEQ9OcQVhnfUIf7fBljZ1ZdCQsnmKFVQyzTVBiGyRhgYxznOBzgbk2A3Ny649/eQrJRj0OrZ2sqTbkbbh+mfLSVcTBd8kErGC4F3FpAFzwrRoSUakZPo0blWLlCSXYh0ZPsKeZb72L6qw+ZUO7+Dh+X1vYfd9hTzLfexfVT5lb938Dy+t7FymxBwm2SNxhFmvYT3WLUHAndXiptGg4tJnunYVVJP0JtVbO4EJImxsxAqnVcslHG18Mp2S2exuxvPfNsSNF9I413bTaMI01GpxRx7mwk54w4GH+77CnmW+9i+q2fMrfu/g1/L63sPu/wp5ke9i+qnzK34Yv4Hl9b2PZgjFHDFLPHPFC3PjOoyx5r2nvmnTqIWGveW1Wm4Nv4MtG1r0p7ywJhicXMaS0sJaCWkglp3iRoVf4M7cfch2oxEwiXyOETbF7iO6R6ieNbSrRSRfqO3rOMFFt+iXQt/YLCXmm+8j+qnxomT/yCy7v4H2Cwl5pvvI/qp8aI/8AILLu/glzANO6KkpIniz44IWPFwbOawAi/GFpyeMmyi3dRVK85x4OTa+7PeoNcIAgCAIAgKIAgCAWQjAqhIQBAUQBAEACAqgKIAgCAqgCAIAgKIBZBgEI9ClkJKhAVQFEAQBAVQBAUsgCAIAgCAWQBALIAgKoAgCAIAgCAIAgCAIAgCAIAgCAIAgCAIAgCAIAgCAIAgCAIAgCAIAgCAIAgCAIAgCAIAgCAIAgCAIAgCAIAgP/2Q=="/>
          <p:cNvSpPr>
            <a:spLocks noChangeAspect="1" noChangeArrowheads="1"/>
          </p:cNvSpPr>
          <p:nvPr/>
        </p:nvSpPr>
        <p:spPr bwMode="auto">
          <a:xfrm>
            <a:off x="155575" y="-890588"/>
            <a:ext cx="476250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://www.cloudave.com/wp-content/uploads/2011/11/cloud-foundry-logo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67118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blog.phusion.nl/content/images/2015/11/Herok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656" y="2736559"/>
            <a:ext cx="4894262" cy="206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selfpublishingadvice.org/wp-content/uploads/2013/10/twitter-1024x102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057" y="399245"/>
            <a:ext cx="2584942" cy="258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getcloudify.org/img/openstack-one-color-al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153" y="4625659"/>
            <a:ext cx="1930399" cy="198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lh3.googleusercontent.com/-c9bKgaRfC3Q/AAAAAAAAAAI/AAAAAAAAJUE/Eo2MLCqyiZs/phot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360" y="466660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cf.dropboxstatic.com/static/images/brand/glyph@2x-vflJ1vxbq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037" y="1106454"/>
            <a:ext cx="20383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47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Обща информация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534" y="1202358"/>
            <a:ext cx="8329392" cy="473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bg-BG" sz="2400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671510" y="1216646"/>
            <a:ext cx="7072313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Разпространен термин в информационните технологии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Обединяване на изчислителната мощ на много компютри в една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Ресурсите се предоставят като услуга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Споделени физически и виртуални ресурси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Няма локален персонален хардуер или софтуер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Позволява подбирането на: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сървъри,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</a:t>
            </a: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режи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приложения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bg-BG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сървиси</a:t>
            </a:r>
            <a:endParaRPr lang="bg-BG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42370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Обща информация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534" y="1202358"/>
            <a:ext cx="8329392" cy="473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bg-BG" sz="2400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40413" y="1446726"/>
            <a:ext cx="6329363" cy="306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Подобрява работата на клиентите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Позволява бързо и динамично публикуване на продукти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Няма забавяне на доставката на продукти от фирмите към клиента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Позволява по-бърза разработка на приложенията в </a:t>
            </a:r>
            <a:r>
              <a:rPr lang="bg-BG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клауда</a:t>
            </a: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от програмистите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„Плащаш толкова колкото ще ползваш“</a:t>
            </a:r>
          </a:p>
        </p:txBody>
      </p:sp>
    </p:spTree>
    <p:extLst>
      <p:ext uri="{BB962C8B-B14F-4D97-AF65-F5344CB8AC3E}">
        <p14:creationId xmlns:p14="http://schemas.microsoft.com/office/powerpoint/2010/main" val="181761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Характеристики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3878206" y="1893756"/>
            <a:ext cx="8329392" cy="473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bg-BG" sz="2400" dirty="0"/>
          </a:p>
          <a:p>
            <a:endParaRPr lang="en-US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4912" y="1327456"/>
            <a:ext cx="8435233" cy="473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988" indent="-280988">
              <a:tabLst>
                <a:tab pos="0" algn="l"/>
              </a:tabLst>
            </a:pPr>
            <a:r>
              <a:rPr lang="bg-BG" sz="2400" dirty="0"/>
              <a:t>Бърза Еластичност/Гъвкавост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/>
              <a:t>Цена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/>
              <a:t>Независимост от устройства и местоположение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/>
              <a:t>Измервана на Производителността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/>
              <a:t>Продуктивност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/>
              <a:t>Надеждност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/>
              <a:t>Мащабируемост</a:t>
            </a:r>
            <a:r>
              <a:rPr lang="en-US" sz="2400" dirty="0"/>
              <a:t> </a:t>
            </a:r>
          </a:p>
          <a:p>
            <a:pPr marL="280988" indent="-280988">
              <a:tabLst>
                <a:tab pos="0" algn="l"/>
              </a:tabLst>
            </a:pPr>
            <a:endParaRPr lang="bg-BG" sz="2400" dirty="0"/>
          </a:p>
          <a:p>
            <a:pPr marL="280988" indent="-280988">
              <a:buFont typeface="Wingdings 3" charset="2"/>
              <a:buNone/>
              <a:tabLst>
                <a:tab pos="0" algn="l"/>
              </a:tabLst>
            </a:pPr>
            <a:endParaRPr lang="bg-BG" sz="2400" dirty="0"/>
          </a:p>
          <a:p>
            <a:pPr marL="280988" indent="-280988">
              <a:tabLst>
                <a:tab pos="0" algn="l"/>
              </a:tabLst>
            </a:pPr>
            <a:endParaRPr lang="en-US" sz="2400" dirty="0"/>
          </a:p>
          <a:p>
            <a:pPr marL="280988" indent="-280988">
              <a:tabLst>
                <a:tab pos="0" algn="l"/>
              </a:tabLst>
            </a:pPr>
            <a:endParaRPr lang="bg-BG" sz="2400" dirty="0"/>
          </a:p>
          <a:p>
            <a:pPr marL="280988" indent="-280988">
              <a:tabLst>
                <a:tab pos="0" algn="l"/>
              </a:tabLst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39439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Модели на доставка</a:t>
            </a:r>
          </a:p>
        </p:txBody>
      </p:sp>
      <p:pic>
        <p:nvPicPr>
          <p:cNvPr id="1028" name="Picture 4" descr="https://www.engineyard.com/images/backgrounds/cloud-computing-mode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88" y="1446726"/>
            <a:ext cx="9224682" cy="391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035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0" y="429231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Инфраструктура като услуга (</a:t>
            </a:r>
            <a:r>
              <a:rPr lang="en-US" dirty="0"/>
              <a:t>IaaS)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40410" y="1476712"/>
            <a:ext cx="9646590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Основни компоненти: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Виртуални машини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Сървъри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Място за съхранение на информация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Load-balancers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Мрежови достъп</a:t>
            </a:r>
          </a:p>
        </p:txBody>
      </p:sp>
    </p:spTree>
    <p:extLst>
      <p:ext uri="{BB962C8B-B14F-4D97-AF65-F5344CB8AC3E}">
        <p14:creationId xmlns:p14="http://schemas.microsoft.com/office/powerpoint/2010/main" val="312472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0452" y="414239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Инфраструктура като услуга (</a:t>
            </a:r>
            <a:r>
              <a:rPr lang="en-US" dirty="0"/>
              <a:t>IaaS)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580452" y="1461720"/>
            <a:ext cx="971779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Предимства: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Мащабируемост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без забавяне при разширяване на ресурсите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Няма нужда от допълнителна инвестиция в хардуер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Клиентът плаща толкова, колкото използва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Независимост от локацията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Високо ниво на сигурност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single point of failure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96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2" y="399245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Инфраструктура като услуга (</a:t>
            </a:r>
            <a:r>
              <a:rPr lang="en-US" dirty="0"/>
              <a:t>IaaS)</a:t>
            </a:r>
            <a:endParaRPr lang="bg-BG" dirty="0"/>
          </a:p>
        </p:txBody>
      </p:sp>
      <p:pic>
        <p:nvPicPr>
          <p:cNvPr id="1026" name="Picture 2" descr="http://www.arrayguard.com/images/solutions/IaaS-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11" y="1446726"/>
            <a:ext cx="8760723" cy="476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64744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372</TotalTime>
  <Words>578</Words>
  <Application>Microsoft Office PowerPoint</Application>
  <PresentationFormat>Широк екран</PresentationFormat>
  <Paragraphs>154</Paragraphs>
  <Slides>23</Slides>
  <Notes>19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Wingdings 3</vt:lpstr>
      <vt:lpstr>Аспект</vt:lpstr>
      <vt:lpstr>CLOUD COMPUTING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Belezirev</dc:creator>
  <cp:lastModifiedBy>Belezirev</cp:lastModifiedBy>
  <cp:revision>33</cp:revision>
  <dcterms:created xsi:type="dcterms:W3CDTF">2016-04-06T17:24:43Z</dcterms:created>
  <dcterms:modified xsi:type="dcterms:W3CDTF">2016-04-14T14:46:29Z</dcterms:modified>
</cp:coreProperties>
</file>