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58" r:id="rId6"/>
    <p:sldId id="259" r:id="rId7"/>
    <p:sldId id="265" r:id="rId8"/>
    <p:sldId id="266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F2967-8E22-4B42-90F2-D88CC1BBE804}" type="datetimeFigureOut">
              <a:rPr lang="en-US" smtClean="0"/>
              <a:t>06-Apr-16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9454-9595-409E-8BC5-8848C7CC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2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 smtClean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7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2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5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15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9454-9595-409E-8BC5-8848C7CC2A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06-Apr-16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06-Apr-16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76874" y="1380068"/>
            <a:ext cx="8574622" cy="2616199"/>
          </a:xfrm>
        </p:spPr>
        <p:txBody>
          <a:bodyPr/>
          <a:lstStyle/>
          <a:p>
            <a:r>
              <a:rPr lang="en-US" dirty="0"/>
              <a:t>CLOUD COMPUTING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157534" y="3996267"/>
            <a:ext cx="7593962" cy="1388534"/>
          </a:xfrm>
        </p:spPr>
        <p:txBody>
          <a:bodyPr/>
          <a:lstStyle/>
          <a:p>
            <a:r>
              <a:rPr lang="bg-BG" b="1" dirty="0"/>
              <a:t>Изготвили: Енчо Белезирев, Никола Попов, Георги Лулчев</a:t>
            </a:r>
          </a:p>
          <a:p>
            <a:r>
              <a:rPr lang="bg-BG" b="1" dirty="0"/>
              <a:t>спец. Информатика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17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0" y="429231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Платформа </a:t>
            </a:r>
            <a:r>
              <a:rPr lang="bg-BG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като услуга</a:t>
            </a:r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(PaaS)</a:t>
            </a:r>
          </a:p>
          <a:p>
            <a:endParaRPr lang="bg-BG" sz="32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40410" y="1476712"/>
            <a:ext cx="964659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компоненти: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Виртуални машини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Сървъри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Място за съхранение на информация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Load-balancers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Мрежови </a:t>
            </a: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достъп</a:t>
            </a:r>
          </a:p>
        </p:txBody>
      </p:sp>
    </p:spTree>
    <p:extLst>
      <p:ext uri="{BB962C8B-B14F-4D97-AF65-F5344CB8AC3E}">
        <p14:creationId xmlns:p14="http://schemas.microsoft.com/office/powerpoint/2010/main" val="19588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0452" y="414239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</a:rPr>
              <a:t>Платформа като услуга</a:t>
            </a:r>
            <a:r>
              <a:rPr lang="en-US" sz="3200" dirty="0">
                <a:solidFill>
                  <a:schemeClr val="accent1"/>
                </a:solidFill>
              </a:rPr>
              <a:t>(PaaS)</a:t>
            </a:r>
          </a:p>
          <a:p>
            <a:endParaRPr lang="bg-BG" sz="32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80452" y="1461720"/>
            <a:ext cx="971779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Предимства: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Мащабируемост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без забавяне при разширяване на ресурсите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 нужда от допълнителна инвестиция в хардуер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Клиентът използва това, за което платил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Независимост от локацията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Високо ниво на </a:t>
            </a: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сигурност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single point of failure</a:t>
            </a:r>
            <a:endParaRPr lang="bg-BG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2" y="399245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>
              <a:spcBef>
                <a:spcPct val="0"/>
              </a:spcBef>
            </a:pPr>
            <a:r>
              <a:rPr lang="bg-BG" sz="3200" dirty="0">
                <a:solidFill>
                  <a:schemeClr val="accent1"/>
                </a:solidFill>
              </a:rPr>
              <a:t>Платформа като услуга</a:t>
            </a:r>
            <a:r>
              <a:rPr lang="en-US" sz="3200" dirty="0">
                <a:solidFill>
                  <a:schemeClr val="accent1"/>
                </a:solidFill>
              </a:rPr>
              <a:t>(PaaS)</a:t>
            </a:r>
          </a:p>
          <a:p>
            <a:endParaRPr lang="bg-BG" sz="3200" dirty="0"/>
          </a:p>
        </p:txBody>
      </p:sp>
      <p:pic>
        <p:nvPicPr>
          <p:cNvPr id="1026" name="Picture 2" descr="http://www.arrayguard.com/images/solutions/IaaS-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11" y="1446726"/>
            <a:ext cx="8760723" cy="476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8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170637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073767"/>
            <a:ext cx="8329392" cy="5384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 smtClean="0"/>
              <a:t>Обща информация</a:t>
            </a:r>
          </a:p>
          <a:p>
            <a:r>
              <a:rPr lang="bg-BG" sz="2000" dirty="0" smtClean="0"/>
              <a:t>Характеристики</a:t>
            </a:r>
          </a:p>
          <a:p>
            <a:r>
              <a:rPr lang="bg-BG" sz="2000" dirty="0" smtClean="0"/>
              <a:t>Модели на доставка</a:t>
            </a:r>
            <a:endParaRPr lang="en-US" sz="2000" dirty="0" smtClean="0"/>
          </a:p>
          <a:p>
            <a:pPr lvl="1">
              <a:buSzPct val="65000"/>
            </a:pPr>
            <a:r>
              <a:rPr lang="bg-BG" sz="2000" dirty="0" smtClean="0"/>
              <a:t>Инфраструктура </a:t>
            </a:r>
            <a:r>
              <a:rPr lang="bg-BG" sz="2000" dirty="0"/>
              <a:t>като услуга</a:t>
            </a:r>
            <a:r>
              <a:rPr lang="en-US" sz="2000" dirty="0" smtClean="0"/>
              <a:t> (IaaS)</a:t>
            </a:r>
          </a:p>
          <a:p>
            <a:pPr lvl="1">
              <a:buSzPct val="65000"/>
            </a:pPr>
            <a:r>
              <a:rPr lang="bg-BG" sz="2000" dirty="0" smtClean="0"/>
              <a:t>Платформа като </a:t>
            </a:r>
            <a:r>
              <a:rPr lang="bg-BG" sz="2000" dirty="0"/>
              <a:t>услуга</a:t>
            </a:r>
            <a:r>
              <a:rPr lang="en-US" sz="2000" dirty="0" smtClean="0"/>
              <a:t>(PaaS)</a:t>
            </a:r>
          </a:p>
          <a:p>
            <a:pPr lvl="1">
              <a:buSzPct val="65000"/>
            </a:pPr>
            <a:r>
              <a:rPr lang="bg-BG" sz="2000" dirty="0" smtClean="0"/>
              <a:t>Софтуер </a:t>
            </a:r>
            <a:r>
              <a:rPr lang="bg-BG" sz="2000" dirty="0"/>
              <a:t>като услуга</a:t>
            </a:r>
            <a:r>
              <a:rPr lang="en-US" sz="2000" dirty="0" smtClean="0"/>
              <a:t>(SaaS)</a:t>
            </a:r>
            <a:endParaRPr lang="bg-BG" sz="2000" dirty="0" smtClean="0"/>
          </a:p>
          <a:p>
            <a:r>
              <a:rPr lang="en-US" sz="2000" dirty="0" smtClean="0"/>
              <a:t>Deployment models</a:t>
            </a:r>
          </a:p>
          <a:p>
            <a:pPr lvl="1">
              <a:buSzPct val="65000"/>
            </a:pPr>
            <a:r>
              <a:rPr lang="bg-BG" sz="2000" dirty="0" smtClean="0"/>
              <a:t>Частен</a:t>
            </a:r>
            <a:r>
              <a:rPr lang="en-US" sz="2000" dirty="0" smtClean="0"/>
              <a:t> cloud</a:t>
            </a:r>
          </a:p>
          <a:p>
            <a:pPr lvl="1">
              <a:buSzPct val="65000"/>
            </a:pPr>
            <a:r>
              <a:rPr lang="bg-BG" sz="2000" dirty="0" smtClean="0"/>
              <a:t>Публичен</a:t>
            </a:r>
            <a:r>
              <a:rPr lang="en-US" sz="2000" dirty="0" smtClean="0"/>
              <a:t> cloud</a:t>
            </a:r>
          </a:p>
          <a:p>
            <a:pPr lvl="1">
              <a:buSzPct val="65000"/>
            </a:pPr>
            <a:r>
              <a:rPr lang="bg-BG" sz="2000" dirty="0" smtClean="0"/>
              <a:t>Хибриден</a:t>
            </a:r>
            <a:r>
              <a:rPr lang="en-US" sz="2000" dirty="0" smtClean="0"/>
              <a:t> cloud</a:t>
            </a:r>
            <a:endParaRPr lang="bg-BG" sz="2000" dirty="0" smtClean="0"/>
          </a:p>
          <a:p>
            <a:pPr lvl="1">
              <a:buSzPct val="65000"/>
            </a:pPr>
            <a:r>
              <a:rPr lang="bg-BG" sz="2000" dirty="0" smtClean="0"/>
              <a:t>Общностен </a:t>
            </a:r>
            <a:r>
              <a:rPr lang="en-US" sz="2000" dirty="0" smtClean="0"/>
              <a:t>cloud</a:t>
            </a:r>
            <a:endParaRPr lang="bg-BG" sz="2000" dirty="0" smtClean="0"/>
          </a:p>
          <a:p>
            <a:r>
              <a:rPr lang="bg-BG" sz="2000" dirty="0" smtClean="0"/>
              <a:t>Сигурност</a:t>
            </a:r>
            <a:endParaRPr lang="bg-BG" sz="2000" dirty="0"/>
          </a:p>
          <a:p>
            <a:r>
              <a:rPr lang="bg-BG" sz="2000" dirty="0" smtClean="0"/>
              <a:t>Известни </a:t>
            </a:r>
            <a:r>
              <a:rPr lang="en-US" sz="2000" dirty="0" smtClean="0"/>
              <a:t>Cloud </a:t>
            </a:r>
            <a:r>
              <a:rPr lang="bg-BG" sz="2000" dirty="0" smtClean="0"/>
              <a:t>доставчици</a:t>
            </a:r>
          </a:p>
          <a:p>
            <a:endParaRPr lang="en-US" sz="2000" dirty="0" smtClean="0"/>
          </a:p>
          <a:p>
            <a:endParaRPr lang="bg-BG" sz="2000" dirty="0" smtClean="0"/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22925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Обща информация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202358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237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Обща информация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534" y="1202358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8176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Характеристики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3878206" y="1893756"/>
            <a:ext cx="8329392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bg-BG" sz="2400" dirty="0" smtClean="0"/>
          </a:p>
          <a:p>
            <a:endParaRPr lang="en-US" sz="2400" dirty="0" smtClean="0"/>
          </a:p>
          <a:p>
            <a:endParaRPr lang="bg-BG" sz="2400" dirty="0" smtClean="0"/>
          </a:p>
          <a:p>
            <a:endParaRPr lang="bg-BG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4912" y="1327456"/>
            <a:ext cx="8435233" cy="473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Гъвкавост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Цена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Независимост от устройства и местоположение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Поддръжка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Производителност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Продуктивност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Надеждност</a:t>
            </a:r>
          </a:p>
          <a:p>
            <a:pPr marL="280988" indent="-280988">
              <a:tabLst>
                <a:tab pos="0" algn="l"/>
              </a:tabLst>
            </a:pPr>
            <a:r>
              <a:rPr lang="bg-BG" sz="2400" dirty="0" smtClean="0"/>
              <a:t>Еластичност и </a:t>
            </a:r>
            <a:r>
              <a:rPr lang="bg-BG" sz="2400" dirty="0" err="1" smtClean="0"/>
              <a:t>мащабируемост</a:t>
            </a:r>
            <a:r>
              <a:rPr lang="en-US" sz="2400" dirty="0" smtClean="0"/>
              <a:t> </a:t>
            </a:r>
          </a:p>
          <a:p>
            <a:pPr marL="280988" indent="-280988">
              <a:tabLst>
                <a:tab pos="0" algn="l"/>
              </a:tabLst>
            </a:pPr>
            <a:endParaRPr lang="bg-BG" sz="2400" dirty="0" smtClean="0"/>
          </a:p>
          <a:p>
            <a:pPr marL="280988" indent="-280988">
              <a:buFont typeface="Wingdings 3" charset="2"/>
              <a:buNone/>
              <a:tabLst>
                <a:tab pos="0" algn="l"/>
              </a:tabLst>
            </a:pPr>
            <a:endParaRPr lang="bg-BG" sz="2400" dirty="0" smtClean="0"/>
          </a:p>
          <a:p>
            <a:pPr marL="280988" indent="-280988">
              <a:tabLst>
                <a:tab pos="0" algn="l"/>
              </a:tabLst>
            </a:pPr>
            <a:endParaRPr lang="en-US" sz="2400" dirty="0" smtClean="0"/>
          </a:p>
          <a:p>
            <a:pPr marL="280988" indent="-280988">
              <a:tabLst>
                <a:tab pos="0" algn="l"/>
              </a:tabLst>
            </a:pPr>
            <a:endParaRPr lang="bg-BG" sz="2400" dirty="0" smtClean="0"/>
          </a:p>
          <a:p>
            <a:pPr marL="280988" indent="-280988">
              <a:tabLst>
                <a:tab pos="0" algn="l"/>
              </a:tabLst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3943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3" y="399245"/>
            <a:ext cx="5987914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Модели на доставка</a:t>
            </a:r>
            <a:endParaRPr lang="bg-BG" dirty="0"/>
          </a:p>
        </p:txBody>
      </p:sp>
      <p:pic>
        <p:nvPicPr>
          <p:cNvPr id="1028" name="Picture 4" descr="https://www.engineyard.com/images/backgrounds/cloud-computing-mode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8" y="1446726"/>
            <a:ext cx="9224682" cy="39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0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0" y="429231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Инфраструктура като услуга (</a:t>
            </a:r>
            <a:r>
              <a:rPr lang="en-US" dirty="0" smtClean="0"/>
              <a:t>IaaS)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40410" y="1476712"/>
            <a:ext cx="964659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Основни компоненти: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Виртуални машини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Сървъри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Място за съхранение на информация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Load-balancers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Мрежови </a:t>
            </a: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достъп</a:t>
            </a:r>
          </a:p>
        </p:txBody>
      </p:sp>
    </p:spTree>
    <p:extLst>
      <p:ext uri="{BB962C8B-B14F-4D97-AF65-F5344CB8AC3E}">
        <p14:creationId xmlns:p14="http://schemas.microsoft.com/office/powerpoint/2010/main" val="31247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0452" y="414239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Инфраструктура като услуга (</a:t>
            </a:r>
            <a:r>
              <a:rPr lang="en-US" dirty="0" smtClean="0"/>
              <a:t>IaaS)</a:t>
            </a:r>
            <a:endParaRPr lang="bg-BG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80452" y="1461720"/>
            <a:ext cx="971779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Предимства:</a:t>
            </a:r>
            <a:endParaRPr lang="bg-BG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Мащабируемост</a:t>
            </a: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без забавяне при разширяване на ресурсите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 нужда от допълнителна инвестиция в хардуер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Клиентът използва това, за което платил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Независимост от локацията</a:t>
            </a: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bg-B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Високо ниво на </a:t>
            </a:r>
            <a:r>
              <a:rPr lang="bg-BG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сигурност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54075" lvl="1" indent="-396875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single point of failure</a:t>
            </a:r>
            <a:endParaRPr lang="bg-BG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0412" y="399245"/>
            <a:ext cx="6960537" cy="10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Инфраструктура като услуга (</a:t>
            </a:r>
            <a:r>
              <a:rPr lang="en-US" dirty="0" smtClean="0"/>
              <a:t>IaaS)</a:t>
            </a:r>
            <a:endParaRPr lang="bg-BG" dirty="0"/>
          </a:p>
        </p:txBody>
      </p:sp>
      <p:pic>
        <p:nvPicPr>
          <p:cNvPr id="1026" name="Picture 2" descr="http://www.arrayguard.com/images/solutions/IaaS-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11" y="1446726"/>
            <a:ext cx="8760723" cy="476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6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213</Words>
  <Application>Microsoft Office PowerPoint</Application>
  <PresentationFormat>Широк екран</PresentationFormat>
  <Paragraphs>75</Paragraphs>
  <Slides>12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Аспект</vt:lpstr>
      <vt:lpstr>CLOUD COMPUTING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Belezirev</dc:creator>
  <cp:lastModifiedBy>Belezirev</cp:lastModifiedBy>
  <cp:revision>13</cp:revision>
  <dcterms:created xsi:type="dcterms:W3CDTF">2016-04-06T17:24:43Z</dcterms:created>
  <dcterms:modified xsi:type="dcterms:W3CDTF">2016-04-06T20:00:27Z</dcterms:modified>
</cp:coreProperties>
</file>