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Енчо" id="{56B87C27-868D-4B94-ABE7-92F1C6C57775}">
          <p14:sldIdLst>
            <p14:sldId id="256"/>
            <p14:sldId id="257"/>
            <p14:sldId id="262"/>
            <p14:sldId id="263"/>
          </p14:sldIdLst>
        </p14:section>
        <p14:section name="Никола" id="{887EE61E-4E4D-459E-B421-CB3C9EFC835B}">
          <p14:sldIdLst>
            <p14:sldId id="258"/>
          </p14:sldIdLst>
        </p14:section>
        <p14:section name="Енчо" id="{4A1C7280-743F-4E63-9869-069216C4A071}">
          <p14:sldIdLst>
            <p14:sldId id="259"/>
          </p14:sldIdLst>
        </p14:section>
        <p14:section name="Никола" id="{121EF6F3-C722-46EB-BC64-4EF4213EDF03}">
          <p14:sldIdLst>
            <p14:sldId id="265"/>
            <p14:sldId id="266"/>
            <p14:sldId id="264"/>
          </p14:sldIdLst>
        </p14:section>
        <p14:section name="Енчо" id="{A007A0DE-ADB0-4988-958D-9F0B7029FDCC}">
          <p14:sldIdLst>
            <p14:sldId id="267"/>
            <p14:sldId id="268"/>
            <p14:sldId id="269"/>
          </p14:sldIdLst>
        </p14:section>
        <p14:section name="Георги" id="{ECE87A3E-2123-4FA3-9EA6-78FC98718998}">
          <p14:sldIdLst>
            <p14:sldId id="271"/>
            <p14:sldId id="272"/>
          </p14:sldIdLst>
        </p14:section>
        <p14:section name="Енчо" id="{D8C0769C-BCBD-489E-9AE6-FEC90CFD8964}">
          <p14:sldIdLst>
            <p14:sldId id="273"/>
            <p14:sldId id="274"/>
            <p14:sldId id="275"/>
          </p14:sldIdLst>
        </p14:section>
        <p14:section name="Никола" id="{49A25BA8-B52E-4DAD-BB8C-6D334DAF9B6C}">
          <p14:sldIdLst>
            <p14:sldId id="276"/>
            <p14:sldId id="277"/>
          </p14:sldIdLst>
        </p14:section>
        <p14:section name="Георги" id="{CDB885CE-3580-440D-961F-442266F1DE7F}">
          <p14:sldIdLst>
            <p14:sldId id="278"/>
            <p14:sldId id="279"/>
            <p14:sldId id="280"/>
          </p14:sldIdLst>
        </p14:section>
        <p14:section name="Енчо" id="{29817F77-7DFC-45ED-96DF-CE9CE5D863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Операционна система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Инструменти за дизайн и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Хостинг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 процеса на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Хора/Екипи от различни локации могат да работят заедно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Автоматични обновления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Съвместимост за различни устройства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Приложенията могат да бъдат персонализирани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за разгръщане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830704"/>
            <a:ext cx="9137075" cy="29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частния </a:t>
            </a:r>
            <a:r>
              <a:rPr lang="bg-BG" sz="2400" dirty="0"/>
              <a:t>облак: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възможност за доставка на целия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един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 е на отделни организации, които се грижат за доставката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Дадена организация има достъп само и единствено до определени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Идеален за бизнеса, тъй като позволява съхранението на частни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4605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Висока сигурност и защита на лични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По-голям контрол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По-евтино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Намалява потреблението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</p:txBody>
      </p:sp>
      <p:pic>
        <p:nvPicPr>
          <p:cNvPr id="1026" name="Picture 2" descr="http://www.definealldefinitions.com/wp-content/uploads/2014/10/private-cloud-benefits-and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3702139"/>
            <a:ext cx="3857625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услуги, които се съхраняват в публичното пространство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достъп на услуги до всички клиенти на една и съща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се на потребители, които нямат нужда от висока 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Всичко е публично</a:t>
            </a:r>
          </a:p>
        </p:txBody>
      </p:sp>
    </p:spTree>
    <p:extLst>
      <p:ext uri="{BB962C8B-B14F-4D97-AF65-F5344CB8AC3E}">
        <p14:creationId xmlns:p14="http://schemas.microsoft.com/office/powerpoint/2010/main" val="24635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добра </a:t>
            </a: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Удобство в избора на услуги за ползване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 от локацията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033779"/>
            <a:ext cx="3511081" cy="35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Обща информация</a:t>
            </a:r>
          </a:p>
          <a:p>
            <a:r>
              <a:rPr lang="bg-BG" sz="2000" dirty="0"/>
              <a:t>Характеристики</a:t>
            </a:r>
          </a:p>
          <a:p>
            <a:r>
              <a:rPr lang="bg-BG" sz="2000" dirty="0"/>
              <a:t>Модели на доставка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Инфраструктура като услуга</a:t>
            </a:r>
            <a:r>
              <a:rPr lang="en-US" sz="2000" dirty="0"/>
              <a:t> (IaaS)</a:t>
            </a:r>
          </a:p>
          <a:p>
            <a:pPr lvl="1">
              <a:buSzPct val="65000"/>
            </a:pPr>
            <a:r>
              <a:rPr lang="bg-BG" sz="2000" dirty="0"/>
              <a:t>Платформа като услуга</a:t>
            </a:r>
            <a:r>
              <a:rPr lang="en-US" sz="2000" dirty="0"/>
              <a:t>(PaaS)</a:t>
            </a:r>
          </a:p>
          <a:p>
            <a:pPr lvl="1">
              <a:buSzPct val="65000"/>
            </a:pPr>
            <a:r>
              <a:rPr lang="bg-BG" sz="2000" dirty="0"/>
              <a:t>Софтуер като услуга</a:t>
            </a:r>
            <a:r>
              <a:rPr lang="en-US" sz="2000" dirty="0"/>
              <a:t>(SaaS)</a:t>
            </a:r>
            <a:endParaRPr lang="bg-BG" sz="2000" dirty="0"/>
          </a:p>
          <a:p>
            <a:r>
              <a:rPr lang="bg-BG" sz="2000" dirty="0"/>
              <a:t>Модели за разгръщане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Частен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Публичен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Хибриден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</a:p>
          <a:p>
            <a:pPr lvl="1">
              <a:buSzPct val="65000"/>
            </a:pPr>
            <a:r>
              <a:rPr lang="bg-BG" sz="2000" dirty="0"/>
              <a:t>Общностен облак</a:t>
            </a:r>
          </a:p>
          <a:p>
            <a:r>
              <a:rPr lang="bg-BG" sz="2000" dirty="0"/>
              <a:t>Известни </a:t>
            </a:r>
            <a:r>
              <a:rPr lang="en-US" sz="2000" dirty="0"/>
              <a:t>Cloud </a:t>
            </a:r>
            <a:r>
              <a:rPr lang="bg-BG" sz="2000" dirty="0"/>
              <a:t>доставчици</a:t>
            </a:r>
          </a:p>
          <a:p>
            <a:endParaRPr lang="en-US" sz="2000" dirty="0"/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Представлява смесица между частен и публичен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възможност за ползване както като публичен, така и като частен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се най-често, когато потребителят иска висока сигурност на данните, но и достъпност на продуктите от всяко място и по всяко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138778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хибридния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 повечето предимства на публични и частния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Ценова ефективност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</p:txBody>
      </p:sp>
      <p:pic>
        <p:nvPicPr>
          <p:cNvPr id="3074" name="Picture 2" descr="http://convergenceservices.in/images/hybrid_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89" y="3388870"/>
            <a:ext cx="5402309" cy="3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Общностен облак</a:t>
            </a:r>
          </a:p>
        </p:txBody>
      </p:sp>
      <p:pic>
        <p:nvPicPr>
          <p:cNvPr id="4098" name="Picture 2" descr="https://media.licdn.com/mpr/mpr/p/5/005/089/26d/36d5d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111249"/>
            <a:ext cx="8959721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Характеристики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/>
              <a:t>Бърза Еластичност/Гъвкавост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Измервана на Производителността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Мащабируемост</a:t>
            </a:r>
            <a:r>
              <a:rPr lang="en-US" sz="2400" dirty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на доставка</a:t>
            </a:r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498</Words>
  <Application>Microsoft Office PowerPoint</Application>
  <PresentationFormat>Widescreen</PresentationFormat>
  <Paragraphs>137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Аспект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Nikola Popov</cp:lastModifiedBy>
  <cp:revision>31</cp:revision>
  <dcterms:created xsi:type="dcterms:W3CDTF">2016-04-06T17:24:43Z</dcterms:created>
  <dcterms:modified xsi:type="dcterms:W3CDTF">2016-04-12T23:02:01Z</dcterms:modified>
</cp:coreProperties>
</file>