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2967-8E22-4B42-90F2-D88CC1BBE804}" type="datetimeFigureOut">
              <a:rPr lang="en-US" smtClean="0"/>
              <a:t>06-Apr-16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9454-9595-409E-8BC5-8848C7CC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06-Apr-16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6874" y="1380068"/>
            <a:ext cx="8574622" cy="2616199"/>
          </a:xfrm>
        </p:spPr>
        <p:txBody>
          <a:bodyPr/>
          <a:lstStyle/>
          <a:p>
            <a:r>
              <a:rPr lang="en-US" dirty="0"/>
              <a:t>CLOUD COMPUTING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57534" y="3996267"/>
            <a:ext cx="7593962" cy="1388534"/>
          </a:xfrm>
        </p:spPr>
        <p:txBody>
          <a:bodyPr/>
          <a:lstStyle/>
          <a:p>
            <a:r>
              <a:rPr lang="bg-BG" b="1" dirty="0"/>
              <a:t>Изготвили: Енчо Белезирев, Никола Попов, Георги Лулчев</a:t>
            </a:r>
          </a:p>
          <a:p>
            <a:r>
              <a:rPr lang="bg-BG" b="1" dirty="0"/>
              <a:t>спец. Информатика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170637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073767"/>
            <a:ext cx="8329392" cy="53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Обща информация</a:t>
            </a:r>
          </a:p>
          <a:p>
            <a:r>
              <a:rPr lang="bg-BG" sz="2000" dirty="0" smtClean="0"/>
              <a:t>Характеристики</a:t>
            </a:r>
          </a:p>
          <a:p>
            <a:r>
              <a:rPr lang="bg-BG" sz="2000" dirty="0" smtClean="0"/>
              <a:t>Модели на доставка</a:t>
            </a:r>
            <a:endParaRPr lang="en-US" sz="2000" dirty="0" smtClean="0"/>
          </a:p>
          <a:p>
            <a:pPr lvl="1">
              <a:buSzPct val="65000"/>
            </a:pPr>
            <a:r>
              <a:rPr lang="bg-BG" sz="2000" dirty="0" smtClean="0"/>
              <a:t>Инфраструктура </a:t>
            </a:r>
            <a:r>
              <a:rPr lang="bg-BG" sz="2000" dirty="0"/>
              <a:t>като услуга</a:t>
            </a:r>
            <a:r>
              <a:rPr lang="en-US" sz="2000" dirty="0" smtClean="0"/>
              <a:t> (IaaS)</a:t>
            </a:r>
          </a:p>
          <a:p>
            <a:pPr lvl="1">
              <a:buSzPct val="65000"/>
            </a:pPr>
            <a:r>
              <a:rPr lang="bg-BG" sz="2000" dirty="0" smtClean="0"/>
              <a:t>Платформа като </a:t>
            </a:r>
            <a:r>
              <a:rPr lang="bg-BG" sz="2000" dirty="0"/>
              <a:t>услуга</a:t>
            </a:r>
            <a:r>
              <a:rPr lang="en-US" sz="2000" dirty="0" smtClean="0"/>
              <a:t>(PaaS)</a:t>
            </a:r>
          </a:p>
          <a:p>
            <a:pPr lvl="1">
              <a:buSzPct val="65000"/>
            </a:pPr>
            <a:r>
              <a:rPr lang="bg-BG" sz="2000" dirty="0" smtClean="0"/>
              <a:t>Софтуер </a:t>
            </a:r>
            <a:r>
              <a:rPr lang="bg-BG" sz="2000" dirty="0"/>
              <a:t>като услуга</a:t>
            </a:r>
            <a:r>
              <a:rPr lang="en-US" sz="2000" dirty="0" smtClean="0"/>
              <a:t>(SaaS)</a:t>
            </a:r>
            <a:endParaRPr lang="bg-BG" sz="2000" dirty="0" smtClean="0"/>
          </a:p>
          <a:p>
            <a:r>
              <a:rPr lang="en-US" sz="2000" dirty="0" smtClean="0"/>
              <a:t>Deployment models</a:t>
            </a:r>
          </a:p>
          <a:p>
            <a:pPr lvl="1">
              <a:buSzPct val="65000"/>
            </a:pPr>
            <a:r>
              <a:rPr lang="bg-BG" sz="2000" dirty="0" smtClean="0"/>
              <a:t>Частен</a:t>
            </a:r>
            <a:r>
              <a:rPr lang="en-US" sz="2000" dirty="0" smtClean="0"/>
              <a:t> cloud</a:t>
            </a:r>
          </a:p>
          <a:p>
            <a:pPr lvl="1">
              <a:buSzPct val="65000"/>
            </a:pPr>
            <a:r>
              <a:rPr lang="bg-BG" sz="2000" dirty="0" smtClean="0"/>
              <a:t>Публичен</a:t>
            </a:r>
            <a:r>
              <a:rPr lang="en-US" sz="2000" dirty="0" smtClean="0"/>
              <a:t> cloud</a:t>
            </a:r>
          </a:p>
          <a:p>
            <a:pPr lvl="1">
              <a:buSzPct val="65000"/>
            </a:pPr>
            <a:r>
              <a:rPr lang="bg-BG" sz="2000" dirty="0" smtClean="0"/>
              <a:t>Хибриден</a:t>
            </a:r>
            <a:r>
              <a:rPr lang="en-US" sz="2000" dirty="0" smtClean="0"/>
              <a:t> cloud</a:t>
            </a:r>
            <a:endParaRPr lang="bg-BG" sz="2000" dirty="0" smtClean="0"/>
          </a:p>
          <a:p>
            <a:pPr lvl="1">
              <a:buSzPct val="65000"/>
            </a:pPr>
            <a:r>
              <a:rPr lang="bg-BG" sz="2000" dirty="0" smtClean="0"/>
              <a:t>Общностен </a:t>
            </a:r>
            <a:r>
              <a:rPr lang="en-US" sz="2000" dirty="0" smtClean="0"/>
              <a:t>cloud</a:t>
            </a:r>
            <a:endParaRPr lang="bg-BG" sz="2000" dirty="0" smtClean="0"/>
          </a:p>
          <a:p>
            <a:r>
              <a:rPr lang="bg-BG" sz="2000" dirty="0" smtClean="0"/>
              <a:t>Сигурност</a:t>
            </a:r>
            <a:endParaRPr lang="bg-BG" sz="2000" dirty="0"/>
          </a:p>
          <a:p>
            <a:r>
              <a:rPr lang="bg-BG" sz="2000" dirty="0" smtClean="0"/>
              <a:t>Известни </a:t>
            </a:r>
            <a:r>
              <a:rPr lang="en-US" sz="2000" dirty="0" smtClean="0"/>
              <a:t>Cloud </a:t>
            </a:r>
            <a:r>
              <a:rPr lang="bg-BG" sz="2000" dirty="0" smtClean="0"/>
              <a:t>доставчици</a:t>
            </a:r>
          </a:p>
          <a:p>
            <a:endParaRPr lang="en-US" sz="2000" dirty="0" smtClean="0"/>
          </a:p>
          <a:p>
            <a:endParaRPr lang="bg-BG" sz="2000" dirty="0" smtClean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292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Обща информация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237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Обща информация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176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Характеристики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878206" y="1893756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bg-BG" sz="2400" dirty="0" smtClean="0"/>
          </a:p>
          <a:p>
            <a:endParaRPr lang="en-US" sz="2400" dirty="0" smtClean="0"/>
          </a:p>
          <a:p>
            <a:endParaRPr lang="bg-BG" sz="2400" dirty="0" smtClean="0"/>
          </a:p>
          <a:p>
            <a:endParaRPr lang="bg-B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2" y="1327456"/>
            <a:ext cx="8435233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Гъвкавост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Цена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Независимост от устройства и местоположение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Поддръжка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Производителност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Продуктивност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Надеждност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Еластичност и </a:t>
            </a:r>
            <a:r>
              <a:rPr lang="bg-BG" sz="2400" dirty="0" err="1" smtClean="0"/>
              <a:t>мащабируемост</a:t>
            </a:r>
            <a:r>
              <a:rPr lang="en-US" sz="2400" dirty="0" smtClean="0"/>
              <a:t> </a:t>
            </a:r>
          </a:p>
          <a:p>
            <a:pPr marL="280988" indent="-280988">
              <a:tabLst>
                <a:tab pos="0" algn="l"/>
              </a:tabLst>
            </a:pPr>
            <a:endParaRPr lang="bg-BG" sz="2400" dirty="0" smtClean="0"/>
          </a:p>
          <a:p>
            <a:pPr marL="280988" indent="-280988">
              <a:buFont typeface="Wingdings 3" charset="2"/>
              <a:buNone/>
              <a:tabLst>
                <a:tab pos="0" algn="l"/>
              </a:tabLst>
            </a:pPr>
            <a:endParaRPr lang="bg-BG" sz="2400" dirty="0" smtClean="0"/>
          </a:p>
          <a:p>
            <a:pPr marL="280988" indent="-280988">
              <a:tabLst>
                <a:tab pos="0" algn="l"/>
              </a:tabLst>
            </a:pPr>
            <a:endParaRPr lang="en-US" sz="2400" dirty="0" smtClean="0"/>
          </a:p>
          <a:p>
            <a:pPr marL="280988" indent="-280988">
              <a:tabLst>
                <a:tab pos="0" algn="l"/>
              </a:tabLst>
            </a:pPr>
            <a:endParaRPr lang="bg-BG" sz="2400" dirty="0" smtClean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943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Модели на доставка</a:t>
            </a:r>
            <a:endParaRPr lang="bg-BG" dirty="0"/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446726"/>
            <a:ext cx="9224682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Инфраструктура като услуга (</a:t>
            </a:r>
            <a:r>
              <a:rPr lang="en-US" dirty="0" smtClean="0"/>
              <a:t>IaaS)</a:t>
            </a:r>
            <a:endParaRPr lang="bg-BG" dirty="0"/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18"/>
          <a:stretch/>
        </p:blipFill>
        <p:spPr bwMode="auto">
          <a:xfrm>
            <a:off x="2590236" y="1303851"/>
            <a:ext cx="3060887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83</Words>
  <Application>Microsoft Office PowerPoint</Application>
  <PresentationFormat>Широк екран</PresentationFormat>
  <Paragraphs>39</Paragraphs>
  <Slides>7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Аспект</vt:lpstr>
      <vt:lpstr>CLOUD COMPUTING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Belezirev</dc:creator>
  <cp:lastModifiedBy>Belezirev</cp:lastModifiedBy>
  <cp:revision>8</cp:revision>
  <dcterms:created xsi:type="dcterms:W3CDTF">2016-04-06T17:24:43Z</dcterms:created>
  <dcterms:modified xsi:type="dcterms:W3CDTF">2016-04-06T19:23:29Z</dcterms:modified>
</cp:coreProperties>
</file>