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4" r:id="rId3"/>
    <p:sldId id="256" r:id="rId4"/>
    <p:sldId id="257" r:id="rId5"/>
    <p:sldId id="258" r:id="rId6"/>
    <p:sldId id="259" r:id="rId7"/>
    <p:sldId id="261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6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04"/>
  </p:normalViewPr>
  <p:slideViewPr>
    <p:cSldViewPr snapToGrid="0" snapToObjects="1">
      <p:cViewPr varScale="1">
        <p:scale>
          <a:sx n="137" d="100"/>
          <a:sy n="137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F4CD-D0AB-BF4B-82A8-702B523ADA3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5374-2733-AC44-97E9-F5095434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F4CD-D0AB-BF4B-82A8-702B523ADA3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5374-2733-AC44-97E9-F5095434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F4CD-D0AB-BF4B-82A8-702B523ADA3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5374-2733-AC44-97E9-F5095434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F4CD-D0AB-BF4B-82A8-702B523ADA3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5374-2733-AC44-97E9-F5095434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F4CD-D0AB-BF4B-82A8-702B523ADA3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5374-2733-AC44-97E9-F5095434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F4CD-D0AB-BF4B-82A8-702B523ADA3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5374-2733-AC44-97E9-F5095434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F4CD-D0AB-BF4B-82A8-702B523ADA3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5374-2733-AC44-97E9-F5095434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F4CD-D0AB-BF4B-82A8-702B523ADA3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5374-2733-AC44-97E9-F5095434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7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F4CD-D0AB-BF4B-82A8-702B523ADA3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5374-2733-AC44-97E9-F5095434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4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F4CD-D0AB-BF4B-82A8-702B523ADA3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5374-2733-AC44-97E9-F5095434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2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F4CD-D0AB-BF4B-82A8-702B523ADA3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5374-2733-AC44-97E9-F5095434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F4CD-D0AB-BF4B-82A8-702B523ADA3A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5374-2733-AC44-97E9-F5095434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5510" y="2435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11190" y="821295"/>
            <a:ext cx="670837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LIFO – Last In First Out</a:t>
            </a:r>
          </a:p>
          <a:p>
            <a:pPr algn="ctr"/>
            <a:endParaRPr lang="en-GB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GB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FIFO – First In First Out</a:t>
            </a:r>
            <a:endParaRPr lang="en-GB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69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0816" y="5023843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0816" y="4380030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3716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244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5581" y="1247542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my_list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4649242" y="259630"/>
            <a:ext cx="1421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LIFO</a:t>
            </a:r>
            <a:endParaRPr lang="en-GB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1939" y="363622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pop()</a:t>
            </a:r>
            <a:endParaRPr lang="en-GB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08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0816" y="5023843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0816" y="4380030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0816" y="5760961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5581" y="1247542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my_list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4649242" y="259630"/>
            <a:ext cx="1421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LIFO</a:t>
            </a:r>
            <a:endParaRPr lang="en-GB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1939" y="363622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pop()</a:t>
            </a:r>
            <a:endParaRPr lang="en-GB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9242" y="1866323"/>
            <a:ext cx="607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7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5667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67618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193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142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716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244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5581" y="1247542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my_list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4636418" y="259630"/>
            <a:ext cx="1447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n-GB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IFO</a:t>
            </a:r>
            <a:endParaRPr lang="en-GB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3429" y="3636220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pop(0)</a:t>
            </a:r>
            <a:endParaRPr lang="en-GB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1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1659" y="2377922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41148" y="2377922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193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3169" y="4240071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244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5581" y="1247542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my_list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4636418" y="259630"/>
            <a:ext cx="1447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n-GB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IFO</a:t>
            </a:r>
            <a:endParaRPr lang="en-GB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3429" y="3636220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pop(0)</a:t>
            </a:r>
            <a:endParaRPr lang="en-GB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169" y="4859865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91659" y="2368591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3169" y="4240071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244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5581" y="1247542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my_list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4636418" y="259630"/>
            <a:ext cx="1447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n-GB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IFO</a:t>
            </a:r>
            <a:endParaRPr lang="en-GB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3429" y="3636220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pop(0)</a:t>
            </a:r>
            <a:endParaRPr lang="en-GB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31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169" y="4859865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73169" y="5479659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3169" y="4240071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5581" y="1247542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my_list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4636418" y="259630"/>
            <a:ext cx="1447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n-GB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IFO</a:t>
            </a:r>
            <a:endParaRPr lang="en-GB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3429" y="3636220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pop(0)</a:t>
            </a:r>
            <a:endParaRPr lang="en-GB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9242" y="1866323"/>
            <a:ext cx="607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67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667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7618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5576" y="3256384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LIFO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9087" y="3256384"/>
            <a:ext cx="158326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FIFO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9169" y="3888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9169" y="4520852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69169" y="5153086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29696" y="5153086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29696" y="4520852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9696" y="3888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193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142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80" y="3888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1017" y="452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679" y="5153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67316" y="35192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op()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77992" y="351928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pop(0)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75667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67618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8193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3142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3716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3244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05581" y="1247542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my_list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2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 animBg="1"/>
      <p:bldP spid="23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5510" y="2435290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my_list.append</a:t>
            </a:r>
            <a:r>
              <a:rPr lang="en-US" dirty="0" smtClean="0"/>
              <a:t>(</a:t>
            </a:r>
            <a:r>
              <a:rPr lang="en-US" dirty="0" err="1" smtClean="0"/>
              <a:t>element_one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59788" y="1381131"/>
            <a:ext cx="607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8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3716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24506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05581" y="1247542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my_list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59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5510" y="2435290"/>
            <a:ext cx="302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my_list.append</a:t>
            </a:r>
            <a:r>
              <a:rPr lang="en-US" dirty="0" smtClean="0"/>
              <a:t>(</a:t>
            </a:r>
            <a:r>
              <a:rPr lang="en-US" dirty="0" err="1" smtClean="0"/>
              <a:t>element_two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667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193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3716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244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5581" y="1247542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my_list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4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2083" y="2556588"/>
            <a:ext cx="310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my_listappend</a:t>
            </a:r>
            <a:r>
              <a:rPr lang="en-US" dirty="0" smtClean="0"/>
              <a:t>(</a:t>
            </a:r>
            <a:r>
              <a:rPr lang="en-US" dirty="0" err="1" smtClean="0"/>
              <a:t>element_three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75667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7618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193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3142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83716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3244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5581" y="1247542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my_list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701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5667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67618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193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142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716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244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5581" y="1247542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my_list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4649242" y="259630"/>
            <a:ext cx="1421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LIFO</a:t>
            </a:r>
            <a:endParaRPr lang="en-GB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1939" y="363622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pop()</a:t>
            </a:r>
            <a:endParaRPr lang="en-GB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66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5667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Element_two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0816" y="4380030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Element_three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193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3716" y="2364618"/>
            <a:ext cx="15832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Element_one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2449" y="1866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5581" y="1247542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my_list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4649242" y="259630"/>
            <a:ext cx="1421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LIFO</a:t>
            </a:r>
            <a:endParaRPr lang="en-GB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1939" y="363622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pop()</a:t>
            </a:r>
            <a:endParaRPr lang="en-GB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64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130</Words>
  <Application>Microsoft Macintosh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Gwilliams</dc:creator>
  <cp:lastModifiedBy>Christopher Gwilliams</cp:lastModifiedBy>
  <cp:revision>8</cp:revision>
  <dcterms:created xsi:type="dcterms:W3CDTF">2016-05-31T08:36:04Z</dcterms:created>
  <dcterms:modified xsi:type="dcterms:W3CDTF">2016-05-31T09:00:29Z</dcterms:modified>
</cp:coreProperties>
</file>