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714"/>
  </p:normalViewPr>
  <p:slideViewPr>
    <p:cSldViewPr snapToGrid="0" snapToObjects="1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DE1FE-C349-134F-9D78-030FB1B9BF4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CBFB0-0B62-0E49-94DA-06231C40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7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18956-9D7F-BE44-A9D3-AD3BCF8D01F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C7521-1ED5-0C41-A6C6-60F5F48B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3D4-8CBA-B145-B1D6-E69F1B3644E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C619-C201-864C-866F-5C6A0A02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8164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3208867" y="2413000"/>
            <a:ext cx="1456266" cy="677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1</a:t>
            </a:r>
          </a:p>
          <a:p>
            <a:r>
              <a:rPr lang="en-US" dirty="0" smtClean="0"/>
              <a:t>J-1 =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7733" y="4064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 = 1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4607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17528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1</a:t>
            </a:r>
          </a:p>
          <a:p>
            <a:r>
              <a:rPr lang="en-US" dirty="0" smtClean="0"/>
              <a:t>J-1 = 0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36018" y="2406998"/>
            <a:ext cx="2836831" cy="678827"/>
            <a:chOff x="1837267" y="2413000"/>
            <a:chExt cx="2836831" cy="678827"/>
          </a:xfrm>
        </p:grpSpPr>
        <p:sp>
          <p:nvSpPr>
            <p:cNvPr id="8" name="Frame 7"/>
            <p:cNvSpPr/>
            <p:nvPr/>
          </p:nvSpPr>
          <p:spPr>
            <a:xfrm>
              <a:off x="3217832" y="2414494"/>
              <a:ext cx="1456266" cy="67733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1837267" y="2413000"/>
              <a:ext cx="1456266" cy="677333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5400" y="178672"/>
            <a:ext cx="715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3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2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4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2 &lt; 5? Yes, SWAP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j-1 = 0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No, break out of the loop</a:t>
            </a:r>
          </a:p>
        </p:txBody>
      </p:sp>
    </p:spTree>
    <p:extLst>
      <p:ext uri="{BB962C8B-B14F-4D97-AF65-F5344CB8AC3E}">
        <p14:creationId xmlns:p14="http://schemas.microsoft.com/office/powerpoint/2010/main" val="149200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17528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4</a:t>
            </a:r>
          </a:p>
          <a:p>
            <a:r>
              <a:rPr lang="en-US" dirty="0" smtClean="0"/>
              <a:t>J-1 = 3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870136" y="2406998"/>
            <a:ext cx="2836831" cy="678827"/>
            <a:chOff x="1837267" y="2413000"/>
            <a:chExt cx="2836831" cy="678827"/>
          </a:xfrm>
        </p:grpSpPr>
        <p:sp>
          <p:nvSpPr>
            <p:cNvPr id="8" name="Frame 7"/>
            <p:cNvSpPr/>
            <p:nvPr/>
          </p:nvSpPr>
          <p:spPr>
            <a:xfrm>
              <a:off x="3217832" y="2414494"/>
              <a:ext cx="1456266" cy="67733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1837267" y="2413000"/>
              <a:ext cx="1456266" cy="677333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5400" y="178672"/>
            <a:ext cx="715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4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9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7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9 &lt; 7? Nope, leave it alone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j-1 = 3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Yes, so do we stay in the loop?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518" y="4530656"/>
            <a:ext cx="522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Nope!</a:t>
            </a:r>
          </a:p>
          <a:p>
            <a:r>
              <a:rPr lang="en-US" dirty="0" smtClean="0"/>
              <a:t>k[j] is not &lt; k[j-1], so we move on to the next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17528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5</a:t>
            </a:r>
          </a:p>
          <a:p>
            <a:r>
              <a:rPr lang="en-US" dirty="0" smtClean="0"/>
              <a:t>J-1 = 4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95524" y="2406998"/>
            <a:ext cx="2836831" cy="678827"/>
            <a:chOff x="1837267" y="2413000"/>
            <a:chExt cx="2836831" cy="678827"/>
          </a:xfrm>
        </p:grpSpPr>
        <p:sp>
          <p:nvSpPr>
            <p:cNvPr id="8" name="Frame 7"/>
            <p:cNvSpPr/>
            <p:nvPr/>
          </p:nvSpPr>
          <p:spPr>
            <a:xfrm>
              <a:off x="3217832" y="2414494"/>
              <a:ext cx="1456266" cy="67733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1837267" y="2413000"/>
              <a:ext cx="1456266" cy="677333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5400" y="178672"/>
            <a:ext cx="715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5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1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9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1 &lt; 9? Yep, Swap them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j-1 = 4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Yes, stay in the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518" y="4530656"/>
            <a:ext cx="522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Nope!</a:t>
            </a:r>
          </a:p>
          <a:p>
            <a:r>
              <a:rPr lang="en-US" dirty="0" smtClean="0"/>
              <a:t>k[j] is not &lt; k[j-1], so we move on to the next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2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1</a:t>
            </a:r>
          </a:p>
          <a:p>
            <a:r>
              <a:rPr lang="en-US" dirty="0" smtClean="0"/>
              <a:t>J-1 = 0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3208867" y="2413000"/>
            <a:ext cx="1456266" cy="677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752601" y="2413000"/>
            <a:ext cx="1456266" cy="677333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5400" y="389467"/>
            <a:ext cx="5494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1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4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7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4 &lt; 7? Yes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Swap them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6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12439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1</a:t>
            </a:r>
          </a:p>
          <a:p>
            <a:r>
              <a:rPr lang="en-US" dirty="0" smtClean="0"/>
              <a:t>J-1 = 0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3208867" y="2413000"/>
            <a:ext cx="1456266" cy="677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752601" y="2413000"/>
            <a:ext cx="1456266" cy="677333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5400" y="389467"/>
            <a:ext cx="7154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1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7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4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 -1  = 0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No, so we break out of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52167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8469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3208867" y="2413000"/>
            <a:ext cx="1456266" cy="677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2</a:t>
            </a:r>
          </a:p>
          <a:p>
            <a:r>
              <a:rPr lang="en-US" dirty="0" smtClean="0"/>
              <a:t>J-1 =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7733" y="406400"/>
            <a:ext cx="20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Next Iteration: I =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2235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36252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2</a:t>
            </a:r>
          </a:p>
          <a:p>
            <a:r>
              <a:rPr lang="en-US" dirty="0" smtClean="0"/>
              <a:t>J-1 = 1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4584700" y="2391611"/>
            <a:ext cx="1456266" cy="677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3128434" y="2391610"/>
            <a:ext cx="1456266" cy="677333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5400" y="389467"/>
            <a:ext cx="5494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2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5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7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5 &lt; 7? Yes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Swap them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89045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2</a:t>
            </a:r>
          </a:p>
          <a:p>
            <a:r>
              <a:rPr lang="en-US" dirty="0" smtClean="0"/>
              <a:t>J-1 = 1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4598396" y="2413000"/>
            <a:ext cx="1456266" cy="677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3142130" y="2413000"/>
            <a:ext cx="1456266" cy="677333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5400" y="389467"/>
            <a:ext cx="7154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2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7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4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 -1  = 1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Yes, so we stay in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07465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89045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1</a:t>
            </a:r>
          </a:p>
          <a:p>
            <a:r>
              <a:rPr lang="en-US" dirty="0" smtClean="0"/>
              <a:t>J-1 = 0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3217832" y="2414494"/>
            <a:ext cx="1456266" cy="677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837267" y="2413000"/>
            <a:ext cx="1456266" cy="677333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5400" y="178672"/>
            <a:ext cx="715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2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5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4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5 &lt; 4? No, do no swap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j-1 = 0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Yes, so we stay in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2015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89045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3</a:t>
            </a:r>
          </a:p>
          <a:p>
            <a:r>
              <a:rPr lang="en-US" dirty="0" smtClean="0"/>
              <a:t>J-1 = 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52324" y="2406998"/>
            <a:ext cx="2836831" cy="678827"/>
            <a:chOff x="1837267" y="2413000"/>
            <a:chExt cx="2836831" cy="678827"/>
          </a:xfrm>
        </p:grpSpPr>
        <p:sp>
          <p:nvSpPr>
            <p:cNvPr id="8" name="Frame 7"/>
            <p:cNvSpPr/>
            <p:nvPr/>
          </p:nvSpPr>
          <p:spPr>
            <a:xfrm>
              <a:off x="3217832" y="2414494"/>
              <a:ext cx="1456266" cy="67733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1837267" y="2413000"/>
              <a:ext cx="1456266" cy="677333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5400" y="178672"/>
            <a:ext cx="715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3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2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7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2 &lt; 7? Yes, SWAP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j-1 = 0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Yes, so we stay in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55731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03247"/>
              </p:ext>
            </p:extLst>
          </p:nvPr>
        </p:nvGraphicFramePr>
        <p:xfrm>
          <a:off x="1906739" y="256099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3" y="3492152"/>
            <a:ext cx="43434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778" y="2560992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 = 2</a:t>
            </a:r>
          </a:p>
          <a:p>
            <a:r>
              <a:rPr lang="en-US" dirty="0" smtClean="0"/>
              <a:t>J-1 = 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98654" y="2406998"/>
            <a:ext cx="2836831" cy="678827"/>
            <a:chOff x="1837267" y="2413000"/>
            <a:chExt cx="2836831" cy="678827"/>
          </a:xfrm>
        </p:grpSpPr>
        <p:sp>
          <p:nvSpPr>
            <p:cNvPr id="8" name="Frame 7"/>
            <p:cNvSpPr/>
            <p:nvPr/>
          </p:nvSpPr>
          <p:spPr>
            <a:xfrm>
              <a:off x="3217832" y="2414494"/>
              <a:ext cx="1456266" cy="67733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1837267" y="2413000"/>
              <a:ext cx="1456266" cy="677333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65400" y="178672"/>
            <a:ext cx="715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charset="0"/>
                <a:ea typeface="Calibri" charset="0"/>
                <a:cs typeface="Calibri" charset="0"/>
              </a:rPr>
              <a:t>I = 3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K[j] = 2</a:t>
            </a:r>
          </a:p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	K[j-1] =  5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Is 2 &lt; 5? Yes, SWAP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= j-1 = 1</a:t>
            </a:r>
          </a:p>
          <a:p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j &gt; 0? Yes, so we stay in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34648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217</Words>
  <Application>Microsoft Macintosh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Gwilliams</dc:creator>
  <cp:lastModifiedBy>Christopher Gwilliams</cp:lastModifiedBy>
  <cp:revision>3</cp:revision>
  <dcterms:created xsi:type="dcterms:W3CDTF">2016-10-26T09:31:51Z</dcterms:created>
  <dcterms:modified xsi:type="dcterms:W3CDTF">2016-10-26T09:54:14Z</dcterms:modified>
</cp:coreProperties>
</file>