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20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25DD569E-551A-42E6-ACAA-DDCE8B410DAA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8525" y="698500"/>
            <a:ext cx="261778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626B8305-07AC-4760-87C4-7B89529DCC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8525" y="698500"/>
            <a:ext cx="2617788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305-07AC-4760-87C4-7B89529DCC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3119-01FC-4F1D-8FEF-D74F42CB854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B31F-FA72-4BF6-9490-96A5C599D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jpeg"/><Relationship Id="rId5" Type="http://schemas.openxmlformats.org/officeDocument/2006/relationships/image" Target="../media/image3.jpeg"/><Relationship Id="rId10" Type="http://schemas.openxmlformats.org/officeDocument/2006/relationships/hyperlink" Target="http://www.justdial.com/Mumbai/Lamp-Fitting-Dealers/ct-11224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762000" y="1219200"/>
            <a:ext cx="5334000" cy="7663428"/>
            <a:chOff x="0" y="1295400"/>
            <a:chExt cx="5334000" cy="7663428"/>
          </a:xfrm>
        </p:grpSpPr>
        <p:sp>
          <p:nvSpPr>
            <p:cNvPr id="26" name="Rectangle 25"/>
            <p:cNvSpPr/>
            <p:nvPr/>
          </p:nvSpPr>
          <p:spPr>
            <a:xfrm>
              <a:off x="76200" y="2133600"/>
              <a:ext cx="1752599" cy="1447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133600"/>
              <a:ext cx="1828799" cy="1371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en-US" sz="900" dirty="0" err="1" smtClean="0">
                  <a:latin typeface="Arial Narrow" pitchFamily="34" charset="0"/>
                </a:rPr>
                <a:t>Bayans</a:t>
              </a:r>
              <a:r>
                <a:rPr lang="en-US" sz="900" dirty="0" smtClean="0">
                  <a:latin typeface="Arial Narrow" pitchFamily="34" charset="0"/>
                </a:rPr>
                <a:t> &amp; </a:t>
              </a:r>
              <a:r>
                <a:rPr lang="en-US" sz="900" dirty="0" err="1" smtClean="0">
                  <a:latin typeface="Arial Narrow" pitchFamily="34" charset="0"/>
                </a:rPr>
                <a:t>Kirath</a:t>
              </a:r>
              <a:r>
                <a:rPr lang="en-US" sz="900" dirty="0" smtClean="0">
                  <a:latin typeface="Arial Narrow" pitchFamily="34" charset="0"/>
                </a:rPr>
                <a:t> 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Azan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Hajj &amp; </a:t>
              </a:r>
              <a:r>
                <a:rPr lang="en-US" sz="900" dirty="0" err="1" smtClean="0">
                  <a:latin typeface="Arial Narrow" pitchFamily="34" charset="0"/>
                </a:rPr>
                <a:t>Umara</a:t>
              </a:r>
              <a:r>
                <a:rPr lang="en-US" sz="900" dirty="0" smtClean="0">
                  <a:latin typeface="Arial Narrow" pitchFamily="34" charset="0"/>
                </a:rPr>
                <a:t> tours </a:t>
              </a:r>
              <a:r>
                <a:rPr lang="en-US" sz="900" dirty="0" err="1" smtClean="0">
                  <a:latin typeface="Arial Narrow" pitchFamily="34" charset="0"/>
                </a:rPr>
                <a:t>organisers</a:t>
              </a:r>
              <a:r>
                <a:rPr lang="en-US" sz="900" dirty="0" smtClean="0">
                  <a:latin typeface="Arial Narrow" pitchFamily="34" charset="0"/>
                </a:rPr>
                <a:t> 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Madras a &amp; Arabic schools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err="1" smtClean="0">
                  <a:latin typeface="Arial Narrow" pitchFamily="34" charset="0"/>
                </a:rPr>
                <a:t>Baitulmals</a:t>
              </a:r>
              <a:endParaRPr lang="en-US" sz="900" dirty="0" smtClean="0">
                <a:latin typeface="Arial Narrow" pitchFamily="34" charset="0"/>
              </a:endParaRPr>
            </a:p>
            <a:p>
              <a:pPr>
                <a:buFont typeface="Wingdings" pitchFamily="2" charset="2"/>
                <a:buChar char="q"/>
              </a:pPr>
              <a:r>
                <a:rPr lang="en-US" sz="900" dirty="0" err="1" smtClean="0">
                  <a:latin typeface="Arial Narrow" pitchFamily="34" charset="0"/>
                </a:rPr>
                <a:t>Govt</a:t>
              </a:r>
              <a:r>
                <a:rPr lang="en-US" sz="900" dirty="0" smtClean="0">
                  <a:latin typeface="Arial Narrow" pitchFamily="34" charset="0"/>
                </a:rPr>
                <a:t> schemes for Muslim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Jobs for imam &amp; </a:t>
              </a:r>
              <a:r>
                <a:rPr lang="en-US" sz="900" dirty="0" err="1" smtClean="0">
                  <a:latin typeface="Arial Narrow" pitchFamily="34" charset="0"/>
                </a:rPr>
                <a:t>mauzin</a:t>
              </a:r>
              <a:endParaRPr lang="en-US" sz="900" dirty="0" smtClean="0">
                <a:latin typeface="Arial Narrow" pitchFamily="34" charset="0"/>
              </a:endParaRP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List of social organization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 </a:t>
              </a:r>
              <a:r>
                <a:rPr lang="en-US" sz="900" dirty="0" err="1" smtClean="0">
                  <a:latin typeface="Arial Narrow" pitchFamily="34" charset="0"/>
                </a:rPr>
                <a:t>dargha</a:t>
              </a:r>
              <a:r>
                <a:rPr lang="en-US" sz="900" dirty="0" smtClean="0">
                  <a:latin typeface="Arial Narrow" pitchFamily="34" charset="0"/>
                </a:rPr>
                <a:t> of India</a:t>
              </a:r>
              <a:endParaRPr lang="en-US" sz="900" dirty="0">
                <a:latin typeface="Arial Narrow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200" y="1295400"/>
              <a:ext cx="1752599" cy="83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Documents and Settings\gramy\My Documents\Downloads\New Folder\CYMERA_20131112_183830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2093" y="1358900"/>
              <a:ext cx="1663411" cy="762000"/>
            </a:xfrm>
            <a:prstGeom prst="rect">
              <a:avLst/>
            </a:prstGeom>
            <a:noFill/>
          </p:spPr>
        </p:pic>
        <p:grpSp>
          <p:nvGrpSpPr>
            <p:cNvPr id="73" name="Group 72"/>
            <p:cNvGrpSpPr/>
            <p:nvPr/>
          </p:nvGrpSpPr>
          <p:grpSpPr>
            <a:xfrm>
              <a:off x="76200" y="3505200"/>
              <a:ext cx="1752600" cy="2835801"/>
              <a:chOff x="76200" y="3733800"/>
              <a:chExt cx="1752600" cy="283580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6200" y="3733800"/>
                <a:ext cx="1752600" cy="9429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C:\Documents and Settings\gramy\My Documents\Downloads\New Folder\CYMERA_20131112_184104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793" y="3933825"/>
                <a:ext cx="1627414" cy="630603"/>
              </a:xfrm>
              <a:prstGeom prst="rect">
                <a:avLst/>
              </a:prstGeom>
              <a:noFill/>
            </p:spPr>
          </p:pic>
          <p:pic>
            <p:nvPicPr>
              <p:cNvPr id="1029" name="Picture 5" descr="C:\Documents and Settings\gramy\My Documents\Downloads\New Folder\CYMERA_20131112_184147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3980" y="4738688"/>
                <a:ext cx="1064077" cy="698136"/>
              </a:xfrm>
              <a:prstGeom prst="rect">
                <a:avLst/>
              </a:prstGeom>
              <a:noFill/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76200" y="4676775"/>
                <a:ext cx="1752600" cy="18764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8793" y="4676775"/>
                <a:ext cx="1627414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latin typeface="Arial Narrow" pitchFamily="34" charset="0"/>
                  </a:rPr>
                  <a:t>Gents Shopping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Ladies shopping 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Kids Shopping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Watch Dealers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Departmental Stores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Home Appliances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Book Stores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Jewellery Showrooms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Gift Shops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Fashion Designers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Car old &amp; new dealers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Two wheelers dealers</a:t>
                </a:r>
              </a:p>
              <a:p>
                <a:r>
                  <a:rPr lang="en-US" sz="900" dirty="0" smtClean="0">
                    <a:latin typeface="Arial Narrow" pitchFamily="34" charset="0"/>
                  </a:rPr>
                  <a:t>Bicycle Dealers 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200" y="6324600"/>
              <a:ext cx="1752600" cy="2592526"/>
              <a:chOff x="4419600" y="6248400"/>
              <a:chExt cx="1752600" cy="259252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419600" y="6248400"/>
                <a:ext cx="1752600" cy="838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419600" y="7086600"/>
                <a:ext cx="1752600" cy="1752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7" name="Picture 3" descr="C:\Documents and Settings\gramy\My Documents\Downloads\New Folder\CYMERA_20131112_191434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495800" y="6324600"/>
                <a:ext cx="1600200" cy="685800"/>
              </a:xfrm>
              <a:prstGeom prst="rect">
                <a:avLst/>
              </a:prstGeom>
              <a:noFill/>
            </p:spPr>
          </p:pic>
          <p:sp>
            <p:nvSpPr>
              <p:cNvPr id="56" name="Rectangle 55"/>
              <p:cNvSpPr/>
              <p:nvPr/>
            </p:nvSpPr>
            <p:spPr>
              <a:xfrm>
                <a:off x="4495800" y="7086600"/>
                <a:ext cx="14859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Car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Motorcycle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Mobile Phone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Computers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Fan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Microwave Oven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Refrigerator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Television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Washing </a:t>
                </a:r>
                <a:r>
                  <a:rPr lang="en-US" sz="900" dirty="0" err="1" smtClean="0">
                    <a:latin typeface="Arial Narrow" pitchFamily="34" charset="0"/>
                  </a:rPr>
                  <a:t>Machin</a:t>
                </a:r>
                <a:endParaRPr lang="en-US" sz="900" dirty="0" smtClean="0">
                  <a:latin typeface="Arial Narrow" pitchFamily="34" charset="0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err="1" smtClean="0">
                    <a:latin typeface="Arial Narrow" pitchFamily="34" charset="0"/>
                  </a:rPr>
                  <a:t>Moter</a:t>
                </a:r>
                <a:r>
                  <a:rPr lang="en-US" sz="900" dirty="0" smtClean="0">
                    <a:latin typeface="Arial Narrow" pitchFamily="34" charset="0"/>
                  </a:rPr>
                  <a:t> winding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AC , Mixer Grinders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900" dirty="0" smtClean="0">
                    <a:latin typeface="Arial Narrow" pitchFamily="34" charset="0"/>
                  </a:rPr>
                  <a:t>Others</a:t>
                </a:r>
                <a:endParaRPr lang="en-US" sz="900" dirty="0">
                  <a:latin typeface="Arial Narrow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581400" y="1295400"/>
              <a:ext cx="1752600" cy="7620000"/>
              <a:chOff x="3657600" y="1295400"/>
              <a:chExt cx="1752600" cy="76200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657600" y="5257800"/>
                <a:ext cx="1752600" cy="3657600"/>
                <a:chOff x="3657600" y="1295400"/>
                <a:chExt cx="1752600" cy="3657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657600" y="1295400"/>
                  <a:ext cx="1752600" cy="8843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657600" y="2179721"/>
                  <a:ext cx="1752600" cy="27732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0" name="Picture 6" descr="C:\Documents and Settings\gramy\My Documents\Downloads\New Folder\services.jpg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770671" y="1421732"/>
                  <a:ext cx="1526458" cy="617931"/>
                </a:xfrm>
                <a:prstGeom prst="rect">
                  <a:avLst/>
                </a:prstGeom>
                <a:noFill/>
              </p:spPr>
            </p:pic>
            <p:sp>
              <p:nvSpPr>
                <p:cNvPr id="67" name="Rectangle 66"/>
                <p:cNvSpPr/>
                <p:nvPr/>
              </p:nvSpPr>
              <p:spPr>
                <a:xfrm>
                  <a:off x="3720192" y="2153196"/>
                  <a:ext cx="1690007" cy="27238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err="1" smtClean="0">
                      <a:latin typeface="Arial Narrow" pitchFamily="34" charset="0"/>
                    </a:rPr>
                    <a:t>Ligal</a:t>
                  </a:r>
                  <a:r>
                    <a:rPr lang="en-US" sz="900" dirty="0" smtClean="0">
                      <a:latin typeface="Arial Narrow" pitchFamily="34" charset="0"/>
                    </a:rPr>
                    <a:t> Advisor</a:t>
                  </a:r>
                </a:p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Courier Services</a:t>
                  </a:r>
                </a:p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Dry cleaners</a:t>
                  </a:r>
                </a:p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Duplicate Key Makers</a:t>
                  </a:r>
                </a:p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Gents &amp; Ladies Tailors</a:t>
                  </a:r>
                </a:p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National &amp; International Jobs</a:t>
                  </a:r>
                </a:p>
                <a:p>
                  <a:pPr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Drycleaners &amp; Laundry services </a:t>
                  </a:r>
                </a:p>
                <a:p>
                  <a:pPr defTabSz="91434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cs typeface="Times New Roman" pitchFamily="18" charset="0"/>
                    </a:rPr>
                    <a:t>Transporters</a:t>
                  </a:r>
                  <a:endParaRPr lang="en-US" sz="900" dirty="0" smtClean="0">
                    <a:latin typeface="Arial Narrow" pitchFamily="34" charset="0"/>
                  </a:endParaRPr>
                </a:p>
                <a:p>
                  <a:pPr defTabSz="91434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Times New Roman" pitchFamily="18" charset="0"/>
                    </a:rPr>
                    <a:t>Driving Schools</a:t>
                  </a:r>
                </a:p>
                <a:p>
                  <a:pPr defTabSz="91434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Times New Roman" pitchFamily="18" charset="0"/>
                    </a:rPr>
                    <a:t>Charted Accountant</a:t>
                  </a:r>
                </a:p>
                <a:p>
                  <a:pPr defTabSz="914341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Times New Roman" pitchFamily="18" charset="0"/>
                    </a:rPr>
                    <a:t>Pest Control Services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Hajj &amp; </a:t>
                  </a:r>
                  <a:r>
                    <a:rPr lang="en-US" sz="900" dirty="0" err="1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umhar</a:t>
                  </a: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 organizers 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Air Ticketing &amp; Immigration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Bus Services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Car Hire 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Hotel Reservation 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ea typeface="Calibri" pitchFamily="34" charset="0"/>
                      <a:cs typeface="Arial" pitchFamily="34" charset="0"/>
                    </a:rPr>
                    <a:t>Railway Ticketing Agents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cs typeface="Arial" pitchFamily="34" charset="0"/>
                    </a:rPr>
                    <a:t>Hotels &amp; Lodging (</a:t>
                  </a:r>
                  <a:r>
                    <a:rPr lang="en-US" sz="600" dirty="0" smtClean="0">
                      <a:latin typeface="Arial Narrow" pitchFamily="34" charset="0"/>
                      <a:cs typeface="Arial" pitchFamily="34" charset="0"/>
                    </a:rPr>
                    <a:t>Local &amp; Outstation )</a:t>
                  </a:r>
                </a:p>
                <a:p>
                  <a:pPr algn="just" defTabSz="91434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Char char="q"/>
                    <a:tabLst>
                      <a:tab pos="457171" algn="l"/>
                    </a:tabLst>
                  </a:pPr>
                  <a:r>
                    <a:rPr lang="en-US" sz="900" dirty="0" smtClean="0">
                      <a:latin typeface="Arial Narrow" pitchFamily="34" charset="0"/>
                      <a:cs typeface="Arial" pitchFamily="34" charset="0"/>
                    </a:rPr>
                    <a:t> food Restaurants </a:t>
                  </a:r>
                  <a:r>
                    <a:rPr lang="en-US" sz="600" dirty="0" smtClean="0">
                      <a:latin typeface="Arial Narrow" pitchFamily="34" charset="0"/>
                      <a:cs typeface="Arial" pitchFamily="34" charset="0"/>
                    </a:rPr>
                    <a:t>(Local &amp; Outstation )</a:t>
                  </a:r>
                  <a:endParaRPr lang="en-US" sz="600" dirty="0" smtClean="0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3657600" y="1295400"/>
                <a:ext cx="1752600" cy="4053721"/>
                <a:chOff x="3733800" y="4648200"/>
                <a:chExt cx="1752600" cy="4053721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733800" y="4648200"/>
                  <a:ext cx="1752600" cy="838201"/>
                  <a:chOff x="3962400" y="7848600"/>
                  <a:chExt cx="1752600" cy="838201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3962400" y="7848600"/>
                    <a:ext cx="1752600" cy="8382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" name="Picture 4" descr="C:\Documents and Settings\gramy\My Documents\Downloads\New Folder\CYMERA_20131112_184147.jpg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4038600" y="7924800"/>
                    <a:ext cx="1600200" cy="76200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3733800" y="5486400"/>
                  <a:ext cx="1752600" cy="31242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33800" y="5562600"/>
                  <a:ext cx="1676400" cy="31393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Dentists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Dermatologists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Gynecologist &amp; pediatricians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Psychiatrists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Cardiologist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err="1" smtClean="0">
                      <a:latin typeface="Arial Narrow" pitchFamily="34" charset="0"/>
                    </a:rPr>
                    <a:t>Diabetologist</a:t>
                  </a:r>
                  <a:endParaRPr lang="en-US" sz="900" dirty="0" smtClean="0">
                    <a:latin typeface="Arial Narrow" pitchFamily="34" charset="0"/>
                  </a:endParaRP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General Physician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Orthopedic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Hospitals and Nursing home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Medical Tourism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Neurosurgeons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Sexologist 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Thyroid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Urologists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Veterinary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Homeopathic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err="1" smtClean="0">
                      <a:latin typeface="Arial Narrow" pitchFamily="34" charset="0"/>
                    </a:rPr>
                    <a:t>Unani</a:t>
                  </a:r>
                  <a:endParaRPr lang="en-US" sz="900" dirty="0" smtClean="0">
                    <a:latin typeface="Arial Narrow" pitchFamily="34" charset="0"/>
                  </a:endParaRP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err="1" smtClean="0">
                      <a:latin typeface="Arial Narrow" pitchFamily="34" charset="0"/>
                    </a:rPr>
                    <a:t>Ent</a:t>
                  </a:r>
                  <a:endParaRPr lang="en-US" sz="900" dirty="0" smtClean="0">
                    <a:latin typeface="Arial Narrow" pitchFamily="34" charset="0"/>
                  </a:endParaRP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err="1" smtClean="0">
                      <a:latin typeface="Arial Narrow" pitchFamily="34" charset="0"/>
                    </a:rPr>
                    <a:t>Ayurvadic</a:t>
                  </a:r>
                  <a:endParaRPr lang="en-US" sz="900" dirty="0" smtClean="0">
                    <a:latin typeface="Arial Narrow" pitchFamily="34" charset="0"/>
                  </a:endParaRP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Chemists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Lab &amp; Research</a:t>
                  </a:r>
                </a:p>
                <a:p>
                  <a:pPr algn="just">
                    <a:buFont typeface="Wingdings" pitchFamily="2" charset="2"/>
                    <a:buChar char="q"/>
                  </a:pPr>
                  <a:r>
                    <a:rPr lang="en-US" sz="900" dirty="0" smtClean="0">
                      <a:latin typeface="Arial Narrow" pitchFamily="34" charset="0"/>
                    </a:rPr>
                    <a:t> Medical Equipments </a:t>
                  </a:r>
                  <a:endParaRPr lang="en-US" dirty="0" smtClean="0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752600" y="1295401"/>
              <a:ext cx="1828800" cy="2285999"/>
              <a:chOff x="1752600" y="1295401"/>
              <a:chExt cx="1828800" cy="220979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828799" y="1295401"/>
                <a:ext cx="1752601" cy="8102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3" descr="C:\Documents and Settings\gramy\My Documents\Downloads\New Folder\CYMERA_20131112_183957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866900" y="1358900"/>
                <a:ext cx="1663412" cy="650875"/>
              </a:xfrm>
              <a:prstGeom prst="rect">
                <a:avLst/>
              </a:prstGeom>
              <a:noFill/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1828799" y="2105660"/>
                <a:ext cx="1752601" cy="1399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752600" y="2209800"/>
                <a:ext cx="1752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Membership For Matrimonial</a:t>
                </a:r>
                <a:endParaRPr lang="en-US" sz="900" dirty="0" smtClean="0">
                  <a:latin typeface="Arial Narrow" pitchFamily="34" charset="0"/>
                </a:endParaRP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Wedding Halls</a:t>
                </a:r>
                <a:endParaRPr lang="en-US" sz="900" dirty="0" smtClean="0">
                  <a:latin typeface="Arial Narrow" pitchFamily="34" charset="0"/>
                </a:endParaRP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Caterers Services</a:t>
                </a:r>
                <a:endParaRPr lang="en-US" sz="900" dirty="0" smtClean="0">
                  <a:latin typeface="Arial Narrow" pitchFamily="34" charset="0"/>
                </a:endParaRP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Flowers Decorators</a:t>
                </a:r>
                <a:endParaRPr lang="en-US" sz="900" dirty="0" smtClean="0">
                  <a:latin typeface="Arial Narrow" pitchFamily="34" charset="0"/>
                </a:endParaRP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err="1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Dulhan</a:t>
                </a: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 &amp; </a:t>
                </a:r>
                <a:r>
                  <a:rPr lang="en-US" sz="900" dirty="0" err="1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Dulha</a:t>
                </a: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 wear</a:t>
                </a: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Beauty </a:t>
                </a:r>
                <a:r>
                  <a:rPr lang="en-US" sz="900" dirty="0" err="1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Parlour</a:t>
                </a:r>
                <a:endParaRPr lang="en-US" sz="900" dirty="0" smtClean="0">
                  <a:solidFill>
                    <a:srgbClr val="424242"/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lang="en-US" sz="900" dirty="0" err="1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Mahind</a:t>
                </a: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 Designer</a:t>
                </a:r>
              </a:p>
              <a:p>
                <a:pPr defTabSz="914341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q"/>
                  <a:tabLst>
                    <a:tab pos="457171" algn="l"/>
                  </a:tabLst>
                </a:pPr>
                <a:r>
                  <a:rPr lang="en-US" sz="900" dirty="0" smtClean="0">
                    <a:solidFill>
                      <a:srgbClr val="424242"/>
                    </a:solidFill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Jewellery Showrooms</a:t>
                </a:r>
                <a:endParaRPr lang="en-US" sz="900" dirty="0" smtClean="0">
                  <a:latin typeface="Arial Narrow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8800" y="7493000"/>
              <a:ext cx="1752600" cy="142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4343400"/>
              <a:ext cx="1752600" cy="2514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28800" y="3505200"/>
              <a:ext cx="1752600" cy="83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0988" y="4343400"/>
              <a:ext cx="1690411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Builders &amp; Developers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Real Estate Agents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Men &amp; women PG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Building Material Suppliers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Engineering Works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Carpenter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Services</a:t>
              </a:r>
              <a:endParaRPr lang="en-US" sz="900" dirty="0" smtClean="0">
                <a:latin typeface="Arial Narrow" pitchFamily="34" charset="0"/>
                <a:ea typeface="Calibri" pitchFamily="34" charset="0"/>
                <a:cs typeface="Times New Roman" pitchFamily="18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Electricians Services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Painting Services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Plumbing Services 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Interior Designers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Flooring Contractors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Mason Contractors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Home Décor Dealers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Paints and Hardware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Granite ,Marble &amp; Tiles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Centering Works &amp; Material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Bar Binding Works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ea typeface="Calibri" pitchFamily="34" charset="0"/>
                  <a:cs typeface="Times New Roman" pitchFamily="18" charset="0"/>
                </a:rPr>
                <a:t>Electrical &amp; Lights fitting Dealers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900" dirty="0" smtClean="0">
                  <a:solidFill>
                    <a:srgbClr val="424242"/>
                  </a:solidFill>
                  <a:ea typeface="Calibri" pitchFamily="34" charset="0"/>
                  <a:cs typeface="Times New Roman" pitchFamily="18" charset="0"/>
                  <a:hlinkClick r:id="rId10" tooltip="Lamp Fitting Dealers"/>
                </a:rPr>
                <a:t>Electrical Fitting Dealers</a:t>
              </a:r>
              <a:endParaRPr lang="en-US" sz="900" dirty="0" smtClean="0"/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endPara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Calibri" pitchFamily="34" charset="0"/>
                <a:cs typeface="Times New Roman" pitchFamily="18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endParaRPr lang="en-US" sz="900" dirty="0" smtClean="0">
                <a:latin typeface="Arial Narrow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pic>
          <p:nvPicPr>
            <p:cNvPr id="2" name="Picture 2" descr="C:\Documents and Settings\gramy\My Documents\Downloads\New Folder\CYMERA_20131112_184354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81200" y="3581400"/>
              <a:ext cx="1540715" cy="739589"/>
            </a:xfrm>
            <a:prstGeom prst="rect">
              <a:avLst/>
            </a:prstGeom>
            <a:noFill/>
          </p:spPr>
        </p:pic>
        <p:grpSp>
          <p:nvGrpSpPr>
            <p:cNvPr id="65" name="Group 64"/>
            <p:cNvGrpSpPr/>
            <p:nvPr/>
          </p:nvGrpSpPr>
          <p:grpSpPr>
            <a:xfrm>
              <a:off x="1828800" y="6858000"/>
              <a:ext cx="1752600" cy="762000"/>
              <a:chOff x="5410200" y="1295400"/>
              <a:chExt cx="1752600" cy="838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410200" y="1295400"/>
                <a:ext cx="1752600" cy="838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5" descr="C:\Documents and Settings\gramy\My Documents\Downloads\New Folder\CYMERA_20131112_191609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5410200" y="1379220"/>
                <a:ext cx="1752599" cy="687333"/>
              </a:xfrm>
              <a:prstGeom prst="rect">
                <a:avLst/>
              </a:prstGeom>
              <a:noFill/>
            </p:spPr>
          </p:pic>
        </p:grpSp>
        <p:sp>
          <p:nvSpPr>
            <p:cNvPr id="74" name="Rectangle 73"/>
            <p:cNvSpPr/>
            <p:nvPr/>
          </p:nvSpPr>
          <p:spPr>
            <a:xfrm>
              <a:off x="1828800" y="7620000"/>
              <a:ext cx="1676400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Schools &amp; Tuitions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Collage &amp; Tuitions 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Professional Collages &amp; Tuitions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Job oriental courses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 Degree Collages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Boarding Schools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Teacher training Colleges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International Schools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900" dirty="0" smtClean="0">
                  <a:latin typeface="Arial Narrow" pitchFamily="34" charset="0"/>
                </a:rPr>
                <a:t>Arabic Schools</a:t>
              </a:r>
              <a:endParaRPr lang="en-US" sz="9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762000" y="381000"/>
            <a:ext cx="259080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29000" y="381000"/>
            <a:ext cx="121920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429000" y="381000"/>
            <a:ext cx="114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City : Bangalore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724400" y="381000"/>
            <a:ext cx="129540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800600" y="381000"/>
            <a:ext cx="121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Area : R T Nagar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152400" y="1371600"/>
            <a:ext cx="38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002060"/>
                </a:solidFill>
                <a:latin typeface="CroissantD" pitchFamily="82" charset="0"/>
              </a:rPr>
              <a:t>ammiab</a:t>
            </a:r>
            <a:r>
              <a:rPr lang="en-US" sz="4800" dirty="0" err="1" smtClean="0">
                <a:solidFill>
                  <a:srgbClr val="7030A0"/>
                </a:solidFill>
                <a:latin typeface="CroissantD" pitchFamily="82" charset="0"/>
              </a:rPr>
              <a:t>ba</a:t>
            </a:r>
            <a:endParaRPr lang="en-US" sz="4800" dirty="0">
              <a:solidFill>
                <a:srgbClr val="7030A0"/>
              </a:solidFill>
              <a:latin typeface="CroissantD" pitchFamily="8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" y="838200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Select the category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2000" y="381000"/>
            <a:ext cx="79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291</Words>
  <Application>Microsoft Office PowerPoint</Application>
  <PresentationFormat>On-screen Show (4:3)</PresentationFormat>
  <Paragraphs>118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gramy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abba.com</dc:title>
  <dc:creator>syed musttaffa</dc:creator>
  <cp:lastModifiedBy>syed musttaffa</cp:lastModifiedBy>
  <cp:revision>47</cp:revision>
  <dcterms:created xsi:type="dcterms:W3CDTF">2013-09-21T18:18:58Z</dcterms:created>
  <dcterms:modified xsi:type="dcterms:W3CDTF">2013-11-14T07:18:52Z</dcterms:modified>
</cp:coreProperties>
</file>