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0"/>
            <a:ext cx="7467600" cy="1371600"/>
          </a:xfrm>
        </p:spPr>
        <p:txBody>
          <a:bodyPr/>
          <a:lstStyle>
            <a:lvl1pPr algn="r">
              <a:lnSpc>
                <a:spcPct val="80000"/>
              </a:lnSpc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4038600"/>
            <a:ext cx="5410200" cy="10668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1722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04800"/>
            <a:ext cx="18859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5054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90800" y="6096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99EE078-D1D0-4760-8B13-3E0A66C9175E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096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096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3E6B605-0D4E-4D53-BD6E-233C1B3DBD0E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6288"/>
            <a:ext cx="7772400" cy="108585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n-lt"/>
              </a:rPr>
              <a:t>PROCESS WORKFLOW FOR ORDERS ON THE APP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319213"/>
            <a:ext cx="90900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87537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en cave design template">
  <a:themeElements>
    <a:clrScheme name="Office Theme 11">
      <a:dk1>
        <a:srgbClr val="005A58"/>
      </a:dk1>
      <a:lt1>
        <a:srgbClr val="FFFFFF"/>
      </a:lt1>
      <a:dk2>
        <a:srgbClr val="33CCCC"/>
      </a:dk2>
      <a:lt2>
        <a:srgbClr val="FFFF99"/>
      </a:lt2>
      <a:accent1>
        <a:srgbClr val="006462"/>
      </a:accent1>
      <a:accent2>
        <a:srgbClr val="6D6FC7"/>
      </a:accent2>
      <a:accent3>
        <a:srgbClr val="ADE2E2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DCEBE6"/>
        </a:dk1>
        <a:lt1>
          <a:srgbClr val="FFFFFF"/>
        </a:lt1>
        <a:dk2>
          <a:srgbClr val="000000"/>
        </a:dk2>
        <a:lt2>
          <a:srgbClr val="333333"/>
        </a:lt2>
        <a:accent1>
          <a:srgbClr val="3374A1"/>
        </a:accent1>
        <a:accent2>
          <a:srgbClr val="3B2E8A"/>
        </a:accent2>
        <a:accent3>
          <a:srgbClr val="FFFFFF"/>
        </a:accent3>
        <a:accent4>
          <a:srgbClr val="BCC9C4"/>
        </a:accent4>
        <a:accent5>
          <a:srgbClr val="ADBCCD"/>
        </a:accent5>
        <a:accent6>
          <a:srgbClr val="35297D"/>
        </a:accent6>
        <a:hlink>
          <a:srgbClr val="00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3E3E5C"/>
        </a:dk1>
        <a:lt1>
          <a:srgbClr val="FFFFFF"/>
        </a:lt1>
        <a:dk2>
          <a:srgbClr val="B9B9D7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D9D9E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CCCC99"/>
        </a:dk1>
        <a:lt1>
          <a:srgbClr val="FFFFCC"/>
        </a:lt1>
        <a:dk2>
          <a:srgbClr val="DFD293"/>
        </a:dk2>
        <a:lt2>
          <a:srgbClr val="5C1F00"/>
        </a:lt2>
        <a:accent1>
          <a:srgbClr val="78783C"/>
        </a:accent1>
        <a:accent2>
          <a:srgbClr val="FFFFCC"/>
        </a:accent2>
        <a:accent3>
          <a:srgbClr val="FFFFE2"/>
        </a:accent3>
        <a:accent4>
          <a:srgbClr val="AEAE82"/>
        </a:accent4>
        <a:accent5>
          <a:srgbClr val="BEBEAF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2D2015"/>
        </a:dk1>
        <a:lt1>
          <a:srgbClr val="D2D2D2"/>
        </a:lt1>
        <a:dk2>
          <a:srgbClr val="CCCCA5"/>
        </a:dk2>
        <a:lt2>
          <a:srgbClr val="DFC08D"/>
        </a:lt2>
        <a:accent1>
          <a:srgbClr val="666666"/>
        </a:accent1>
        <a:accent2>
          <a:srgbClr val="0066FF"/>
        </a:accent2>
        <a:accent3>
          <a:srgbClr val="E2E2CF"/>
        </a:accent3>
        <a:accent4>
          <a:srgbClr val="B3B3B3"/>
        </a:accent4>
        <a:accent5>
          <a:srgbClr val="B8B8B8"/>
        </a:accent5>
        <a:accent6>
          <a:srgbClr val="005CE7"/>
        </a:accent6>
        <a:hlink>
          <a:srgbClr val="66CCFF"/>
        </a:hlink>
        <a:folHlink>
          <a:srgbClr val="FAF0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2D2015"/>
        </a:dk1>
        <a:lt1>
          <a:srgbClr val="D2D2D2"/>
        </a:lt1>
        <a:dk2>
          <a:srgbClr val="73CDFF"/>
        </a:dk2>
        <a:lt2>
          <a:srgbClr val="DFC08D"/>
        </a:lt2>
        <a:accent1>
          <a:srgbClr val="666666"/>
        </a:accent1>
        <a:accent2>
          <a:srgbClr val="0066FF"/>
        </a:accent2>
        <a:accent3>
          <a:srgbClr val="BCE3FF"/>
        </a:accent3>
        <a:accent4>
          <a:srgbClr val="B3B3B3"/>
        </a:accent4>
        <a:accent5>
          <a:srgbClr val="B8B8B8"/>
        </a:accent5>
        <a:accent6>
          <a:srgbClr val="005CE7"/>
        </a:accent6>
        <a:hlink>
          <a:srgbClr val="66CCFF"/>
        </a:hlink>
        <a:folHlink>
          <a:srgbClr val="FAF0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33CCCC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DE2E2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3366"/>
        </a:dk1>
        <a:lt1>
          <a:srgbClr val="FFFFFF"/>
        </a:lt1>
        <a:dk2>
          <a:srgbClr val="0000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B8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Blue-green cave design template</Template>
  <TotalTime>1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Blue-green cave design template</vt:lpstr>
      <vt:lpstr>PROCESS WORKFLOW FOR ORDERS ON THE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WORKFLOW FOR ORDERS ON THE APP</dc:title>
  <dc:creator>build</dc:creator>
  <cp:lastModifiedBy>build</cp:lastModifiedBy>
  <cp:revision>1</cp:revision>
  <dcterms:created xsi:type="dcterms:W3CDTF">2019-06-10T17:55:51Z</dcterms:created>
  <dcterms:modified xsi:type="dcterms:W3CDTF">2019-06-10T17:57:12Z</dcterms:modified>
</cp:coreProperties>
</file>