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80" r:id="rId4"/>
    <p:sldId id="281" r:id="rId5"/>
    <p:sldId id="282" r:id="rId6"/>
    <p:sldId id="283" r:id="rId7"/>
    <p:sldId id="284" r:id="rId8"/>
    <p:sldId id="285" r:id="rId9"/>
    <p:sldId id="286" r:id="rId10"/>
    <p:sldId id="287" r:id="rId11"/>
    <p:sldId id="298" r:id="rId12"/>
    <p:sldId id="289" r:id="rId13"/>
    <p:sldId id="299" r:id="rId14"/>
    <p:sldId id="300" r:id="rId15"/>
    <p:sldId id="288" r:id="rId16"/>
    <p:sldId id="290" r:id="rId17"/>
    <p:sldId id="291" r:id="rId18"/>
    <p:sldId id="297" r:id="rId19"/>
    <p:sldId id="292" r:id="rId20"/>
    <p:sldId id="293" r:id="rId21"/>
    <p:sldId id="294" r:id="rId22"/>
    <p:sldId id="295" r:id="rId23"/>
    <p:sldId id="296" r:id="rId24"/>
    <p:sldId id="265"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5FF99-7416-42C3-A7A0-3F2D017BC2B0}" v="11" dt="2024-06-21T18:15:20.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5eb39d97-deb0-466a-af4c-298e34812974" providerId="ADAL" clId="{BCFD82F6-C882-4829-AEA8-1B030952CD17}"/>
    <pc:docChg chg="custSel addSld modSld">
      <pc:chgData name="Dr. Md Mehedi Hasan" userId="5eb39d97-deb0-466a-af4c-298e34812974" providerId="ADAL" clId="{BCFD82F6-C882-4829-AEA8-1B030952CD17}" dt="2022-09-25T08:19:49.995" v="42" actId="1035"/>
      <pc:docMkLst>
        <pc:docMk/>
      </pc:docMkLst>
      <pc:sldChg chg="modSp mod">
        <pc:chgData name="Dr. Md Mehedi Hasan" userId="5eb39d97-deb0-466a-af4c-298e34812974" providerId="ADAL" clId="{BCFD82F6-C882-4829-AEA8-1B030952CD17}" dt="2022-09-25T08:09:27.413" v="13" actId="20577"/>
        <pc:sldMkLst>
          <pc:docMk/>
          <pc:sldMk cId="700707328" sldId="256"/>
        </pc:sldMkLst>
        <pc:graphicFrameChg chg="modGraphic">
          <ac:chgData name="Dr. Md Mehedi Hasan" userId="5eb39d97-deb0-466a-af4c-298e34812974" providerId="ADAL" clId="{BCFD82F6-C882-4829-AEA8-1B030952CD17}" dt="2022-09-25T08:09:27.413" v="13" actId="20577"/>
          <ac:graphicFrameMkLst>
            <pc:docMk/>
            <pc:sldMk cId="700707328" sldId="256"/>
            <ac:graphicFrameMk id="7" creationId="{29FF08AD-7519-4C4A-8E0D-640DF5BB5E58}"/>
          </ac:graphicFrameMkLst>
        </pc:graphicFrameChg>
      </pc:sldChg>
      <pc:sldChg chg="modSp mod">
        <pc:chgData name="Dr. Md Mehedi Hasan" userId="5eb39d97-deb0-466a-af4c-298e34812974" providerId="ADAL" clId="{BCFD82F6-C882-4829-AEA8-1B030952CD17}" dt="2022-09-25T08:12:44.893" v="26" actId="14100"/>
        <pc:sldMkLst>
          <pc:docMk/>
          <pc:sldMk cId="3478246974" sldId="286"/>
        </pc:sldMkLst>
        <pc:spChg chg="mod">
          <ac:chgData name="Dr. Md Mehedi Hasan" userId="5eb39d97-deb0-466a-af4c-298e34812974" providerId="ADAL" clId="{BCFD82F6-C882-4829-AEA8-1B030952CD17}" dt="2022-09-25T08:12:44.893" v="26" actId="14100"/>
          <ac:spMkLst>
            <pc:docMk/>
            <pc:sldMk cId="3478246974" sldId="286"/>
            <ac:spMk id="4" creationId="{00000000-0000-0000-0000-000000000000}"/>
          </ac:spMkLst>
        </pc:spChg>
      </pc:sldChg>
      <pc:sldChg chg="delSp modSp mod">
        <pc:chgData name="Dr. Md Mehedi Hasan" userId="5eb39d97-deb0-466a-af4c-298e34812974" providerId="ADAL" clId="{BCFD82F6-C882-4829-AEA8-1B030952CD17}" dt="2022-09-25T08:19:49.995" v="42" actId="1035"/>
        <pc:sldMkLst>
          <pc:docMk/>
          <pc:sldMk cId="1506980463" sldId="291"/>
        </pc:sldMkLst>
        <pc:spChg chg="mod">
          <ac:chgData name="Dr. Md Mehedi Hasan" userId="5eb39d97-deb0-466a-af4c-298e34812974" providerId="ADAL" clId="{BCFD82F6-C882-4829-AEA8-1B030952CD17}" dt="2022-09-25T08:19:49.995" v="42" actId="1035"/>
          <ac:spMkLst>
            <pc:docMk/>
            <pc:sldMk cId="1506980463" sldId="291"/>
            <ac:spMk id="5" creationId="{00000000-0000-0000-0000-000000000000}"/>
          </ac:spMkLst>
        </pc:spChg>
        <pc:spChg chg="del">
          <ac:chgData name="Dr. Md Mehedi Hasan" userId="5eb39d97-deb0-466a-af4c-298e34812974" providerId="ADAL" clId="{BCFD82F6-C882-4829-AEA8-1B030952CD17}" dt="2022-09-25T08:13:15.713" v="28" actId="478"/>
          <ac:spMkLst>
            <pc:docMk/>
            <pc:sldMk cId="1506980463" sldId="291"/>
            <ac:spMk id="6" creationId="{00000000-0000-0000-0000-000000000000}"/>
          </ac:spMkLst>
        </pc:spChg>
      </pc:sldChg>
      <pc:sldChg chg="delSp modSp add mod">
        <pc:chgData name="Dr. Md Mehedi Hasan" userId="5eb39d97-deb0-466a-af4c-298e34812974" providerId="ADAL" clId="{BCFD82F6-C882-4829-AEA8-1B030952CD17}" dt="2022-09-25T08:13:35.090" v="35"/>
        <pc:sldMkLst>
          <pc:docMk/>
          <pc:sldMk cId="213033884" sldId="297"/>
        </pc:sldMkLst>
        <pc:spChg chg="del mod">
          <ac:chgData name="Dr. Md Mehedi Hasan" userId="5eb39d97-deb0-466a-af4c-298e34812974" providerId="ADAL" clId="{BCFD82F6-C882-4829-AEA8-1B030952CD17}" dt="2022-09-25T08:13:35.090" v="35"/>
          <ac:spMkLst>
            <pc:docMk/>
            <pc:sldMk cId="213033884" sldId="297"/>
            <ac:spMk id="5" creationId="{00000000-0000-0000-0000-000000000000}"/>
          </ac:spMkLst>
        </pc:spChg>
        <pc:spChg chg="mod">
          <ac:chgData name="Dr. Md Mehedi Hasan" userId="5eb39d97-deb0-466a-af4c-298e34812974" providerId="ADAL" clId="{BCFD82F6-C882-4829-AEA8-1B030952CD17}" dt="2022-09-25T08:13:33.517" v="33" actId="1076"/>
          <ac:spMkLst>
            <pc:docMk/>
            <pc:sldMk cId="213033884" sldId="297"/>
            <ac:spMk id="6" creationId="{00000000-0000-0000-0000-000000000000}"/>
          </ac:spMkLst>
        </pc:spChg>
      </pc:sldChg>
    </pc:docChg>
  </pc:docChgLst>
  <pc:docChgLst>
    <pc:chgData name="MD. FARUK ABDULLAH AL SOHAN" userId="49b838b6-cc57-4ff1-b78b-f35f84b7c1b1" providerId="ADAL" clId="{0515FF99-7416-42C3-A7A0-3F2D017BC2B0}"/>
    <pc:docChg chg="undo redo custSel addSld delSld modSld sldOrd">
      <pc:chgData name="MD. FARUK ABDULLAH AL SOHAN" userId="49b838b6-cc57-4ff1-b78b-f35f84b7c1b1" providerId="ADAL" clId="{0515FF99-7416-42C3-A7A0-3F2D017BC2B0}" dt="2024-06-21T18:35:37.796" v="883" actId="14100"/>
      <pc:docMkLst>
        <pc:docMk/>
      </pc:docMkLst>
      <pc:sldChg chg="modSp mod">
        <pc:chgData name="MD. FARUK ABDULLAH AL SOHAN" userId="49b838b6-cc57-4ff1-b78b-f35f84b7c1b1" providerId="ADAL" clId="{0515FF99-7416-42C3-A7A0-3F2D017BC2B0}" dt="2024-06-08T08:03:05.473" v="72" actId="20577"/>
        <pc:sldMkLst>
          <pc:docMk/>
          <pc:sldMk cId="700707328" sldId="256"/>
        </pc:sldMkLst>
        <pc:graphicFrameChg chg="modGraphic">
          <ac:chgData name="MD. FARUK ABDULLAH AL SOHAN" userId="49b838b6-cc57-4ff1-b78b-f35f84b7c1b1" providerId="ADAL" clId="{0515FF99-7416-42C3-A7A0-3F2D017BC2B0}" dt="2024-06-08T08:03:05.473" v="72" actId="20577"/>
          <ac:graphicFrameMkLst>
            <pc:docMk/>
            <pc:sldMk cId="700707328" sldId="256"/>
            <ac:graphicFrameMk id="7" creationId="{29FF08AD-7519-4C4A-8E0D-640DF5BB5E58}"/>
          </ac:graphicFrameMkLst>
        </pc:graphicFrameChg>
      </pc:sldChg>
      <pc:sldChg chg="modSp mod">
        <pc:chgData name="MD. FARUK ABDULLAH AL SOHAN" userId="49b838b6-cc57-4ff1-b78b-f35f84b7c1b1" providerId="ADAL" clId="{0515FF99-7416-42C3-A7A0-3F2D017BC2B0}" dt="2024-06-08T08:03:18.398" v="74" actId="1076"/>
        <pc:sldMkLst>
          <pc:docMk/>
          <pc:sldMk cId="424874041" sldId="257"/>
        </pc:sldMkLst>
        <pc:spChg chg="mod">
          <ac:chgData name="MD. FARUK ABDULLAH AL SOHAN" userId="49b838b6-cc57-4ff1-b78b-f35f84b7c1b1" providerId="ADAL" clId="{0515FF99-7416-42C3-A7A0-3F2D017BC2B0}" dt="2024-06-08T08:03:18.398" v="74" actId="1076"/>
          <ac:spMkLst>
            <pc:docMk/>
            <pc:sldMk cId="424874041" sldId="257"/>
            <ac:spMk id="5" creationId="{00000000-0000-0000-0000-000000000000}"/>
          </ac:spMkLst>
        </pc:spChg>
      </pc:sldChg>
      <pc:sldChg chg="modSp mod">
        <pc:chgData name="MD. FARUK ABDULLAH AL SOHAN" userId="49b838b6-cc57-4ff1-b78b-f35f84b7c1b1" providerId="ADAL" clId="{0515FF99-7416-42C3-A7A0-3F2D017BC2B0}" dt="2024-06-08T08:10:23.685" v="137" actId="1076"/>
        <pc:sldMkLst>
          <pc:docMk/>
          <pc:sldMk cId="3224969828" sldId="265"/>
        </pc:sldMkLst>
        <pc:spChg chg="mod">
          <ac:chgData name="MD. FARUK ABDULLAH AL SOHAN" userId="49b838b6-cc57-4ff1-b78b-f35f84b7c1b1" providerId="ADAL" clId="{0515FF99-7416-42C3-A7A0-3F2D017BC2B0}" dt="2024-06-08T08:10:23.685" v="137" actId="1076"/>
          <ac:spMkLst>
            <pc:docMk/>
            <pc:sldMk cId="3224969828" sldId="265"/>
            <ac:spMk id="6" creationId="{00000000-0000-0000-0000-000000000000}"/>
          </ac:spMkLst>
        </pc:spChg>
      </pc:sldChg>
      <pc:sldChg chg="modSp mod">
        <pc:chgData name="MD. FARUK ABDULLAH AL SOHAN" userId="49b838b6-cc57-4ff1-b78b-f35f84b7c1b1" providerId="ADAL" clId="{0515FF99-7416-42C3-A7A0-3F2D017BC2B0}" dt="2024-06-08T17:11:39.306" v="304" actId="20577"/>
        <pc:sldMkLst>
          <pc:docMk/>
          <pc:sldMk cId="1092732572" sldId="280"/>
        </pc:sldMkLst>
        <pc:spChg chg="mod">
          <ac:chgData name="MD. FARUK ABDULLAH AL SOHAN" userId="49b838b6-cc57-4ff1-b78b-f35f84b7c1b1" providerId="ADAL" clId="{0515FF99-7416-42C3-A7A0-3F2D017BC2B0}" dt="2024-06-08T17:11:39.306" v="304" actId="20577"/>
          <ac:spMkLst>
            <pc:docMk/>
            <pc:sldMk cId="1092732572" sldId="280"/>
            <ac:spMk id="4" creationId="{00000000-0000-0000-0000-000000000000}"/>
          </ac:spMkLst>
        </pc:spChg>
      </pc:sldChg>
      <pc:sldChg chg="modSp mod">
        <pc:chgData name="MD. FARUK ABDULLAH AL SOHAN" userId="49b838b6-cc57-4ff1-b78b-f35f84b7c1b1" providerId="ADAL" clId="{0515FF99-7416-42C3-A7A0-3F2D017BC2B0}" dt="2024-06-21T18:19:29.391" v="857" actId="1036"/>
        <pc:sldMkLst>
          <pc:docMk/>
          <pc:sldMk cId="590903442" sldId="282"/>
        </pc:sldMkLst>
        <pc:spChg chg="mod">
          <ac:chgData name="MD. FARUK ABDULLAH AL SOHAN" userId="49b838b6-cc57-4ff1-b78b-f35f84b7c1b1" providerId="ADAL" clId="{0515FF99-7416-42C3-A7A0-3F2D017BC2B0}" dt="2024-06-21T18:19:29.391" v="857" actId="1036"/>
          <ac:spMkLst>
            <pc:docMk/>
            <pc:sldMk cId="590903442" sldId="282"/>
            <ac:spMk id="4" creationId="{00000000-0000-0000-0000-000000000000}"/>
          </ac:spMkLst>
        </pc:spChg>
      </pc:sldChg>
      <pc:sldChg chg="modSp mod">
        <pc:chgData name="MD. FARUK ABDULLAH AL SOHAN" userId="49b838b6-cc57-4ff1-b78b-f35f84b7c1b1" providerId="ADAL" clId="{0515FF99-7416-42C3-A7A0-3F2D017BC2B0}" dt="2024-06-08T17:17:44.604" v="315" actId="14100"/>
        <pc:sldMkLst>
          <pc:docMk/>
          <pc:sldMk cId="2783982687" sldId="283"/>
        </pc:sldMkLst>
        <pc:spChg chg="mod">
          <ac:chgData name="MD. FARUK ABDULLAH AL SOHAN" userId="49b838b6-cc57-4ff1-b78b-f35f84b7c1b1" providerId="ADAL" clId="{0515FF99-7416-42C3-A7A0-3F2D017BC2B0}" dt="2024-06-08T17:17:44.604" v="315" actId="14100"/>
          <ac:spMkLst>
            <pc:docMk/>
            <pc:sldMk cId="2783982687" sldId="283"/>
            <ac:spMk id="4" creationId="{00000000-0000-0000-0000-000000000000}"/>
          </ac:spMkLst>
        </pc:spChg>
      </pc:sldChg>
      <pc:sldChg chg="modSp mod">
        <pc:chgData name="MD. FARUK ABDULLAH AL SOHAN" userId="49b838b6-cc57-4ff1-b78b-f35f84b7c1b1" providerId="ADAL" clId="{0515FF99-7416-42C3-A7A0-3F2D017BC2B0}" dt="2024-06-08T08:05:09.375" v="87" actId="14100"/>
        <pc:sldMkLst>
          <pc:docMk/>
          <pc:sldMk cId="1170133706" sldId="284"/>
        </pc:sldMkLst>
        <pc:spChg chg="mod">
          <ac:chgData name="MD. FARUK ABDULLAH AL SOHAN" userId="49b838b6-cc57-4ff1-b78b-f35f84b7c1b1" providerId="ADAL" clId="{0515FF99-7416-42C3-A7A0-3F2D017BC2B0}" dt="2024-06-08T08:04:54.733" v="85" actId="108"/>
          <ac:spMkLst>
            <pc:docMk/>
            <pc:sldMk cId="1170133706" sldId="284"/>
            <ac:spMk id="4" creationId="{00000000-0000-0000-0000-000000000000}"/>
          </ac:spMkLst>
        </pc:spChg>
        <pc:spChg chg="mod">
          <ac:chgData name="MD. FARUK ABDULLAH AL SOHAN" userId="49b838b6-cc57-4ff1-b78b-f35f84b7c1b1" providerId="ADAL" clId="{0515FF99-7416-42C3-A7A0-3F2D017BC2B0}" dt="2024-06-08T08:05:09.375" v="87" actId="14100"/>
          <ac:spMkLst>
            <pc:docMk/>
            <pc:sldMk cId="1170133706" sldId="284"/>
            <ac:spMk id="5" creationId="{00000000-0000-0000-0000-000000000000}"/>
          </ac:spMkLst>
        </pc:spChg>
      </pc:sldChg>
      <pc:sldChg chg="modSp mod">
        <pc:chgData name="MD. FARUK ABDULLAH AL SOHAN" userId="49b838b6-cc57-4ff1-b78b-f35f84b7c1b1" providerId="ADAL" clId="{0515FF99-7416-42C3-A7A0-3F2D017BC2B0}" dt="2024-06-21T18:19:50.687" v="858" actId="113"/>
        <pc:sldMkLst>
          <pc:docMk/>
          <pc:sldMk cId="937976547" sldId="285"/>
        </pc:sldMkLst>
        <pc:spChg chg="mod">
          <ac:chgData name="MD. FARUK ABDULLAH AL SOHAN" userId="49b838b6-cc57-4ff1-b78b-f35f84b7c1b1" providerId="ADAL" clId="{0515FF99-7416-42C3-A7A0-3F2D017BC2B0}" dt="2024-06-21T18:19:50.687" v="858" actId="113"/>
          <ac:spMkLst>
            <pc:docMk/>
            <pc:sldMk cId="937976547" sldId="285"/>
            <ac:spMk id="5" creationId="{00000000-0000-0000-0000-000000000000}"/>
          </ac:spMkLst>
        </pc:spChg>
      </pc:sldChg>
      <pc:sldChg chg="modSp mod">
        <pc:chgData name="MD. FARUK ABDULLAH AL SOHAN" userId="49b838b6-cc57-4ff1-b78b-f35f84b7c1b1" providerId="ADAL" clId="{0515FF99-7416-42C3-A7A0-3F2D017BC2B0}" dt="2024-06-08T08:06:48.098" v="104" actId="20577"/>
        <pc:sldMkLst>
          <pc:docMk/>
          <pc:sldMk cId="3478246974" sldId="286"/>
        </pc:sldMkLst>
        <pc:spChg chg="mod">
          <ac:chgData name="MD. FARUK ABDULLAH AL SOHAN" userId="49b838b6-cc57-4ff1-b78b-f35f84b7c1b1" providerId="ADAL" clId="{0515FF99-7416-42C3-A7A0-3F2D017BC2B0}" dt="2024-06-08T08:06:48.098" v="104" actId="20577"/>
          <ac:spMkLst>
            <pc:docMk/>
            <pc:sldMk cId="3478246974" sldId="286"/>
            <ac:spMk id="4" creationId="{00000000-0000-0000-0000-000000000000}"/>
          </ac:spMkLst>
        </pc:spChg>
      </pc:sldChg>
      <pc:sldChg chg="modSp mod">
        <pc:chgData name="MD. FARUK ABDULLAH AL SOHAN" userId="49b838b6-cc57-4ff1-b78b-f35f84b7c1b1" providerId="ADAL" clId="{0515FF99-7416-42C3-A7A0-3F2D017BC2B0}" dt="2024-06-21T18:18:52.932" v="840" actId="113"/>
        <pc:sldMkLst>
          <pc:docMk/>
          <pc:sldMk cId="3332322832" sldId="287"/>
        </pc:sldMkLst>
        <pc:spChg chg="mod">
          <ac:chgData name="MD. FARUK ABDULLAH AL SOHAN" userId="49b838b6-cc57-4ff1-b78b-f35f84b7c1b1" providerId="ADAL" clId="{0515FF99-7416-42C3-A7A0-3F2D017BC2B0}" dt="2024-06-21T18:18:52.932" v="840" actId="113"/>
          <ac:spMkLst>
            <pc:docMk/>
            <pc:sldMk cId="3332322832" sldId="287"/>
            <ac:spMk id="17" creationId="{00000000-0000-0000-0000-000000000000}"/>
          </ac:spMkLst>
        </pc:spChg>
      </pc:sldChg>
      <pc:sldChg chg="modSp mod">
        <pc:chgData name="MD. FARUK ABDULLAH AL SOHAN" userId="49b838b6-cc57-4ff1-b78b-f35f84b7c1b1" providerId="ADAL" clId="{0515FF99-7416-42C3-A7A0-3F2D017BC2B0}" dt="2024-06-08T08:09:08.804" v="127" actId="20577"/>
        <pc:sldMkLst>
          <pc:docMk/>
          <pc:sldMk cId="3890264842" sldId="288"/>
        </pc:sldMkLst>
        <pc:spChg chg="mod">
          <ac:chgData name="MD. FARUK ABDULLAH AL SOHAN" userId="49b838b6-cc57-4ff1-b78b-f35f84b7c1b1" providerId="ADAL" clId="{0515FF99-7416-42C3-A7A0-3F2D017BC2B0}" dt="2024-06-08T08:09:08.804" v="127" actId="20577"/>
          <ac:spMkLst>
            <pc:docMk/>
            <pc:sldMk cId="3890264842" sldId="288"/>
            <ac:spMk id="2" creationId="{00000000-0000-0000-0000-000000000000}"/>
          </ac:spMkLst>
        </pc:spChg>
      </pc:sldChg>
      <pc:sldChg chg="addSp modSp mod ord">
        <pc:chgData name="MD. FARUK ABDULLAH AL SOHAN" userId="49b838b6-cc57-4ff1-b78b-f35f84b7c1b1" providerId="ADAL" clId="{0515FF99-7416-42C3-A7A0-3F2D017BC2B0}" dt="2024-06-21T18:18:46.502" v="839" actId="113"/>
        <pc:sldMkLst>
          <pc:docMk/>
          <pc:sldMk cId="19523351" sldId="289"/>
        </pc:sldMkLst>
        <pc:spChg chg="mod">
          <ac:chgData name="MD. FARUK ABDULLAH AL SOHAN" userId="49b838b6-cc57-4ff1-b78b-f35f84b7c1b1" providerId="ADAL" clId="{0515FF99-7416-42C3-A7A0-3F2D017BC2B0}" dt="2024-06-21T18:05:29.215" v="652" actId="20577"/>
          <ac:spMkLst>
            <pc:docMk/>
            <pc:sldMk cId="19523351" sldId="289"/>
            <ac:spMk id="2" creationId="{00000000-0000-0000-0000-000000000000}"/>
          </ac:spMkLst>
        </pc:spChg>
        <pc:spChg chg="add">
          <ac:chgData name="MD. FARUK ABDULLAH AL SOHAN" userId="49b838b6-cc57-4ff1-b78b-f35f84b7c1b1" providerId="ADAL" clId="{0515FF99-7416-42C3-A7A0-3F2D017BC2B0}" dt="2024-06-21T18:01:08.608" v="477"/>
          <ac:spMkLst>
            <pc:docMk/>
            <pc:sldMk cId="19523351" sldId="289"/>
            <ac:spMk id="3" creationId="{F3F82AC5-CEBC-C281-C3EC-BAC28AD6A612}"/>
          </ac:spMkLst>
        </pc:spChg>
        <pc:spChg chg="mod">
          <ac:chgData name="MD. FARUK ABDULLAH AL SOHAN" userId="49b838b6-cc57-4ff1-b78b-f35f84b7c1b1" providerId="ADAL" clId="{0515FF99-7416-42C3-A7A0-3F2D017BC2B0}" dt="2024-06-21T18:18:46.502" v="839" actId="113"/>
          <ac:spMkLst>
            <pc:docMk/>
            <pc:sldMk cId="19523351" sldId="289"/>
            <ac:spMk id="4" creationId="{00000000-0000-0000-0000-000000000000}"/>
          </ac:spMkLst>
        </pc:spChg>
      </pc:sldChg>
      <pc:sldChg chg="modSp mod">
        <pc:chgData name="MD. FARUK ABDULLAH AL SOHAN" userId="49b838b6-cc57-4ff1-b78b-f35f84b7c1b1" providerId="ADAL" clId="{0515FF99-7416-42C3-A7A0-3F2D017BC2B0}" dt="2024-06-21T18:24:38.197" v="876" actId="113"/>
        <pc:sldMkLst>
          <pc:docMk/>
          <pc:sldMk cId="1441123027" sldId="290"/>
        </pc:sldMkLst>
        <pc:spChg chg="mod">
          <ac:chgData name="MD. FARUK ABDULLAH AL SOHAN" userId="49b838b6-cc57-4ff1-b78b-f35f84b7c1b1" providerId="ADAL" clId="{0515FF99-7416-42C3-A7A0-3F2D017BC2B0}" dt="2024-06-21T18:24:38.197" v="876" actId="113"/>
          <ac:spMkLst>
            <pc:docMk/>
            <pc:sldMk cId="1441123027" sldId="290"/>
            <ac:spMk id="5" creationId="{00000000-0000-0000-0000-000000000000}"/>
          </ac:spMkLst>
        </pc:spChg>
      </pc:sldChg>
      <pc:sldChg chg="modSp mod">
        <pc:chgData name="MD. FARUK ABDULLAH AL SOHAN" userId="49b838b6-cc57-4ff1-b78b-f35f84b7c1b1" providerId="ADAL" clId="{0515FF99-7416-42C3-A7A0-3F2D017BC2B0}" dt="2024-06-08T08:20:04.885" v="245" actId="1036"/>
        <pc:sldMkLst>
          <pc:docMk/>
          <pc:sldMk cId="1506980463" sldId="291"/>
        </pc:sldMkLst>
        <pc:spChg chg="mod">
          <ac:chgData name="MD. FARUK ABDULLAH AL SOHAN" userId="49b838b6-cc57-4ff1-b78b-f35f84b7c1b1" providerId="ADAL" clId="{0515FF99-7416-42C3-A7A0-3F2D017BC2B0}" dt="2024-06-08T08:20:04.885" v="245" actId="1036"/>
          <ac:spMkLst>
            <pc:docMk/>
            <pc:sldMk cId="1506980463" sldId="291"/>
            <ac:spMk id="5" creationId="{00000000-0000-0000-0000-000000000000}"/>
          </ac:spMkLst>
        </pc:spChg>
      </pc:sldChg>
      <pc:sldChg chg="modSp mod">
        <pc:chgData name="MD. FARUK ABDULLAH AL SOHAN" userId="49b838b6-cc57-4ff1-b78b-f35f84b7c1b1" providerId="ADAL" clId="{0515FF99-7416-42C3-A7A0-3F2D017BC2B0}" dt="2024-06-08T08:25:17.217" v="259" actId="114"/>
        <pc:sldMkLst>
          <pc:docMk/>
          <pc:sldMk cId="2342453470" sldId="292"/>
        </pc:sldMkLst>
        <pc:spChg chg="mod">
          <ac:chgData name="MD. FARUK ABDULLAH AL SOHAN" userId="49b838b6-cc57-4ff1-b78b-f35f84b7c1b1" providerId="ADAL" clId="{0515FF99-7416-42C3-A7A0-3F2D017BC2B0}" dt="2024-06-08T08:25:17.217" v="259" actId="114"/>
          <ac:spMkLst>
            <pc:docMk/>
            <pc:sldMk cId="2342453470" sldId="292"/>
            <ac:spMk id="6" creationId="{00000000-0000-0000-0000-000000000000}"/>
          </ac:spMkLst>
        </pc:spChg>
      </pc:sldChg>
      <pc:sldChg chg="modSp mod">
        <pc:chgData name="MD. FARUK ABDULLAH AL SOHAN" userId="49b838b6-cc57-4ff1-b78b-f35f84b7c1b1" providerId="ADAL" clId="{0515FF99-7416-42C3-A7A0-3F2D017BC2B0}" dt="2024-06-08T13:42:07.797" v="293" actId="114"/>
        <pc:sldMkLst>
          <pc:docMk/>
          <pc:sldMk cId="833939504" sldId="293"/>
        </pc:sldMkLst>
        <pc:spChg chg="mod">
          <ac:chgData name="MD. FARUK ABDULLAH AL SOHAN" userId="49b838b6-cc57-4ff1-b78b-f35f84b7c1b1" providerId="ADAL" clId="{0515FF99-7416-42C3-A7A0-3F2D017BC2B0}" dt="2024-06-08T08:09:46.655" v="133" actId="20577"/>
          <ac:spMkLst>
            <pc:docMk/>
            <pc:sldMk cId="833939504" sldId="293"/>
            <ac:spMk id="2" creationId="{00000000-0000-0000-0000-000000000000}"/>
          </ac:spMkLst>
        </pc:spChg>
        <pc:spChg chg="mod">
          <ac:chgData name="MD. FARUK ABDULLAH AL SOHAN" userId="49b838b6-cc57-4ff1-b78b-f35f84b7c1b1" providerId="ADAL" clId="{0515FF99-7416-42C3-A7A0-3F2D017BC2B0}" dt="2024-06-08T13:42:07.797" v="293" actId="114"/>
          <ac:spMkLst>
            <pc:docMk/>
            <pc:sldMk cId="833939504" sldId="293"/>
            <ac:spMk id="4" creationId="{00000000-0000-0000-0000-000000000000}"/>
          </ac:spMkLst>
        </pc:spChg>
      </pc:sldChg>
      <pc:sldChg chg="modSp mod">
        <pc:chgData name="MD. FARUK ABDULLAH AL SOHAN" userId="49b838b6-cc57-4ff1-b78b-f35f84b7c1b1" providerId="ADAL" clId="{0515FF99-7416-42C3-A7A0-3F2D017BC2B0}" dt="2024-06-08T08:09:39.700" v="130" actId="20577"/>
        <pc:sldMkLst>
          <pc:docMk/>
          <pc:sldMk cId="195226750" sldId="294"/>
        </pc:sldMkLst>
        <pc:spChg chg="mod">
          <ac:chgData name="MD. FARUK ABDULLAH AL SOHAN" userId="49b838b6-cc57-4ff1-b78b-f35f84b7c1b1" providerId="ADAL" clId="{0515FF99-7416-42C3-A7A0-3F2D017BC2B0}" dt="2024-06-08T08:09:39.700" v="130" actId="20577"/>
          <ac:spMkLst>
            <pc:docMk/>
            <pc:sldMk cId="195226750" sldId="294"/>
            <ac:spMk id="2" creationId="{00000000-0000-0000-0000-000000000000}"/>
          </ac:spMkLst>
        </pc:spChg>
      </pc:sldChg>
      <pc:sldChg chg="modSp mod">
        <pc:chgData name="MD. FARUK ABDULLAH AL SOHAN" userId="49b838b6-cc57-4ff1-b78b-f35f84b7c1b1" providerId="ADAL" clId="{0515FF99-7416-42C3-A7A0-3F2D017BC2B0}" dt="2024-06-21T18:35:37.796" v="883" actId="14100"/>
        <pc:sldMkLst>
          <pc:docMk/>
          <pc:sldMk cId="1782792984" sldId="295"/>
        </pc:sldMkLst>
        <pc:spChg chg="mod">
          <ac:chgData name="MD. FARUK ABDULLAH AL SOHAN" userId="49b838b6-cc57-4ff1-b78b-f35f84b7c1b1" providerId="ADAL" clId="{0515FF99-7416-42C3-A7A0-3F2D017BC2B0}" dt="2024-06-21T18:34:49.995" v="879" actId="14100"/>
          <ac:spMkLst>
            <pc:docMk/>
            <pc:sldMk cId="1782792984" sldId="295"/>
            <ac:spMk id="2" creationId="{00000000-0000-0000-0000-000000000000}"/>
          </ac:spMkLst>
        </pc:spChg>
        <pc:spChg chg="mod">
          <ac:chgData name="MD. FARUK ABDULLAH AL SOHAN" userId="49b838b6-cc57-4ff1-b78b-f35f84b7c1b1" providerId="ADAL" clId="{0515FF99-7416-42C3-A7A0-3F2D017BC2B0}" dt="2024-06-21T18:35:37.796" v="883" actId="14100"/>
          <ac:spMkLst>
            <pc:docMk/>
            <pc:sldMk cId="1782792984" sldId="295"/>
            <ac:spMk id="5" creationId="{00000000-0000-0000-0000-000000000000}"/>
          </ac:spMkLst>
        </pc:spChg>
      </pc:sldChg>
      <pc:sldChg chg="addSp modSp mod">
        <pc:chgData name="MD. FARUK ABDULLAH AL SOHAN" userId="49b838b6-cc57-4ff1-b78b-f35f84b7c1b1" providerId="ADAL" clId="{0515FF99-7416-42C3-A7A0-3F2D017BC2B0}" dt="2024-06-08T13:46:59.255" v="300" actId="1076"/>
        <pc:sldMkLst>
          <pc:docMk/>
          <pc:sldMk cId="4047181943" sldId="296"/>
        </pc:sldMkLst>
        <pc:spChg chg="mod">
          <ac:chgData name="MD. FARUK ABDULLAH AL SOHAN" userId="49b838b6-cc57-4ff1-b78b-f35f84b7c1b1" providerId="ADAL" clId="{0515FF99-7416-42C3-A7A0-3F2D017BC2B0}" dt="2024-06-08T13:46:30.077" v="295" actId="164"/>
          <ac:spMkLst>
            <pc:docMk/>
            <pc:sldMk cId="4047181943" sldId="296"/>
            <ac:spMk id="4" creationId="{00000000-0000-0000-0000-000000000000}"/>
          </ac:spMkLst>
        </pc:spChg>
        <pc:spChg chg="mod">
          <ac:chgData name="MD. FARUK ABDULLAH AL SOHAN" userId="49b838b6-cc57-4ff1-b78b-f35f84b7c1b1" providerId="ADAL" clId="{0515FF99-7416-42C3-A7A0-3F2D017BC2B0}" dt="2024-06-08T13:46:37.153" v="296" actId="164"/>
          <ac:spMkLst>
            <pc:docMk/>
            <pc:sldMk cId="4047181943" sldId="296"/>
            <ac:spMk id="6" creationId="{00000000-0000-0000-0000-000000000000}"/>
          </ac:spMkLst>
        </pc:spChg>
        <pc:spChg chg="mod">
          <ac:chgData name="MD. FARUK ABDULLAH AL SOHAN" userId="49b838b6-cc57-4ff1-b78b-f35f84b7c1b1" providerId="ADAL" clId="{0515FF99-7416-42C3-A7A0-3F2D017BC2B0}" dt="2024-06-08T13:46:30.077" v="295" actId="164"/>
          <ac:spMkLst>
            <pc:docMk/>
            <pc:sldMk cId="4047181943" sldId="296"/>
            <ac:spMk id="7" creationId="{00000000-0000-0000-0000-000000000000}"/>
          </ac:spMkLst>
        </pc:spChg>
        <pc:spChg chg="mod">
          <ac:chgData name="MD. FARUK ABDULLAH AL SOHAN" userId="49b838b6-cc57-4ff1-b78b-f35f84b7c1b1" providerId="ADAL" clId="{0515FF99-7416-42C3-A7A0-3F2D017BC2B0}" dt="2024-06-08T13:46:37.153" v="296" actId="164"/>
          <ac:spMkLst>
            <pc:docMk/>
            <pc:sldMk cId="4047181943" sldId="296"/>
            <ac:spMk id="8" creationId="{00000000-0000-0000-0000-000000000000}"/>
          </ac:spMkLst>
        </pc:spChg>
        <pc:grpChg chg="add mod">
          <ac:chgData name="MD. FARUK ABDULLAH AL SOHAN" userId="49b838b6-cc57-4ff1-b78b-f35f84b7c1b1" providerId="ADAL" clId="{0515FF99-7416-42C3-A7A0-3F2D017BC2B0}" dt="2024-06-08T13:46:59.255" v="300" actId="1076"/>
          <ac:grpSpMkLst>
            <pc:docMk/>
            <pc:sldMk cId="4047181943" sldId="296"/>
            <ac:grpSpMk id="3" creationId="{8645DEC7-FC45-72BA-D704-9F82E848EAA9}"/>
          </ac:grpSpMkLst>
        </pc:grpChg>
        <pc:grpChg chg="add mod">
          <ac:chgData name="MD. FARUK ABDULLAH AL SOHAN" userId="49b838b6-cc57-4ff1-b78b-f35f84b7c1b1" providerId="ADAL" clId="{0515FF99-7416-42C3-A7A0-3F2D017BC2B0}" dt="2024-06-08T13:46:54.838" v="299" actId="1076"/>
          <ac:grpSpMkLst>
            <pc:docMk/>
            <pc:sldMk cId="4047181943" sldId="296"/>
            <ac:grpSpMk id="5" creationId="{E51A08C0-2B37-6991-68F7-A1547F3011A1}"/>
          </ac:grpSpMkLst>
        </pc:grpChg>
      </pc:sldChg>
      <pc:sldChg chg="modSp add mod">
        <pc:chgData name="MD. FARUK ABDULLAH AL SOHAN" userId="49b838b6-cc57-4ff1-b78b-f35f84b7c1b1" providerId="ADAL" clId="{0515FF99-7416-42C3-A7A0-3F2D017BC2B0}" dt="2024-06-21T18:07:35.013" v="659"/>
        <pc:sldMkLst>
          <pc:docMk/>
          <pc:sldMk cId="721277354" sldId="298"/>
        </pc:sldMkLst>
        <pc:spChg chg="mod">
          <ac:chgData name="MD. FARUK ABDULLAH AL SOHAN" userId="49b838b6-cc57-4ff1-b78b-f35f84b7c1b1" providerId="ADAL" clId="{0515FF99-7416-42C3-A7A0-3F2D017BC2B0}" dt="2024-06-21T18:07:35.013" v="659"/>
          <ac:spMkLst>
            <pc:docMk/>
            <pc:sldMk cId="721277354" sldId="298"/>
            <ac:spMk id="17" creationId="{00000000-0000-0000-0000-000000000000}"/>
          </ac:spMkLst>
        </pc:spChg>
      </pc:sldChg>
      <pc:sldChg chg="modSp add del mod">
        <pc:chgData name="MD. FARUK ABDULLAH AL SOHAN" userId="49b838b6-cc57-4ff1-b78b-f35f84b7c1b1" providerId="ADAL" clId="{0515FF99-7416-42C3-A7A0-3F2D017BC2B0}" dt="2024-06-21T17:32:25.885" v="427" actId="47"/>
        <pc:sldMkLst>
          <pc:docMk/>
          <pc:sldMk cId="2064687400" sldId="298"/>
        </pc:sldMkLst>
        <pc:spChg chg="mod">
          <ac:chgData name="MD. FARUK ABDULLAH AL SOHAN" userId="49b838b6-cc57-4ff1-b78b-f35f84b7c1b1" providerId="ADAL" clId="{0515FF99-7416-42C3-A7A0-3F2D017BC2B0}" dt="2024-06-21T17:31:35.146" v="416" actId="20577"/>
          <ac:spMkLst>
            <pc:docMk/>
            <pc:sldMk cId="2064687400" sldId="298"/>
            <ac:spMk id="4" creationId="{00000000-0000-0000-0000-000000000000}"/>
          </ac:spMkLst>
        </pc:spChg>
      </pc:sldChg>
      <pc:sldChg chg="modSp add mod">
        <pc:chgData name="MD. FARUK ABDULLAH AL SOHAN" userId="49b838b6-cc57-4ff1-b78b-f35f84b7c1b1" providerId="ADAL" clId="{0515FF99-7416-42C3-A7A0-3F2D017BC2B0}" dt="2024-06-21T18:20:18.011" v="859" actId="113"/>
        <pc:sldMkLst>
          <pc:docMk/>
          <pc:sldMk cId="4193421411" sldId="299"/>
        </pc:sldMkLst>
        <pc:spChg chg="mod">
          <ac:chgData name="MD. FARUK ABDULLAH AL SOHAN" userId="49b838b6-cc57-4ff1-b78b-f35f84b7c1b1" providerId="ADAL" clId="{0515FF99-7416-42C3-A7A0-3F2D017BC2B0}" dt="2024-06-21T18:05:22.460" v="651" actId="20577"/>
          <ac:spMkLst>
            <pc:docMk/>
            <pc:sldMk cId="4193421411" sldId="299"/>
            <ac:spMk id="2" creationId="{00000000-0000-0000-0000-000000000000}"/>
          </ac:spMkLst>
        </pc:spChg>
        <pc:spChg chg="mod">
          <ac:chgData name="MD. FARUK ABDULLAH AL SOHAN" userId="49b838b6-cc57-4ff1-b78b-f35f84b7c1b1" providerId="ADAL" clId="{0515FF99-7416-42C3-A7A0-3F2D017BC2B0}" dt="2024-06-21T18:20:18.011" v="859" actId="113"/>
          <ac:spMkLst>
            <pc:docMk/>
            <pc:sldMk cId="4193421411" sldId="299"/>
            <ac:spMk id="4" creationId="{00000000-0000-0000-0000-000000000000}"/>
          </ac:spMkLst>
        </pc:spChg>
      </pc:sldChg>
      <pc:sldChg chg="addSp modSp add mod">
        <pc:chgData name="MD. FARUK ABDULLAH AL SOHAN" userId="49b838b6-cc57-4ff1-b78b-f35f84b7c1b1" providerId="ADAL" clId="{0515FF99-7416-42C3-A7A0-3F2D017BC2B0}" dt="2024-06-21T18:21:49.278" v="868" actId="113"/>
        <pc:sldMkLst>
          <pc:docMk/>
          <pc:sldMk cId="3330769212" sldId="300"/>
        </pc:sldMkLst>
        <pc:spChg chg="mod">
          <ac:chgData name="MD. FARUK ABDULLAH AL SOHAN" userId="49b838b6-cc57-4ff1-b78b-f35f84b7c1b1" providerId="ADAL" clId="{0515FF99-7416-42C3-A7A0-3F2D017BC2B0}" dt="2024-06-21T18:10:34.163" v="761" actId="20577"/>
          <ac:spMkLst>
            <pc:docMk/>
            <pc:sldMk cId="3330769212" sldId="300"/>
            <ac:spMk id="2" creationId="{00000000-0000-0000-0000-000000000000}"/>
          </ac:spMkLst>
        </pc:spChg>
        <pc:spChg chg="add">
          <ac:chgData name="MD. FARUK ABDULLAH AL SOHAN" userId="49b838b6-cc57-4ff1-b78b-f35f84b7c1b1" providerId="ADAL" clId="{0515FF99-7416-42C3-A7A0-3F2D017BC2B0}" dt="2024-06-21T18:15:18.132" v="788"/>
          <ac:spMkLst>
            <pc:docMk/>
            <pc:sldMk cId="3330769212" sldId="300"/>
            <ac:spMk id="3" creationId="{C7A2090F-5891-9818-8773-C211BC0A041F}"/>
          </ac:spMkLst>
        </pc:spChg>
        <pc:spChg chg="mod">
          <ac:chgData name="MD. FARUK ABDULLAH AL SOHAN" userId="49b838b6-cc57-4ff1-b78b-f35f84b7c1b1" providerId="ADAL" clId="{0515FF99-7416-42C3-A7A0-3F2D017BC2B0}" dt="2024-06-21T18:21:49.278" v="868" actId="113"/>
          <ac:spMkLst>
            <pc:docMk/>
            <pc:sldMk cId="3330769212" sldId="300"/>
            <ac:spMk id="4" creationId="{00000000-0000-0000-0000-000000000000}"/>
          </ac:spMkLst>
        </pc:spChg>
      </pc:sldChg>
    </pc:docChg>
  </pc:docChgLst>
  <pc:docChgLst>
    <pc:chgData name="Dr. Md Mehedi Hasan" userId="5eb39d97-deb0-466a-af4c-298e34812974" providerId="ADAL" clId="{3A6BD533-0F62-4A07-AA1D-3C0E37B49401}"/>
    <pc:docChg chg="modSld">
      <pc:chgData name="Dr. Md Mehedi Hasan" userId="5eb39d97-deb0-466a-af4c-298e34812974" providerId="ADAL" clId="{3A6BD533-0F62-4A07-AA1D-3C0E37B49401}" dt="2023-09-26T06:16:51.769" v="17" actId="20577"/>
      <pc:docMkLst>
        <pc:docMk/>
      </pc:docMkLst>
      <pc:sldChg chg="modSp mod">
        <pc:chgData name="Dr. Md Mehedi Hasan" userId="5eb39d97-deb0-466a-af4c-298e34812974" providerId="ADAL" clId="{3A6BD533-0F62-4A07-AA1D-3C0E37B49401}" dt="2023-09-26T06:16:51.769" v="17" actId="20577"/>
        <pc:sldMkLst>
          <pc:docMk/>
          <pc:sldMk cId="700707328" sldId="256"/>
        </pc:sldMkLst>
        <pc:graphicFrameChg chg="modGraphic">
          <ac:chgData name="Dr. Md Mehedi Hasan" userId="5eb39d97-deb0-466a-af4c-298e34812974" providerId="ADAL" clId="{3A6BD533-0F62-4A07-AA1D-3C0E37B49401}" dt="2023-09-26T06:16:51.769" v="17" actId="20577"/>
          <ac:graphicFrameMkLst>
            <pc:docMk/>
            <pc:sldMk cId="700707328" sldId="256"/>
            <ac:graphicFrameMk id="7" creationId="{29FF08AD-7519-4C4A-8E0D-640DF5BB5E58}"/>
          </ac:graphicFrameMkLst>
        </pc:graphicFrameChg>
      </pc:sldChg>
    </pc:docChg>
  </pc:docChgLst>
  <pc:docChgLst>
    <pc:chgData name="Dr. Md Mehedi Hasan" userId="5eb39d97-deb0-466a-af4c-298e34812974" providerId="ADAL" clId="{4C607900-A80E-41E7-96D2-1523CB25C8C2}"/>
    <pc:docChg chg="modSld">
      <pc:chgData name="Dr. Md Mehedi Hasan" userId="5eb39d97-deb0-466a-af4c-298e34812974" providerId="ADAL" clId="{4C607900-A80E-41E7-96D2-1523CB25C8C2}" dt="2023-01-30T07:51:13.440" v="9" actId="20577"/>
      <pc:docMkLst>
        <pc:docMk/>
      </pc:docMkLst>
      <pc:sldChg chg="modSp mod">
        <pc:chgData name="Dr. Md Mehedi Hasan" userId="5eb39d97-deb0-466a-af4c-298e34812974" providerId="ADAL" clId="{4C607900-A80E-41E7-96D2-1523CB25C8C2}" dt="2023-01-30T07:51:13.440" v="9" actId="20577"/>
        <pc:sldMkLst>
          <pc:docMk/>
          <pc:sldMk cId="700707328" sldId="256"/>
        </pc:sldMkLst>
        <pc:graphicFrameChg chg="modGraphic">
          <ac:chgData name="Dr. Md Mehedi Hasan" userId="5eb39d97-deb0-466a-af4c-298e34812974" providerId="ADAL" clId="{4C607900-A80E-41E7-96D2-1523CB25C8C2}" dt="2023-01-30T07:51:13.440" v="9"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C0043-86B6-4995-AFCF-75742B2971FC}" type="datetimeFigureOut">
              <a:rPr lang="en-US" smtClean="0"/>
              <a:t>21-Jun-24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089EB-434E-4CCF-A285-C485F66DE1D3}" type="slidenum">
              <a:rPr lang="en-US" smtClean="0"/>
              <a:t>‹#›</a:t>
            </a:fld>
            <a:endParaRPr lang="en-US"/>
          </a:p>
        </p:txBody>
      </p:sp>
    </p:spTree>
    <p:extLst>
      <p:ext uri="{BB962C8B-B14F-4D97-AF65-F5344CB8AC3E}">
        <p14:creationId xmlns:p14="http://schemas.microsoft.com/office/powerpoint/2010/main" val="5235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3</a:t>
            </a:fld>
            <a:endParaRPr lang="en-US"/>
          </a:p>
        </p:txBody>
      </p:sp>
    </p:spTree>
    <p:extLst>
      <p:ext uri="{BB962C8B-B14F-4D97-AF65-F5344CB8AC3E}">
        <p14:creationId xmlns:p14="http://schemas.microsoft.com/office/powerpoint/2010/main" val="985199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12</a:t>
            </a:fld>
            <a:endParaRPr lang="en-US"/>
          </a:p>
        </p:txBody>
      </p:sp>
    </p:spTree>
    <p:extLst>
      <p:ext uri="{BB962C8B-B14F-4D97-AF65-F5344CB8AC3E}">
        <p14:creationId xmlns:p14="http://schemas.microsoft.com/office/powerpoint/2010/main" val="2417825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13</a:t>
            </a:fld>
            <a:endParaRPr lang="en-US"/>
          </a:p>
        </p:txBody>
      </p:sp>
    </p:spTree>
    <p:extLst>
      <p:ext uri="{BB962C8B-B14F-4D97-AF65-F5344CB8AC3E}">
        <p14:creationId xmlns:p14="http://schemas.microsoft.com/office/powerpoint/2010/main" val="3956084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14</a:t>
            </a:fld>
            <a:endParaRPr lang="en-US"/>
          </a:p>
        </p:txBody>
      </p:sp>
    </p:spTree>
    <p:extLst>
      <p:ext uri="{BB962C8B-B14F-4D97-AF65-F5344CB8AC3E}">
        <p14:creationId xmlns:p14="http://schemas.microsoft.com/office/powerpoint/2010/main" val="380292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15</a:t>
            </a:fld>
            <a:endParaRPr lang="en-US"/>
          </a:p>
        </p:txBody>
      </p:sp>
    </p:spTree>
    <p:extLst>
      <p:ext uri="{BB962C8B-B14F-4D97-AF65-F5344CB8AC3E}">
        <p14:creationId xmlns:p14="http://schemas.microsoft.com/office/powerpoint/2010/main" val="3642547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16</a:t>
            </a:fld>
            <a:endParaRPr lang="en-US"/>
          </a:p>
        </p:txBody>
      </p:sp>
    </p:spTree>
    <p:extLst>
      <p:ext uri="{BB962C8B-B14F-4D97-AF65-F5344CB8AC3E}">
        <p14:creationId xmlns:p14="http://schemas.microsoft.com/office/powerpoint/2010/main" val="3126782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17</a:t>
            </a:fld>
            <a:endParaRPr lang="en-US"/>
          </a:p>
        </p:txBody>
      </p:sp>
    </p:spTree>
    <p:extLst>
      <p:ext uri="{BB962C8B-B14F-4D97-AF65-F5344CB8AC3E}">
        <p14:creationId xmlns:p14="http://schemas.microsoft.com/office/powerpoint/2010/main" val="4172489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18</a:t>
            </a:fld>
            <a:endParaRPr lang="en-US"/>
          </a:p>
        </p:txBody>
      </p:sp>
    </p:spTree>
    <p:extLst>
      <p:ext uri="{BB962C8B-B14F-4D97-AF65-F5344CB8AC3E}">
        <p14:creationId xmlns:p14="http://schemas.microsoft.com/office/powerpoint/2010/main" val="31343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19</a:t>
            </a:fld>
            <a:endParaRPr lang="en-US"/>
          </a:p>
        </p:txBody>
      </p:sp>
    </p:spTree>
    <p:extLst>
      <p:ext uri="{BB962C8B-B14F-4D97-AF65-F5344CB8AC3E}">
        <p14:creationId xmlns:p14="http://schemas.microsoft.com/office/powerpoint/2010/main" val="3708431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20</a:t>
            </a:fld>
            <a:endParaRPr lang="en-US"/>
          </a:p>
        </p:txBody>
      </p:sp>
    </p:spTree>
    <p:extLst>
      <p:ext uri="{BB962C8B-B14F-4D97-AF65-F5344CB8AC3E}">
        <p14:creationId xmlns:p14="http://schemas.microsoft.com/office/powerpoint/2010/main" val="1927372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21</a:t>
            </a:fld>
            <a:endParaRPr lang="en-US"/>
          </a:p>
        </p:txBody>
      </p:sp>
    </p:spTree>
    <p:extLst>
      <p:ext uri="{BB962C8B-B14F-4D97-AF65-F5344CB8AC3E}">
        <p14:creationId xmlns:p14="http://schemas.microsoft.com/office/powerpoint/2010/main" val="117303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4</a:t>
            </a:fld>
            <a:endParaRPr lang="en-US"/>
          </a:p>
        </p:txBody>
      </p:sp>
    </p:spTree>
    <p:extLst>
      <p:ext uri="{BB962C8B-B14F-4D97-AF65-F5344CB8AC3E}">
        <p14:creationId xmlns:p14="http://schemas.microsoft.com/office/powerpoint/2010/main" val="2942005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22</a:t>
            </a:fld>
            <a:endParaRPr lang="en-US"/>
          </a:p>
        </p:txBody>
      </p:sp>
    </p:spTree>
    <p:extLst>
      <p:ext uri="{BB962C8B-B14F-4D97-AF65-F5344CB8AC3E}">
        <p14:creationId xmlns:p14="http://schemas.microsoft.com/office/powerpoint/2010/main" val="945542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23</a:t>
            </a:fld>
            <a:endParaRPr lang="en-US"/>
          </a:p>
        </p:txBody>
      </p:sp>
    </p:spTree>
    <p:extLst>
      <p:ext uri="{BB962C8B-B14F-4D97-AF65-F5344CB8AC3E}">
        <p14:creationId xmlns:p14="http://schemas.microsoft.com/office/powerpoint/2010/main" val="554585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5</a:t>
            </a:fld>
            <a:endParaRPr lang="en-US"/>
          </a:p>
        </p:txBody>
      </p:sp>
    </p:spTree>
    <p:extLst>
      <p:ext uri="{BB962C8B-B14F-4D97-AF65-F5344CB8AC3E}">
        <p14:creationId xmlns:p14="http://schemas.microsoft.com/office/powerpoint/2010/main" val="81152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6</a:t>
            </a:fld>
            <a:endParaRPr lang="en-US"/>
          </a:p>
        </p:txBody>
      </p:sp>
    </p:spTree>
    <p:extLst>
      <p:ext uri="{BB962C8B-B14F-4D97-AF65-F5344CB8AC3E}">
        <p14:creationId xmlns:p14="http://schemas.microsoft.com/office/powerpoint/2010/main" val="2599395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7</a:t>
            </a:fld>
            <a:endParaRPr lang="en-US"/>
          </a:p>
        </p:txBody>
      </p:sp>
    </p:spTree>
    <p:extLst>
      <p:ext uri="{BB962C8B-B14F-4D97-AF65-F5344CB8AC3E}">
        <p14:creationId xmlns:p14="http://schemas.microsoft.com/office/powerpoint/2010/main" val="254779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8</a:t>
            </a:fld>
            <a:endParaRPr lang="en-US"/>
          </a:p>
        </p:txBody>
      </p:sp>
    </p:spTree>
    <p:extLst>
      <p:ext uri="{BB962C8B-B14F-4D97-AF65-F5344CB8AC3E}">
        <p14:creationId xmlns:p14="http://schemas.microsoft.com/office/powerpoint/2010/main" val="2796693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9</a:t>
            </a:fld>
            <a:endParaRPr lang="en-US"/>
          </a:p>
        </p:txBody>
      </p:sp>
    </p:spTree>
    <p:extLst>
      <p:ext uri="{BB962C8B-B14F-4D97-AF65-F5344CB8AC3E}">
        <p14:creationId xmlns:p14="http://schemas.microsoft.com/office/powerpoint/2010/main" val="3391413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10</a:t>
            </a:fld>
            <a:endParaRPr lang="en-US"/>
          </a:p>
        </p:txBody>
      </p:sp>
    </p:spTree>
    <p:extLst>
      <p:ext uri="{BB962C8B-B14F-4D97-AF65-F5344CB8AC3E}">
        <p14:creationId xmlns:p14="http://schemas.microsoft.com/office/powerpoint/2010/main" val="4106201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11</a:t>
            </a:fld>
            <a:endParaRPr lang="en-US"/>
          </a:p>
        </p:txBody>
      </p:sp>
    </p:spTree>
    <p:extLst>
      <p:ext uri="{BB962C8B-B14F-4D97-AF65-F5344CB8AC3E}">
        <p14:creationId xmlns:p14="http://schemas.microsoft.com/office/powerpoint/2010/main" val="2691624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21-Jun-24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21-Jun-24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21-Jun-24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21-Jun-24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21-Jun-24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21-Jun-24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21-Jun-24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21-Jun-24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ruk.soh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fredsco.com/"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fredsco.com/"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computer_fundamentals/computer_networking.htm"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spc="-325" dirty="0"/>
              <a:t>Application Layer Protocols</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64921895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39462">
                  <a:extLst>
                    <a:ext uri="{9D8B030D-6E8A-4147-A177-3AD203B41FA5}">
                      <a16:colId xmlns:a16="http://schemas.microsoft.com/office/drawing/2014/main" val="1762131981"/>
                    </a:ext>
                  </a:extLst>
                </a:gridCol>
                <a:gridCol w="1190625">
                  <a:extLst>
                    <a:ext uri="{9D8B030D-6E8A-4147-A177-3AD203B41FA5}">
                      <a16:colId xmlns:a16="http://schemas.microsoft.com/office/drawing/2014/main" val="445458238"/>
                    </a:ext>
                  </a:extLst>
                </a:gridCol>
                <a:gridCol w="189685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r>
                        <a:rPr lang="en-US" dirty="0"/>
                        <a:t>Summer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Faruk Abdullah Al Sohan; </a:t>
                      </a:r>
                      <a:r>
                        <a:rPr lang="en-US" i="1" dirty="0">
                          <a:hlinkClick r:id="rId2"/>
                        </a:rPr>
                        <a:t>faruk.sohan@aiub.edu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a:p>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sz="4000" spc="-220" dirty="0"/>
              <a:t>Application </a:t>
            </a:r>
            <a:r>
              <a:rPr lang="en-US" sz="4000" spc="-390" dirty="0"/>
              <a:t>Layer  </a:t>
            </a:r>
            <a:r>
              <a:rPr lang="en-US" sz="4000" spc="-229" dirty="0"/>
              <a:t>Protocol:</a:t>
            </a:r>
            <a:r>
              <a:rPr lang="en-US" sz="4000" spc="-470" dirty="0"/>
              <a:t> </a:t>
            </a:r>
            <a:r>
              <a:rPr lang="en-US" sz="4000" spc="-700" dirty="0"/>
              <a:t>D   N    S	</a:t>
            </a:r>
            <a:endParaRPr lang="en-US" sz="4000" dirty="0"/>
          </a:p>
        </p:txBody>
      </p:sp>
      <p:sp>
        <p:nvSpPr>
          <p:cNvPr id="17" name="object 5"/>
          <p:cNvSpPr txBox="1"/>
          <p:nvPr/>
        </p:nvSpPr>
        <p:spPr>
          <a:xfrm>
            <a:off x="184338" y="2023361"/>
            <a:ext cx="8641007" cy="3644586"/>
          </a:xfrm>
          <a:prstGeom prst="rect">
            <a:avLst/>
          </a:prstGeom>
        </p:spPr>
        <p:txBody>
          <a:bodyPr vert="horz" wrap="square" lIns="0" tIns="129539" rIns="0" bIns="0" rtlCol="0">
            <a:spAutoFit/>
          </a:bodyPr>
          <a:lstStyle/>
          <a:p>
            <a:pPr marL="103505" algn="just">
              <a:lnSpc>
                <a:spcPct val="100000"/>
              </a:lnSpc>
              <a:spcBef>
                <a:spcPts val="1019"/>
              </a:spcBef>
            </a:pPr>
            <a:r>
              <a:rPr sz="2200" b="1" dirty="0">
                <a:latin typeface="Perpetua" panose="02020502060401020303" pitchFamily="18" charset="0"/>
              </a:rPr>
              <a:t>Domain Name Service (DNS):</a:t>
            </a:r>
            <a:r>
              <a:rPr lang="en-US" sz="2200" b="1" dirty="0">
                <a:latin typeface="Perpetua" panose="02020502060401020303" pitchFamily="18" charset="0"/>
              </a:rPr>
              <a:t> </a:t>
            </a:r>
            <a:r>
              <a:rPr sz="2200" dirty="0">
                <a:latin typeface="Perpetua" panose="02020502060401020303" pitchFamily="18" charset="0"/>
              </a:rPr>
              <a:t>DNS provides a core Internet function, translating hostnames to their underlying IP  addresses, for user applications and other software in the Internet. The DNS protocol defines  an automated service that matches resource names with the required numeric network  address</a:t>
            </a:r>
            <a:r>
              <a:rPr lang="en-US" sz="2200" dirty="0">
                <a:latin typeface="Perpetua" panose="02020502060401020303" pitchFamily="18" charset="0"/>
              </a:rPr>
              <a:t>. </a:t>
            </a:r>
            <a:r>
              <a:rPr lang="en-GB" sz="2200" dirty="0">
                <a:latin typeface="Perpetua" panose="02020502060401020303" pitchFamily="18" charset="0"/>
              </a:rPr>
              <a:t>It is essentially the phone book of the internet.</a:t>
            </a:r>
            <a:endParaRPr lang="en-US" sz="2200" dirty="0">
              <a:latin typeface="Perpetua" panose="02020502060401020303" pitchFamily="18" charset="0"/>
            </a:endParaRPr>
          </a:p>
          <a:p>
            <a:pPr marL="103505" algn="just">
              <a:lnSpc>
                <a:spcPct val="100000"/>
              </a:lnSpc>
              <a:spcBef>
                <a:spcPts val="1019"/>
              </a:spcBef>
            </a:pPr>
            <a:r>
              <a:rPr lang="en-US" sz="2200" b="1" dirty="0">
                <a:latin typeface="Perpetua" panose="02020502060401020303" pitchFamily="18" charset="0"/>
              </a:rPr>
              <a:t>For example, </a:t>
            </a:r>
            <a:r>
              <a:rPr lang="en-GB" sz="2200" dirty="0">
                <a:latin typeface="Perpetua" panose="02020502060401020303" pitchFamily="18" charset="0"/>
              </a:rPr>
              <a:t>Imagine you want to call a friend, but you only know their name, not their phone number. You look up their name in the phone book, which provides you with their phone number. DNS works similarly: you enter a domain name in your browser, and DNS translates it into the corresponding IP address, allowing your browser to find the right server and display the website.</a:t>
            </a:r>
            <a:endParaRPr sz="2200" dirty="0">
              <a:latin typeface="Perpetua" panose="02020502060401020303" pitchFamily="18" charset="0"/>
            </a:endParaRPr>
          </a:p>
        </p:txBody>
      </p:sp>
    </p:spTree>
    <p:extLst>
      <p:ext uri="{BB962C8B-B14F-4D97-AF65-F5344CB8AC3E}">
        <p14:creationId xmlns:p14="http://schemas.microsoft.com/office/powerpoint/2010/main" val="333232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sz="4000" spc="-220" dirty="0"/>
              <a:t>Application </a:t>
            </a:r>
            <a:r>
              <a:rPr lang="en-US" sz="4000" spc="-390" dirty="0"/>
              <a:t>Layer  </a:t>
            </a:r>
            <a:r>
              <a:rPr lang="en-US" sz="4000" spc="-229" dirty="0"/>
              <a:t>Protocol:</a:t>
            </a:r>
            <a:r>
              <a:rPr lang="en-US" sz="4000" spc="-470" dirty="0"/>
              <a:t> </a:t>
            </a:r>
            <a:r>
              <a:rPr lang="en-US" sz="4000" spc="-700" dirty="0"/>
              <a:t>D   N    S	</a:t>
            </a:r>
            <a:endParaRPr lang="en-US" sz="4000" dirty="0"/>
          </a:p>
        </p:txBody>
      </p:sp>
      <p:sp>
        <p:nvSpPr>
          <p:cNvPr id="17" name="object 5"/>
          <p:cNvSpPr txBox="1"/>
          <p:nvPr/>
        </p:nvSpPr>
        <p:spPr>
          <a:xfrm>
            <a:off x="304800" y="2241075"/>
            <a:ext cx="8501743" cy="2576089"/>
          </a:xfrm>
          <a:prstGeom prst="rect">
            <a:avLst/>
          </a:prstGeom>
        </p:spPr>
        <p:txBody>
          <a:bodyPr vert="horz" wrap="square" lIns="0" tIns="129539" rIns="0" bIns="0" rtlCol="0">
            <a:spAutoFit/>
          </a:bodyPr>
          <a:lstStyle/>
          <a:p>
            <a:pPr marL="12699" marR="5080" algn="just">
              <a:lnSpc>
                <a:spcPct val="80000"/>
              </a:lnSpc>
              <a:spcBef>
                <a:spcPts val="1395"/>
              </a:spcBef>
              <a:buClr>
                <a:srgbClr val="9DBEBD"/>
              </a:buClr>
              <a:tabLst>
                <a:tab pos="471805" algn="l"/>
              </a:tabLst>
            </a:pPr>
            <a:r>
              <a:rPr lang="en-GB" sz="2200" dirty="0">
                <a:latin typeface="Perpetua" panose="02020502060401020303" pitchFamily="18" charset="0"/>
              </a:rPr>
              <a:t>DNS uses a large number of name servers, organized in a hierarchical fashion and distributed  around the world. No one name server has all of the mappings for all of the hosts on the  internet. Instead, the mappings are distributed across the name servers. There are three types  of name servers:</a:t>
            </a:r>
          </a:p>
          <a:p>
            <a:pPr marL="469265" indent="-456565">
              <a:lnSpc>
                <a:spcPct val="100000"/>
              </a:lnSpc>
              <a:spcBef>
                <a:spcPts val="919"/>
              </a:spcBef>
              <a:buClr>
                <a:srgbClr val="9DBEBD"/>
              </a:buClr>
              <a:buAutoNum type="arabicPeriod"/>
              <a:tabLst>
                <a:tab pos="469265" algn="l"/>
                <a:tab pos="469900" algn="l"/>
              </a:tabLst>
            </a:pPr>
            <a:r>
              <a:rPr lang="en-GB" sz="2200" b="1" dirty="0">
                <a:latin typeface="Perpetua" panose="02020502060401020303" pitchFamily="18" charset="0"/>
              </a:rPr>
              <a:t>Root name servers</a:t>
            </a:r>
          </a:p>
          <a:p>
            <a:pPr marL="469265" indent="-456565">
              <a:lnSpc>
                <a:spcPct val="100000"/>
              </a:lnSpc>
              <a:spcBef>
                <a:spcPts val="925"/>
              </a:spcBef>
              <a:buClr>
                <a:srgbClr val="9DBEBD"/>
              </a:buClr>
              <a:buAutoNum type="arabicPeriod"/>
              <a:tabLst>
                <a:tab pos="469265" algn="l"/>
                <a:tab pos="469900" algn="l"/>
              </a:tabLst>
            </a:pPr>
            <a:r>
              <a:rPr lang="en-GB" sz="2200" b="1" dirty="0">
                <a:latin typeface="Perpetua" panose="02020502060401020303" pitchFamily="18" charset="0"/>
              </a:rPr>
              <a:t>Local  name server (Recursive Resolver)</a:t>
            </a:r>
          </a:p>
          <a:p>
            <a:pPr marL="469265" indent="-456565">
              <a:lnSpc>
                <a:spcPct val="100000"/>
              </a:lnSpc>
              <a:spcBef>
                <a:spcPts val="910"/>
              </a:spcBef>
              <a:buClr>
                <a:srgbClr val="9DBEBD"/>
              </a:buClr>
              <a:buAutoNum type="arabicPeriod"/>
              <a:tabLst>
                <a:tab pos="469265" algn="l"/>
                <a:tab pos="469900" algn="l"/>
              </a:tabLst>
            </a:pPr>
            <a:r>
              <a:rPr lang="en-GB" sz="2200" b="1" dirty="0">
                <a:latin typeface="Perpetua" panose="02020502060401020303" pitchFamily="18" charset="0"/>
              </a:rPr>
              <a:t>Authoritative name servers</a:t>
            </a:r>
          </a:p>
        </p:txBody>
      </p:sp>
    </p:spTree>
    <p:extLst>
      <p:ext uri="{BB962C8B-B14F-4D97-AF65-F5344CB8AC3E}">
        <p14:creationId xmlns:p14="http://schemas.microsoft.com/office/powerpoint/2010/main" val="721277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818" y="531420"/>
            <a:ext cx="7808976" cy="1088136"/>
          </a:xfrm>
        </p:spPr>
        <p:txBody>
          <a:bodyPr>
            <a:normAutofit/>
          </a:bodyPr>
          <a:lstStyle/>
          <a:p>
            <a:r>
              <a:rPr lang="en-US" sz="4000" spc="-700" dirty="0"/>
              <a:t>R   o     </a:t>
            </a:r>
            <a:r>
              <a:rPr lang="en-US" sz="4000" spc="-700" dirty="0" err="1"/>
              <a:t>o</a:t>
            </a:r>
            <a:r>
              <a:rPr lang="en-US" sz="4000" spc="-700" dirty="0"/>
              <a:t>    t         N   a   m    e        S    e    r    v    e    r     </a:t>
            </a:r>
            <a:r>
              <a:rPr lang="en-US" sz="4000" spc="-185" dirty="0"/>
              <a:t>	</a:t>
            </a:r>
            <a:endParaRPr lang="en-US" sz="4000" dirty="0"/>
          </a:p>
        </p:txBody>
      </p:sp>
      <p:sp>
        <p:nvSpPr>
          <p:cNvPr id="4" name="object 5"/>
          <p:cNvSpPr txBox="1"/>
          <p:nvPr/>
        </p:nvSpPr>
        <p:spPr>
          <a:xfrm>
            <a:off x="364671" y="2322494"/>
            <a:ext cx="8414657" cy="3137526"/>
          </a:xfrm>
          <a:prstGeom prst="rect">
            <a:avLst/>
          </a:prstGeom>
        </p:spPr>
        <p:txBody>
          <a:bodyPr vert="horz" wrap="square" lIns="0" tIns="43180" rIns="0" bIns="0" rtlCol="0">
            <a:spAutoFit/>
          </a:bodyPr>
          <a:lstStyle/>
          <a:p>
            <a:pPr marL="12700" marR="8255" algn="just">
              <a:lnSpc>
                <a:spcPct val="90000"/>
              </a:lnSpc>
              <a:spcBef>
                <a:spcPts val="340"/>
              </a:spcBef>
              <a:buClr>
                <a:srgbClr val="9DBEBD"/>
              </a:buClr>
              <a:tabLst>
                <a:tab pos="469900" algn="l"/>
              </a:tabLst>
            </a:pPr>
            <a:r>
              <a:rPr sz="2200" b="1" dirty="0">
                <a:latin typeface="Perpetua" panose="02020502060401020303" pitchFamily="18" charset="0"/>
              </a:rPr>
              <a:t>Root name servers: </a:t>
            </a:r>
            <a:r>
              <a:rPr sz="2200" dirty="0">
                <a:latin typeface="Perpetua" panose="02020502060401020303" pitchFamily="18" charset="0"/>
              </a:rPr>
              <a:t>A root server contains information about the root and top-level  domains, When a local name server cannot immediately satisfy a query from a host (because  it does not have a record for the hostname being requested), the local name server behaves  as a DNS client and queries one of the root name servers.</a:t>
            </a:r>
            <a:endParaRPr lang="en-US" sz="2200" dirty="0">
              <a:latin typeface="Perpetua" panose="02020502060401020303" pitchFamily="18" charset="0"/>
            </a:endParaRPr>
          </a:p>
          <a:p>
            <a:pPr marL="12700" marR="8255" algn="just">
              <a:lnSpc>
                <a:spcPct val="90000"/>
              </a:lnSpc>
              <a:spcBef>
                <a:spcPts val="340"/>
              </a:spcBef>
              <a:buClr>
                <a:srgbClr val="9DBEBD"/>
              </a:buClr>
              <a:tabLst>
                <a:tab pos="469900" algn="l"/>
              </a:tabLst>
            </a:pPr>
            <a:r>
              <a:rPr lang="en-GB" sz="2200" b="1" dirty="0">
                <a:latin typeface="Perpetua" panose="02020502060401020303" pitchFamily="18" charset="0"/>
              </a:rPr>
              <a:t>For example, </a:t>
            </a:r>
            <a:r>
              <a:rPr lang="en-GB" sz="2200" dirty="0">
                <a:latin typeface="Perpetua" panose="02020502060401020303" pitchFamily="18" charset="0"/>
              </a:rPr>
              <a:t>When you type in a domain name, like </a:t>
            </a:r>
            <a:r>
              <a:rPr lang="en-GB" sz="2200" b="1" i="1" dirty="0">
                <a:latin typeface="Perpetua" panose="02020502060401020303" pitchFamily="18" charset="0"/>
              </a:rPr>
              <a:t>www.example.com</a:t>
            </a:r>
            <a:r>
              <a:rPr lang="en-GB" sz="2200" dirty="0">
                <a:latin typeface="Perpetua" panose="02020502060401020303" pitchFamily="18" charset="0"/>
              </a:rPr>
              <a:t>, your query starts at a root name server. The root server does not know the specific IP address of </a:t>
            </a:r>
            <a:r>
              <a:rPr lang="en-GB" sz="2200" b="1" i="1" dirty="0">
                <a:latin typeface="Perpetua" panose="02020502060401020303" pitchFamily="18" charset="0"/>
              </a:rPr>
              <a:t>www.example.com</a:t>
            </a:r>
            <a:r>
              <a:rPr lang="en-GB" sz="2200" dirty="0">
                <a:latin typeface="Perpetua" panose="02020502060401020303" pitchFamily="18" charset="0"/>
              </a:rPr>
              <a:t>, but it knows where to find the </a:t>
            </a:r>
            <a:r>
              <a:rPr lang="en-GB" sz="2200" b="1" i="1" dirty="0">
                <a:latin typeface="Perpetua" panose="02020502060401020303" pitchFamily="18" charset="0"/>
              </a:rPr>
              <a:t>.com </a:t>
            </a:r>
            <a:r>
              <a:rPr lang="en-GB" sz="2200" dirty="0">
                <a:latin typeface="Perpetua" panose="02020502060401020303" pitchFamily="18" charset="0"/>
              </a:rPr>
              <a:t>TLD servers. It directs your query to the </a:t>
            </a:r>
            <a:r>
              <a:rPr lang="en-GB" sz="2200" b="1" i="1" dirty="0">
                <a:latin typeface="Perpetua" panose="02020502060401020303" pitchFamily="18" charset="0"/>
              </a:rPr>
              <a:t>.com </a:t>
            </a:r>
            <a:r>
              <a:rPr lang="en-GB" sz="2200" dirty="0">
                <a:latin typeface="Perpetua" panose="02020502060401020303" pitchFamily="18" charset="0"/>
              </a:rPr>
              <a:t>servers, which then help you find the specific server for </a:t>
            </a:r>
            <a:r>
              <a:rPr lang="en-GB" sz="2200" b="1" i="1" dirty="0">
                <a:latin typeface="Perpetua" panose="02020502060401020303" pitchFamily="18" charset="0"/>
              </a:rPr>
              <a:t>example.com</a:t>
            </a:r>
            <a:r>
              <a:rPr lang="en-GB" sz="2200" dirty="0">
                <a:latin typeface="Perpetua" panose="02020502060401020303" pitchFamily="18" charset="0"/>
              </a:rPr>
              <a:t>.</a:t>
            </a:r>
            <a:endParaRPr sz="2200" dirty="0">
              <a:latin typeface="Perpetua" panose="02020502060401020303" pitchFamily="18" charset="0"/>
            </a:endParaRPr>
          </a:p>
        </p:txBody>
      </p:sp>
    </p:spTree>
    <p:extLst>
      <p:ext uri="{BB962C8B-B14F-4D97-AF65-F5344CB8AC3E}">
        <p14:creationId xmlns:p14="http://schemas.microsoft.com/office/powerpoint/2010/main" val="1952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818" y="531420"/>
            <a:ext cx="7808976" cy="1088136"/>
          </a:xfrm>
        </p:spPr>
        <p:txBody>
          <a:bodyPr>
            <a:normAutofit/>
          </a:bodyPr>
          <a:lstStyle/>
          <a:p>
            <a:r>
              <a:rPr lang="en-US" sz="4000" spc="-700" dirty="0"/>
              <a:t> L    o    c    a    l         N   a   m    e        S    e    r    v    e    r     </a:t>
            </a:r>
            <a:r>
              <a:rPr lang="en-US" sz="4000" spc="-185" dirty="0"/>
              <a:t>	</a:t>
            </a:r>
            <a:endParaRPr lang="en-US" sz="4000" dirty="0"/>
          </a:p>
        </p:txBody>
      </p:sp>
      <p:sp>
        <p:nvSpPr>
          <p:cNvPr id="4" name="object 5"/>
          <p:cNvSpPr txBox="1"/>
          <p:nvPr/>
        </p:nvSpPr>
        <p:spPr>
          <a:xfrm>
            <a:off x="315686" y="2262191"/>
            <a:ext cx="8414657" cy="3058530"/>
          </a:xfrm>
          <a:prstGeom prst="rect">
            <a:avLst/>
          </a:prstGeom>
        </p:spPr>
        <p:txBody>
          <a:bodyPr vert="horz" wrap="square" lIns="0" tIns="43180" rIns="0" bIns="0" rtlCol="0">
            <a:spAutoFit/>
          </a:bodyPr>
          <a:lstStyle/>
          <a:p>
            <a:pPr marL="12700" marR="5080" algn="just">
              <a:lnSpc>
                <a:spcPts val="2160"/>
              </a:lnSpc>
              <a:spcBef>
                <a:spcPts val="1440"/>
              </a:spcBef>
              <a:buClr>
                <a:srgbClr val="9DBEBD"/>
              </a:buClr>
              <a:tabLst>
                <a:tab pos="469900" algn="l"/>
              </a:tabLst>
            </a:pPr>
            <a:r>
              <a:rPr sz="2200" b="1" dirty="0">
                <a:latin typeface="Perpetua" panose="02020502060401020303" pitchFamily="18" charset="0"/>
              </a:rPr>
              <a:t>Local name server: </a:t>
            </a:r>
            <a:r>
              <a:rPr sz="2200" dirty="0">
                <a:latin typeface="Perpetua" panose="02020502060401020303" pitchFamily="18" charset="0"/>
              </a:rPr>
              <a:t>Each ISP - such as a university, an academic department, an employee's  company or a residential ISP - has a local name server (also called a default name server).  When a host issues a DNS query message, the message is first sent to the host's local name  server. The IP address of the local name server is typically configured by hand in a host.</a:t>
            </a:r>
            <a:endParaRPr lang="en-US" sz="2200" dirty="0">
              <a:latin typeface="Perpetua" panose="02020502060401020303" pitchFamily="18" charset="0"/>
            </a:endParaRPr>
          </a:p>
          <a:p>
            <a:pPr marL="12700" marR="5080" algn="just">
              <a:lnSpc>
                <a:spcPts val="2160"/>
              </a:lnSpc>
              <a:spcBef>
                <a:spcPts val="1440"/>
              </a:spcBef>
              <a:buClr>
                <a:srgbClr val="9DBEBD"/>
              </a:buClr>
              <a:tabLst>
                <a:tab pos="469900" algn="l"/>
              </a:tabLst>
            </a:pPr>
            <a:r>
              <a:rPr lang="en-US" sz="2200" b="1" dirty="0">
                <a:latin typeface="Perpetua" panose="02020502060401020303" pitchFamily="18" charset="0"/>
              </a:rPr>
              <a:t>For example, </a:t>
            </a:r>
            <a:r>
              <a:rPr lang="en-GB" sz="2200" dirty="0">
                <a:latin typeface="Perpetua" panose="02020502060401020303" pitchFamily="18" charset="0"/>
              </a:rPr>
              <a:t>When you request a website, your computer sends the request to a local name server. If the server has the IP address cached, it returns the address immediately. If not, it queries other DNS servers, including the root and authoritative name servers, to find the IP address and then returns it to your computer.</a:t>
            </a:r>
            <a:endParaRPr sz="2200" dirty="0">
              <a:latin typeface="Perpetua" panose="02020502060401020303" pitchFamily="18" charset="0"/>
            </a:endParaRPr>
          </a:p>
        </p:txBody>
      </p:sp>
    </p:spTree>
    <p:extLst>
      <p:ext uri="{BB962C8B-B14F-4D97-AF65-F5344CB8AC3E}">
        <p14:creationId xmlns:p14="http://schemas.microsoft.com/office/powerpoint/2010/main" val="419342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818" y="531420"/>
            <a:ext cx="7808976" cy="1088136"/>
          </a:xfrm>
        </p:spPr>
        <p:txBody>
          <a:bodyPr>
            <a:normAutofit/>
          </a:bodyPr>
          <a:lstStyle/>
          <a:p>
            <a:r>
              <a:rPr lang="en-US" sz="4000" spc="-700" dirty="0"/>
              <a:t>A    u     t    h    o    r      </a:t>
            </a:r>
            <a:r>
              <a:rPr lang="en-US" sz="4000" spc="-700" dirty="0" err="1"/>
              <a:t>i</a:t>
            </a:r>
            <a:r>
              <a:rPr lang="en-US" sz="4000" spc="-700" dirty="0"/>
              <a:t>         t       a     t     </a:t>
            </a:r>
            <a:r>
              <a:rPr lang="en-US" sz="4000" spc="-700" dirty="0" err="1"/>
              <a:t>i</a:t>
            </a:r>
            <a:r>
              <a:rPr lang="en-US" sz="4000" spc="-700" dirty="0"/>
              <a:t>      v    e         N   a   m    e        S    e    r    v    e    r     </a:t>
            </a:r>
            <a:r>
              <a:rPr lang="en-US" sz="4000" spc="-185" dirty="0"/>
              <a:t>	</a:t>
            </a:r>
            <a:endParaRPr lang="en-US" sz="4000" dirty="0"/>
          </a:p>
        </p:txBody>
      </p:sp>
      <p:sp>
        <p:nvSpPr>
          <p:cNvPr id="4" name="object 5"/>
          <p:cNvSpPr txBox="1"/>
          <p:nvPr/>
        </p:nvSpPr>
        <p:spPr>
          <a:xfrm>
            <a:off x="315686" y="2262191"/>
            <a:ext cx="8414657" cy="3802323"/>
          </a:xfrm>
          <a:prstGeom prst="rect">
            <a:avLst/>
          </a:prstGeom>
        </p:spPr>
        <p:txBody>
          <a:bodyPr vert="horz" wrap="square" lIns="0" tIns="43180" rIns="0" bIns="0" rtlCol="0">
            <a:spAutoFit/>
          </a:bodyPr>
          <a:lstStyle/>
          <a:p>
            <a:pPr marL="12700" marR="5715" algn="just">
              <a:lnSpc>
                <a:spcPts val="2160"/>
              </a:lnSpc>
              <a:spcBef>
                <a:spcPts val="1395"/>
              </a:spcBef>
              <a:buClr>
                <a:srgbClr val="9DBEBD"/>
              </a:buClr>
              <a:tabLst>
                <a:tab pos="469900" algn="l"/>
              </a:tabLst>
            </a:pPr>
            <a:r>
              <a:rPr sz="2200" b="1" dirty="0">
                <a:latin typeface="Perpetua" panose="02020502060401020303" pitchFamily="18" charset="0"/>
              </a:rPr>
              <a:t>Authoritative name servers: </a:t>
            </a:r>
            <a:r>
              <a:rPr sz="2200" dirty="0">
                <a:latin typeface="Perpetua" panose="02020502060401020303" pitchFamily="18" charset="0"/>
              </a:rPr>
              <a:t>Every host is registered with an authoritative name server.  Typically, the authoritative name server for a host is a name server in the host's local ISP.  Many name servers act as both local and authoritative name servers.</a:t>
            </a:r>
            <a:endParaRPr lang="en-US" sz="2200" dirty="0">
              <a:latin typeface="Perpetua" panose="02020502060401020303" pitchFamily="18" charset="0"/>
            </a:endParaRPr>
          </a:p>
          <a:p>
            <a:pPr marL="12700" marR="5715" algn="just">
              <a:lnSpc>
                <a:spcPts val="2160"/>
              </a:lnSpc>
              <a:spcBef>
                <a:spcPts val="1395"/>
              </a:spcBef>
              <a:buClr>
                <a:srgbClr val="9DBEBD"/>
              </a:buClr>
              <a:tabLst>
                <a:tab pos="469900" algn="l"/>
              </a:tabLst>
            </a:pPr>
            <a:r>
              <a:rPr lang="en-GB" sz="2200" dirty="0">
                <a:latin typeface="Perpetua" panose="02020502060401020303" pitchFamily="18" charset="0"/>
              </a:rPr>
              <a:t>It is like the contact information department for a company. If you need to know the direct phone number for someone within the company, you contact this department, which provides accurate and updated contact details. </a:t>
            </a:r>
          </a:p>
          <a:p>
            <a:pPr marL="12700" marR="5715" algn="just">
              <a:lnSpc>
                <a:spcPts val="2160"/>
              </a:lnSpc>
              <a:spcBef>
                <a:spcPts val="1395"/>
              </a:spcBef>
              <a:buClr>
                <a:srgbClr val="9DBEBD"/>
              </a:buClr>
              <a:tabLst>
                <a:tab pos="469900" algn="l"/>
              </a:tabLst>
            </a:pPr>
            <a:r>
              <a:rPr lang="en-GB" sz="2200" b="1" dirty="0">
                <a:latin typeface="Perpetua" panose="02020502060401020303" pitchFamily="18" charset="0"/>
              </a:rPr>
              <a:t>For example, </a:t>
            </a:r>
            <a:r>
              <a:rPr lang="en-GB" sz="2200" dirty="0">
                <a:latin typeface="Perpetua" panose="02020502060401020303" pitchFamily="18" charset="0"/>
              </a:rPr>
              <a:t>After a query is directed to the TLD servers (like</a:t>
            </a:r>
            <a:r>
              <a:rPr lang="en-GB" sz="2200" b="1" i="1" dirty="0">
                <a:latin typeface="Perpetua" panose="02020502060401020303" pitchFamily="18" charset="0"/>
              </a:rPr>
              <a:t> .com</a:t>
            </a:r>
            <a:r>
              <a:rPr lang="en-GB" sz="2200" dirty="0">
                <a:latin typeface="Perpetua" panose="02020502060401020303" pitchFamily="18" charset="0"/>
              </a:rPr>
              <a:t>), it is then forwarded to the authoritative name servers for the domain (like </a:t>
            </a:r>
            <a:r>
              <a:rPr lang="en-GB" sz="2200" b="1" i="1" dirty="0">
                <a:latin typeface="Perpetua" panose="02020502060401020303" pitchFamily="18" charset="0"/>
              </a:rPr>
              <a:t>example.com</a:t>
            </a:r>
            <a:r>
              <a:rPr lang="en-GB" sz="2200" dirty="0">
                <a:latin typeface="Perpetua" panose="02020502060401020303" pitchFamily="18" charset="0"/>
              </a:rPr>
              <a:t>). These servers have the final say on what the IP address for </a:t>
            </a:r>
            <a:r>
              <a:rPr lang="en-GB" sz="2200" b="1" i="1" dirty="0">
                <a:latin typeface="Perpetua" panose="02020502060401020303" pitchFamily="18" charset="0"/>
              </a:rPr>
              <a:t>www.example.com </a:t>
            </a:r>
            <a:r>
              <a:rPr lang="en-GB" sz="2200" dirty="0">
                <a:latin typeface="Perpetua" panose="02020502060401020303" pitchFamily="18" charset="0"/>
              </a:rPr>
              <a:t>is and return that information to the recursive resolver, which then sends it back to your browser.</a:t>
            </a:r>
            <a:endParaRPr sz="2200" dirty="0">
              <a:latin typeface="Perpetua" panose="02020502060401020303" pitchFamily="18" charset="0"/>
            </a:endParaRPr>
          </a:p>
        </p:txBody>
      </p:sp>
    </p:spTree>
    <p:extLst>
      <p:ext uri="{BB962C8B-B14F-4D97-AF65-F5344CB8AC3E}">
        <p14:creationId xmlns:p14="http://schemas.microsoft.com/office/powerpoint/2010/main" val="3330769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sz="4000" dirty="0"/>
              <a:t>DNS  Hierarchy	</a:t>
            </a:r>
          </a:p>
        </p:txBody>
      </p:sp>
      <p:sp>
        <p:nvSpPr>
          <p:cNvPr id="9" name="object 5"/>
          <p:cNvSpPr/>
          <p:nvPr/>
        </p:nvSpPr>
        <p:spPr>
          <a:xfrm>
            <a:off x="127462" y="2074024"/>
            <a:ext cx="8739447" cy="401421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90264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218" y="564076"/>
            <a:ext cx="7808976" cy="1088136"/>
          </a:xfrm>
        </p:spPr>
        <p:txBody>
          <a:bodyPr>
            <a:normAutofit/>
          </a:bodyPr>
          <a:lstStyle/>
          <a:p>
            <a:r>
              <a:rPr lang="en-US" sz="4000" spc="-130" dirty="0"/>
              <a:t>Internet </a:t>
            </a:r>
            <a:r>
              <a:rPr lang="en-US" sz="4000" spc="-295" dirty="0"/>
              <a:t>Domain </a:t>
            </a:r>
            <a:r>
              <a:rPr lang="en-US" sz="4000" spc="-635" dirty="0"/>
              <a:t> </a:t>
            </a:r>
            <a:r>
              <a:rPr lang="en-US" sz="4000" spc="-415" dirty="0"/>
              <a:t>Names	</a:t>
            </a:r>
            <a:endParaRPr lang="en-US" sz="4000" dirty="0"/>
          </a:p>
        </p:txBody>
      </p:sp>
      <p:sp>
        <p:nvSpPr>
          <p:cNvPr id="5" name="object 5"/>
          <p:cNvSpPr txBox="1"/>
          <p:nvPr/>
        </p:nvSpPr>
        <p:spPr>
          <a:xfrm>
            <a:off x="235527" y="2388417"/>
            <a:ext cx="8908473" cy="2883482"/>
          </a:xfrm>
          <a:prstGeom prst="rect">
            <a:avLst/>
          </a:prstGeom>
        </p:spPr>
        <p:txBody>
          <a:bodyPr vert="horz" wrap="square" lIns="0" tIns="41275" rIns="0" bIns="0" rtlCol="0">
            <a:spAutoFit/>
          </a:bodyPr>
          <a:lstStyle/>
          <a:p>
            <a:pPr marL="104139" indent="-91440">
              <a:lnSpc>
                <a:spcPct val="100000"/>
              </a:lnSpc>
              <a:spcBef>
                <a:spcPts val="325"/>
              </a:spcBef>
              <a:buClr>
                <a:srgbClr val="9DBEBD"/>
              </a:buClr>
              <a:buSzPct val="95000"/>
              <a:buFont typeface="Wingdings"/>
              <a:buChar char=""/>
              <a:tabLst>
                <a:tab pos="215900" algn="l"/>
              </a:tabLst>
            </a:pPr>
            <a:r>
              <a:rPr sz="2200" dirty="0">
                <a:latin typeface="Perpetua" panose="02020502060401020303" pitchFamily="18" charset="0"/>
              </a:rPr>
              <a:t>As an example, consider a namespace with names of the form:</a:t>
            </a:r>
            <a:endParaRPr lang="en-US" sz="2200" dirty="0">
              <a:latin typeface="Perpetua" panose="02020502060401020303" pitchFamily="18" charset="0"/>
            </a:endParaRPr>
          </a:p>
          <a:p>
            <a:pPr marL="12699" algn="ctr">
              <a:lnSpc>
                <a:spcPct val="100000"/>
              </a:lnSpc>
              <a:spcBef>
                <a:spcPts val="325"/>
              </a:spcBef>
              <a:buClr>
                <a:srgbClr val="9DBEBD"/>
              </a:buClr>
              <a:buSzPct val="95000"/>
              <a:tabLst>
                <a:tab pos="215900" algn="l"/>
              </a:tabLst>
            </a:pPr>
            <a:r>
              <a:rPr sz="2200" b="1" i="1" dirty="0">
                <a:latin typeface="Perpetua" panose="02020502060401020303" pitchFamily="18" charset="0"/>
              </a:rPr>
              <a:t>local. site</a:t>
            </a:r>
          </a:p>
          <a:p>
            <a:pPr lvl="1">
              <a:lnSpc>
                <a:spcPct val="100000"/>
              </a:lnSpc>
              <a:spcBef>
                <a:spcPts val="10"/>
              </a:spcBef>
              <a:buClr>
                <a:srgbClr val="9DBEBD"/>
              </a:buClr>
              <a:buFont typeface="Arial"/>
              <a:buChar char="◦"/>
            </a:pPr>
            <a:endParaRPr sz="2200" dirty="0">
              <a:latin typeface="Perpetua" panose="02020502060401020303" pitchFamily="18" charset="0"/>
            </a:endParaRPr>
          </a:p>
          <a:p>
            <a:pPr marL="103505" marR="485775">
              <a:lnSpc>
                <a:spcPts val="2160"/>
              </a:lnSpc>
            </a:pPr>
            <a:r>
              <a:rPr lang="en-US" sz="2200" dirty="0">
                <a:latin typeface="Perpetua" panose="02020502060401020303" pitchFamily="18" charset="0"/>
              </a:rPr>
              <a:t>W</a:t>
            </a:r>
            <a:r>
              <a:rPr sz="2200" dirty="0">
                <a:latin typeface="Perpetua" panose="02020502060401020303" pitchFamily="18" charset="0"/>
              </a:rPr>
              <a:t>here </a:t>
            </a:r>
            <a:r>
              <a:rPr sz="2200" b="1" i="1" dirty="0">
                <a:latin typeface="Perpetua" panose="02020502060401020303" pitchFamily="18" charset="0"/>
              </a:rPr>
              <a:t>site</a:t>
            </a:r>
            <a:r>
              <a:rPr sz="2200" dirty="0">
                <a:latin typeface="Perpetua" panose="02020502060401020303" pitchFamily="18" charset="0"/>
              </a:rPr>
              <a:t> is the site name authorized by the central authority, </a:t>
            </a:r>
            <a:r>
              <a:rPr sz="2200" b="1" i="1" dirty="0">
                <a:latin typeface="Perpetua" panose="02020502060401020303" pitchFamily="18" charset="0"/>
              </a:rPr>
              <a:t>local</a:t>
            </a:r>
            <a:r>
              <a:rPr sz="2200" dirty="0">
                <a:latin typeface="Perpetua" panose="02020502060401020303" pitchFamily="18" charset="0"/>
              </a:rPr>
              <a:t> is the part of a name  controlled by the </a:t>
            </a:r>
            <a:r>
              <a:rPr sz="2200" b="1" i="1" dirty="0">
                <a:latin typeface="Perpetua" panose="02020502060401020303" pitchFamily="18" charset="0"/>
              </a:rPr>
              <a:t>site</a:t>
            </a:r>
            <a:r>
              <a:rPr sz="2200" dirty="0">
                <a:latin typeface="Perpetua" panose="02020502060401020303" pitchFamily="18" charset="0"/>
              </a:rPr>
              <a:t>, and (".") is a delimiter used to separate them.</a:t>
            </a:r>
          </a:p>
          <a:p>
            <a:pPr marL="104139" marR="5080" indent="-91440">
              <a:lnSpc>
                <a:spcPts val="2160"/>
              </a:lnSpc>
              <a:spcBef>
                <a:spcPts val="1395"/>
              </a:spcBef>
              <a:buClr>
                <a:srgbClr val="9DBEBD"/>
              </a:buClr>
              <a:buSzPct val="95000"/>
              <a:buFont typeface="Wingdings"/>
              <a:buChar char=""/>
              <a:tabLst>
                <a:tab pos="215900" algn="l"/>
              </a:tabLst>
            </a:pPr>
            <a:r>
              <a:rPr lang="en-US" sz="2200" dirty="0">
                <a:latin typeface="Perpetua" panose="02020502060401020303" pitchFamily="18" charset="0"/>
              </a:rPr>
              <a:t>A</a:t>
            </a:r>
            <a:r>
              <a:rPr sz="2200" dirty="0">
                <a:latin typeface="Perpetua" panose="02020502060401020303" pitchFamily="18" charset="0"/>
              </a:rPr>
              <a:t>dding a group subdivision to names already partitioned by </a:t>
            </a:r>
            <a:r>
              <a:rPr sz="2200" b="1" i="1" dirty="0">
                <a:latin typeface="Perpetua" panose="02020502060401020303" pitchFamily="18" charset="0"/>
              </a:rPr>
              <a:t>site</a:t>
            </a:r>
            <a:r>
              <a:rPr sz="2200" dirty="0">
                <a:latin typeface="Perpetua" panose="02020502060401020303" pitchFamily="18" charset="0"/>
              </a:rPr>
              <a:t> produces the following name  syntax:</a:t>
            </a:r>
          </a:p>
          <a:p>
            <a:pPr marL="330200" algn="ctr">
              <a:lnSpc>
                <a:spcPct val="100000"/>
              </a:lnSpc>
              <a:spcBef>
                <a:spcPts val="1130"/>
              </a:spcBef>
            </a:pPr>
            <a:r>
              <a:rPr sz="2200" b="1" i="1" dirty="0">
                <a:latin typeface="Perpetua" panose="02020502060401020303" pitchFamily="18" charset="0"/>
              </a:rPr>
              <a:t>local. group. site</a:t>
            </a:r>
          </a:p>
        </p:txBody>
      </p:sp>
    </p:spTree>
    <p:extLst>
      <p:ext uri="{BB962C8B-B14F-4D97-AF65-F5344CB8AC3E}">
        <p14:creationId xmlns:p14="http://schemas.microsoft.com/office/powerpoint/2010/main" val="1441123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818" y="711529"/>
            <a:ext cx="7808976" cy="1088136"/>
          </a:xfrm>
        </p:spPr>
        <p:txBody>
          <a:bodyPr>
            <a:normAutofit/>
          </a:bodyPr>
          <a:lstStyle/>
          <a:p>
            <a:r>
              <a:rPr lang="en-US" sz="4000" spc="-125" dirty="0"/>
              <a:t>Internet </a:t>
            </a:r>
            <a:r>
              <a:rPr lang="en-US" sz="4000" spc="-275" dirty="0"/>
              <a:t>Domain</a:t>
            </a:r>
            <a:r>
              <a:rPr lang="en-US" sz="4000" spc="-540" dirty="0"/>
              <a:t> </a:t>
            </a:r>
            <a:r>
              <a:rPr lang="en-US" sz="4000" spc="-380" dirty="0"/>
              <a:t>Names  (</a:t>
            </a:r>
            <a:r>
              <a:rPr lang="en-US" sz="4000" spc="-380" dirty="0" err="1"/>
              <a:t>cont</a:t>
            </a:r>
            <a:r>
              <a:rPr lang="en-US" sz="4000" spc="-380" dirty="0"/>
              <a:t> .)</a:t>
            </a:r>
            <a:endParaRPr lang="en-US" sz="4000" dirty="0"/>
          </a:p>
        </p:txBody>
      </p:sp>
      <p:sp>
        <p:nvSpPr>
          <p:cNvPr id="5" name="Rectangle 4"/>
          <p:cNvSpPr/>
          <p:nvPr/>
        </p:nvSpPr>
        <p:spPr>
          <a:xfrm>
            <a:off x="396320" y="2194854"/>
            <a:ext cx="8290484" cy="3595087"/>
          </a:xfrm>
          <a:prstGeom prst="rect">
            <a:avLst/>
          </a:prstGeom>
        </p:spPr>
        <p:txBody>
          <a:bodyPr wrap="square">
            <a:spAutoFit/>
          </a:bodyPr>
          <a:lstStyle/>
          <a:p>
            <a:pPr marL="12700" marR="5080" algn="just">
              <a:lnSpc>
                <a:spcPct val="90000"/>
              </a:lnSpc>
              <a:spcBef>
                <a:spcPts val="1405"/>
              </a:spcBef>
            </a:pPr>
            <a:r>
              <a:rPr lang="en-US" sz="2200" dirty="0">
                <a:latin typeface="Perpetua" panose="02020502060401020303" pitchFamily="18" charset="0"/>
              </a:rPr>
              <a:t>Example: </a:t>
            </a:r>
            <a:r>
              <a:rPr lang="en-US" sz="2200" b="1" i="1" dirty="0" err="1">
                <a:latin typeface="Perpetua" panose="02020502060401020303" pitchFamily="18" charset="0"/>
              </a:rPr>
              <a:t>cs.purdue</a:t>
            </a:r>
            <a:r>
              <a:rPr lang="en-US" sz="2200" b="1" i="1" dirty="0">
                <a:latin typeface="Perpetua" panose="02020502060401020303" pitchFamily="18" charset="0"/>
              </a:rPr>
              <a:t>. </a:t>
            </a:r>
            <a:r>
              <a:rPr lang="en-US" sz="2200" b="1" i="1" dirty="0" err="1">
                <a:latin typeface="Perpetua" panose="02020502060401020303" pitchFamily="18" charset="0"/>
              </a:rPr>
              <a:t>edu</a:t>
            </a:r>
            <a:endParaRPr lang="en-US" sz="2200" b="1" i="1" dirty="0">
              <a:latin typeface="Perpetua" panose="02020502060401020303" pitchFamily="18" charset="0"/>
            </a:endParaRPr>
          </a:p>
          <a:p>
            <a:pPr marL="12700" marR="5080" algn="just">
              <a:lnSpc>
                <a:spcPct val="90000"/>
              </a:lnSpc>
              <a:spcBef>
                <a:spcPts val="1405"/>
              </a:spcBef>
            </a:pPr>
            <a:r>
              <a:rPr lang="en-US" sz="2200" dirty="0">
                <a:latin typeface="Perpetua" panose="02020502060401020303" pitchFamily="18" charset="0"/>
              </a:rPr>
              <a:t>It contains three labels: cs, </a:t>
            </a:r>
            <a:r>
              <a:rPr lang="en-US" sz="2200" dirty="0" err="1">
                <a:latin typeface="Perpetua" panose="02020502060401020303" pitchFamily="18" charset="0"/>
              </a:rPr>
              <a:t>purdue</a:t>
            </a:r>
            <a:r>
              <a:rPr lang="en-US" sz="2200" dirty="0">
                <a:latin typeface="Perpetua" panose="02020502060401020303" pitchFamily="18" charset="0"/>
              </a:rPr>
              <a:t>, and </a:t>
            </a:r>
            <a:r>
              <a:rPr lang="en-US" sz="2200" dirty="0" err="1">
                <a:latin typeface="Perpetua" panose="02020502060401020303" pitchFamily="18" charset="0"/>
              </a:rPr>
              <a:t>edu</a:t>
            </a:r>
            <a:r>
              <a:rPr lang="en-US" sz="2200" dirty="0">
                <a:latin typeface="Perpetua" panose="02020502060401020303" pitchFamily="18" charset="0"/>
              </a:rPr>
              <a:t>. </a:t>
            </a:r>
          </a:p>
          <a:p>
            <a:pPr marL="12700" marR="5080" algn="just">
              <a:lnSpc>
                <a:spcPct val="90000"/>
              </a:lnSpc>
              <a:spcBef>
                <a:spcPts val="1405"/>
              </a:spcBef>
            </a:pPr>
            <a:r>
              <a:rPr lang="en-US" sz="2200" dirty="0">
                <a:latin typeface="Perpetua" panose="02020502060401020303" pitchFamily="18" charset="0"/>
              </a:rPr>
              <a:t>Any suffix of a label in a domain name is also called a  domain. </a:t>
            </a:r>
          </a:p>
          <a:p>
            <a:pPr marL="12700" marR="5080" algn="just">
              <a:lnSpc>
                <a:spcPct val="90000"/>
              </a:lnSpc>
              <a:spcBef>
                <a:spcPts val="1405"/>
              </a:spcBef>
            </a:pPr>
            <a:r>
              <a:rPr lang="en-US" sz="2200" dirty="0">
                <a:latin typeface="Perpetua" panose="02020502060401020303" pitchFamily="18" charset="0"/>
              </a:rPr>
              <a:t>In the above example the lowest level domain is </a:t>
            </a:r>
            <a:r>
              <a:rPr lang="en-US" sz="2200" b="1" i="1" dirty="0">
                <a:latin typeface="Perpetua" panose="02020502060401020303" pitchFamily="18" charset="0"/>
              </a:rPr>
              <a:t>cs</a:t>
            </a:r>
            <a:r>
              <a:rPr lang="en-US" sz="2200" dirty="0">
                <a:latin typeface="Perpetua" panose="02020502060401020303" pitchFamily="18" charset="0"/>
              </a:rPr>
              <a:t>, (the domain name for  the Computer Science Department at Purdue University), the second level domain is </a:t>
            </a:r>
            <a:r>
              <a:rPr lang="en-US" sz="2200" b="1" i="1" dirty="0" err="1">
                <a:latin typeface="Perpetua" panose="02020502060401020303" pitchFamily="18" charset="0"/>
              </a:rPr>
              <a:t>purdue</a:t>
            </a:r>
            <a:r>
              <a:rPr lang="en-US" sz="2200" dirty="0">
                <a:latin typeface="Perpetua" panose="02020502060401020303" pitchFamily="18" charset="0"/>
              </a:rPr>
              <a:t> (the domain name for Purdue University), and the top-level domain is </a:t>
            </a:r>
            <a:r>
              <a:rPr lang="en-US" sz="2200" b="1" i="1" dirty="0" err="1">
                <a:latin typeface="Perpetua" panose="02020502060401020303" pitchFamily="18" charset="0"/>
              </a:rPr>
              <a:t>edu</a:t>
            </a:r>
            <a:r>
              <a:rPr lang="en-US" sz="2200" dirty="0">
                <a:latin typeface="Perpetua" panose="02020502060401020303" pitchFamily="18" charset="0"/>
              </a:rPr>
              <a:t> (the domain  name for educational institutions). </a:t>
            </a:r>
          </a:p>
          <a:p>
            <a:pPr marL="12700" marR="5080" algn="just">
              <a:lnSpc>
                <a:spcPct val="90000"/>
              </a:lnSpc>
              <a:spcBef>
                <a:spcPts val="1405"/>
              </a:spcBef>
            </a:pPr>
            <a:r>
              <a:rPr lang="en-US" sz="2200" dirty="0">
                <a:latin typeface="Perpetua" panose="02020502060401020303" pitchFamily="18" charset="0"/>
              </a:rPr>
              <a:t>As the example shows, domain names are written with the  local label first and the top domain last.</a:t>
            </a:r>
          </a:p>
        </p:txBody>
      </p:sp>
    </p:spTree>
    <p:extLst>
      <p:ext uri="{BB962C8B-B14F-4D97-AF65-F5344CB8AC3E}">
        <p14:creationId xmlns:p14="http://schemas.microsoft.com/office/powerpoint/2010/main" val="150698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818" y="711529"/>
            <a:ext cx="7808976" cy="1088136"/>
          </a:xfrm>
        </p:spPr>
        <p:txBody>
          <a:bodyPr>
            <a:normAutofit/>
          </a:bodyPr>
          <a:lstStyle/>
          <a:p>
            <a:r>
              <a:rPr lang="en-US" sz="4000" spc="-125" dirty="0"/>
              <a:t>Internet </a:t>
            </a:r>
            <a:r>
              <a:rPr lang="en-US" sz="4000" spc="-275" dirty="0"/>
              <a:t>Domain</a:t>
            </a:r>
            <a:r>
              <a:rPr lang="en-US" sz="4000" spc="-540" dirty="0"/>
              <a:t> </a:t>
            </a:r>
            <a:r>
              <a:rPr lang="en-US" sz="4000" spc="-380" dirty="0"/>
              <a:t>Names  (</a:t>
            </a:r>
            <a:r>
              <a:rPr lang="en-US" sz="4000" spc="-380" dirty="0" err="1"/>
              <a:t>cont</a:t>
            </a:r>
            <a:r>
              <a:rPr lang="en-US" sz="4000" spc="-380" dirty="0"/>
              <a:t> .)</a:t>
            </a:r>
            <a:endParaRPr lang="en-US" sz="4000" dirty="0"/>
          </a:p>
        </p:txBody>
      </p:sp>
      <p:sp>
        <p:nvSpPr>
          <p:cNvPr id="6" name="object 7"/>
          <p:cNvSpPr/>
          <p:nvPr/>
        </p:nvSpPr>
        <p:spPr>
          <a:xfrm>
            <a:off x="1275172" y="2189940"/>
            <a:ext cx="6741622" cy="3720563"/>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1303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818" y="711529"/>
            <a:ext cx="7808976" cy="1088136"/>
          </a:xfrm>
        </p:spPr>
        <p:txBody>
          <a:bodyPr>
            <a:normAutofit fontScale="90000"/>
          </a:bodyPr>
          <a:lstStyle/>
          <a:p>
            <a:pPr marL="12700">
              <a:lnSpc>
                <a:spcPts val="4775"/>
              </a:lnSpc>
              <a:spcBef>
                <a:spcPts val="95"/>
              </a:spcBef>
            </a:pPr>
            <a:r>
              <a:rPr lang="en-US" sz="4000" spc="-505" dirty="0"/>
              <a:t>DNS: </a:t>
            </a:r>
            <a:r>
              <a:rPr lang="en-US" sz="4000" spc="-275" dirty="0"/>
              <a:t>How </a:t>
            </a:r>
            <a:r>
              <a:rPr lang="en-US" sz="4000" spc="75" dirty="0"/>
              <a:t>it</a:t>
            </a:r>
            <a:r>
              <a:rPr lang="en-US" sz="4000" spc="-195" dirty="0"/>
              <a:t> </a:t>
            </a:r>
            <a:r>
              <a:rPr lang="en-US" sz="4000" spc="-280" dirty="0"/>
              <a:t>works?</a:t>
            </a:r>
            <a:br>
              <a:rPr lang="en-US" sz="4000" dirty="0"/>
            </a:br>
            <a:r>
              <a:rPr lang="en-US" sz="4000" spc="-330" dirty="0"/>
              <a:t>Example: </a:t>
            </a:r>
            <a:r>
              <a:rPr lang="en-US" sz="4000" spc="-315" dirty="0"/>
              <a:t>Hannah  </a:t>
            </a:r>
            <a:r>
              <a:rPr lang="en-US" sz="4000" spc="-165" dirty="0"/>
              <a:t>want </a:t>
            </a:r>
            <a:r>
              <a:rPr lang="en-US" sz="4000" spc="-10" dirty="0"/>
              <a:t>to </a:t>
            </a:r>
            <a:r>
              <a:rPr lang="en-US" sz="4000" spc="-215" dirty="0"/>
              <a:t>connect  </a:t>
            </a:r>
            <a:r>
              <a:rPr lang="en-US" sz="4000" spc="-885" dirty="0"/>
              <a:t> </a:t>
            </a:r>
            <a:r>
              <a:rPr lang="en-US" sz="4000" spc="-120" dirty="0"/>
              <a:t>at  </a:t>
            </a:r>
            <a:r>
              <a:rPr lang="en-US" sz="4000" spc="-250" dirty="0">
                <a:hlinkClick r:id="rId3"/>
              </a:rPr>
              <a:t>www.fredsco.com</a:t>
            </a:r>
            <a:endParaRPr lang="en-US" sz="4000" dirty="0"/>
          </a:p>
        </p:txBody>
      </p:sp>
      <p:sp>
        <p:nvSpPr>
          <p:cNvPr id="6" name="object 6"/>
          <p:cNvSpPr txBox="1"/>
          <p:nvPr/>
        </p:nvSpPr>
        <p:spPr>
          <a:xfrm>
            <a:off x="207818" y="2247611"/>
            <a:ext cx="8672946" cy="3756798"/>
          </a:xfrm>
          <a:prstGeom prst="rect">
            <a:avLst/>
          </a:prstGeom>
        </p:spPr>
        <p:txBody>
          <a:bodyPr vert="horz" wrap="square" lIns="0" tIns="47625" rIns="0" bIns="0" rtlCol="0">
            <a:spAutoFit/>
          </a:bodyPr>
          <a:lstStyle/>
          <a:p>
            <a:pPr marL="240665" marR="11430" indent="-227965" algn="just">
              <a:lnSpc>
                <a:spcPts val="2160"/>
              </a:lnSpc>
              <a:spcBef>
                <a:spcPts val="375"/>
              </a:spcBef>
              <a:buClr>
                <a:srgbClr val="9DBEBD"/>
              </a:buClr>
              <a:buAutoNum type="arabicPeriod"/>
              <a:tabLst>
                <a:tab pos="241300" algn="l"/>
              </a:tabLst>
            </a:pPr>
            <a:r>
              <a:rPr sz="2200" dirty="0">
                <a:latin typeface="Perpetua" panose="02020502060401020303" pitchFamily="18" charset="0"/>
              </a:rPr>
              <a:t>Hannah opens a browser, types in </a:t>
            </a:r>
            <a:r>
              <a:rPr sz="2200" dirty="0">
                <a:solidFill>
                  <a:srgbClr val="7030A0"/>
                </a:solidFill>
                <a:latin typeface="Perpetua" panose="02020502060401020303" pitchFamily="18" charset="0"/>
                <a:hlinkClick r:id="rId3">
                  <a:extLst>
                    <a:ext uri="{A12FA001-AC4F-418D-AE19-62706E023703}">
                      <ahyp:hlinkClr xmlns:ahyp="http://schemas.microsoft.com/office/drawing/2018/hyperlinkcolor" val="tx"/>
                    </a:ext>
                  </a:extLst>
                </a:hlinkClick>
              </a:rPr>
              <a:t>www.fredsco.com</a:t>
            </a:r>
            <a:r>
              <a:rPr sz="2200" dirty="0">
                <a:latin typeface="Perpetua" panose="02020502060401020303" pitchFamily="18" charset="0"/>
                <a:hlinkClick r:id="rId3">
                  <a:extLst>
                    <a:ext uri="{A12FA001-AC4F-418D-AE19-62706E023703}">
                      <ahyp:hlinkClr xmlns:ahyp="http://schemas.microsoft.com/office/drawing/2018/hyperlinkcolor" val="tx"/>
                    </a:ext>
                  </a:extLst>
                </a:hlinkClick>
              </a:rPr>
              <a:t>, </a:t>
            </a:r>
            <a:r>
              <a:rPr sz="2200" dirty="0">
                <a:latin typeface="Perpetua" panose="02020502060401020303" pitchFamily="18" charset="0"/>
              </a:rPr>
              <a:t>and sends a DNS resolution request to  her DNS (example.com).</a:t>
            </a:r>
          </a:p>
          <a:p>
            <a:pPr marL="240665" marR="5080" indent="-227965" algn="just">
              <a:lnSpc>
                <a:spcPts val="2160"/>
              </a:lnSpc>
              <a:spcBef>
                <a:spcPts val="1405"/>
              </a:spcBef>
              <a:buClr>
                <a:srgbClr val="9DBEBD"/>
              </a:buClr>
              <a:buAutoNum type="arabicPeriod"/>
              <a:tabLst>
                <a:tab pos="241300" algn="l"/>
              </a:tabLst>
            </a:pPr>
            <a:r>
              <a:rPr sz="2200" i="1" dirty="0">
                <a:latin typeface="Perpetua" panose="02020502060401020303" pitchFamily="18" charset="0"/>
              </a:rPr>
              <a:t>example.com</a:t>
            </a:r>
            <a:r>
              <a:rPr sz="2200" dirty="0">
                <a:latin typeface="Perpetua" panose="02020502060401020303" pitchFamily="18" charset="0"/>
              </a:rPr>
              <a:t>'s DNS doesn't know the name </a:t>
            </a:r>
            <a:r>
              <a:rPr sz="2200" dirty="0">
                <a:solidFill>
                  <a:srgbClr val="7030A0"/>
                </a:solidFill>
                <a:latin typeface="Perpetua" panose="02020502060401020303" pitchFamily="18" charset="0"/>
                <a:hlinkClick r:id="rId3">
                  <a:extLst>
                    <a:ext uri="{A12FA001-AC4F-418D-AE19-62706E023703}">
                      <ahyp:hlinkClr xmlns:ahyp="http://schemas.microsoft.com/office/drawing/2018/hyperlinkcolor" val="tx"/>
                    </a:ext>
                  </a:extLst>
                </a:hlinkClick>
              </a:rPr>
              <a:t>http://www.fredsco.com</a:t>
            </a:r>
            <a:r>
              <a:rPr sz="2200" dirty="0">
                <a:latin typeface="Perpetua" panose="02020502060401020303" pitchFamily="18" charset="0"/>
                <a:hlinkClick r:id="rId3">
                  <a:extLst>
                    <a:ext uri="{A12FA001-AC4F-418D-AE19-62706E023703}">
                      <ahyp:hlinkClr xmlns:ahyp="http://schemas.microsoft.com/office/drawing/2018/hyperlinkcolor" val="tx"/>
                    </a:ext>
                  </a:extLst>
                </a:hlinkClick>
              </a:rPr>
              <a:t>. </a:t>
            </a:r>
            <a:r>
              <a:rPr sz="2200" dirty="0">
                <a:latin typeface="Perpetua" panose="02020502060401020303" pitchFamily="18" charset="0"/>
              </a:rPr>
              <a:t>However, the DNS now  has some configuration that tells it that if it doesn't know the name, it should ask the DNS  server at IP address 1.1.1.1 (Root server).</a:t>
            </a:r>
          </a:p>
          <a:p>
            <a:pPr marL="240665" marR="7620" indent="-227965" algn="just">
              <a:lnSpc>
                <a:spcPct val="90000"/>
              </a:lnSpc>
              <a:spcBef>
                <a:spcPts val="1360"/>
              </a:spcBef>
              <a:buClr>
                <a:srgbClr val="9DBEBD"/>
              </a:buClr>
              <a:buAutoNum type="arabicPeriod"/>
              <a:tabLst>
                <a:tab pos="241300" algn="l"/>
              </a:tabLst>
            </a:pPr>
            <a:r>
              <a:rPr sz="2200" dirty="0">
                <a:latin typeface="Perpetua" panose="02020502060401020303" pitchFamily="18" charset="0"/>
              </a:rPr>
              <a:t>The DNS server at 1.1.1.1 has a table that lists the IP addresses of a bunch of name servers.  DNS server 1.1.1.1 knows that for all names that end in “</a:t>
            </a:r>
            <a:r>
              <a:rPr sz="2200" i="1" dirty="0">
                <a:latin typeface="Perpetua" panose="02020502060401020303" pitchFamily="18" charset="0"/>
              </a:rPr>
              <a:t>example.com</a:t>
            </a:r>
            <a:r>
              <a:rPr sz="2200" dirty="0">
                <a:latin typeface="Perpetua" panose="02020502060401020303" pitchFamily="18" charset="0"/>
              </a:rPr>
              <a:t>,“ DNS 150.1.3.4 can  resolve the names. It also knows that for all names that end in "</a:t>
            </a:r>
            <a:r>
              <a:rPr sz="2200" i="1" dirty="0">
                <a:latin typeface="Perpetua" panose="02020502060401020303" pitchFamily="18" charset="0"/>
              </a:rPr>
              <a:t>fredsco.com</a:t>
            </a:r>
            <a:r>
              <a:rPr sz="2200" dirty="0">
                <a:latin typeface="Perpetua" panose="02020502060401020303" pitchFamily="18" charset="0"/>
              </a:rPr>
              <a:t>," DNS 199.1.1.3  can resolve the names. Finally, DNS server 1.1.1.1 can direct each request to the right name  server. This DNS sends a message back to the </a:t>
            </a:r>
            <a:r>
              <a:rPr sz="2200" i="1" dirty="0">
                <a:latin typeface="Perpetua" panose="02020502060401020303" pitchFamily="18" charset="0"/>
              </a:rPr>
              <a:t>example.com </a:t>
            </a:r>
            <a:r>
              <a:rPr sz="2200" dirty="0">
                <a:latin typeface="Perpetua" panose="02020502060401020303" pitchFamily="18" charset="0"/>
              </a:rPr>
              <a:t>DNS, referring it to the DNS at  199.1.1.3.</a:t>
            </a:r>
          </a:p>
        </p:txBody>
      </p:sp>
    </p:spTree>
    <p:extLst>
      <p:ext uri="{BB962C8B-B14F-4D97-AF65-F5344CB8AC3E}">
        <p14:creationId xmlns:p14="http://schemas.microsoft.com/office/powerpoint/2010/main" val="234245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TextBox 4"/>
          <p:cNvSpPr txBox="1"/>
          <p:nvPr/>
        </p:nvSpPr>
        <p:spPr>
          <a:xfrm>
            <a:off x="735007" y="2738252"/>
            <a:ext cx="7495310" cy="2308324"/>
          </a:xfrm>
          <a:prstGeom prst="rect">
            <a:avLst/>
          </a:prstGeom>
          <a:noFill/>
        </p:spPr>
        <p:txBody>
          <a:bodyPr wrap="square" rtlCol="0">
            <a:spAutoFit/>
          </a:bodyPr>
          <a:lstStyle/>
          <a:p>
            <a:pPr>
              <a:lnSpc>
                <a:spcPct val="150000"/>
              </a:lnSpc>
            </a:pPr>
            <a:r>
              <a:rPr lang="en-US" dirty="0"/>
              <a:t>1. Different layers of Protocol</a:t>
            </a:r>
          </a:p>
          <a:p>
            <a:pPr>
              <a:lnSpc>
                <a:spcPct val="150000"/>
              </a:lnSpc>
            </a:pPr>
            <a:r>
              <a:rPr lang="en-US" dirty="0"/>
              <a:t>2. Protocol Types</a:t>
            </a:r>
          </a:p>
          <a:p>
            <a:pPr>
              <a:lnSpc>
                <a:spcPct val="150000"/>
              </a:lnSpc>
            </a:pPr>
            <a:r>
              <a:rPr lang="en-US" dirty="0"/>
              <a:t>3. HTTP</a:t>
            </a:r>
          </a:p>
          <a:p>
            <a:pPr>
              <a:lnSpc>
                <a:spcPct val="150000"/>
              </a:lnSpc>
            </a:pPr>
            <a:r>
              <a:rPr lang="en-US" dirty="0"/>
              <a:t>4. DNS</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818" y="711529"/>
            <a:ext cx="7808976" cy="1088136"/>
          </a:xfrm>
        </p:spPr>
        <p:txBody>
          <a:bodyPr>
            <a:normAutofit/>
          </a:bodyPr>
          <a:lstStyle/>
          <a:p>
            <a:r>
              <a:rPr lang="en-US" sz="4000" spc="-555" dirty="0"/>
              <a:t>D N S :   </a:t>
            </a:r>
            <a:r>
              <a:rPr lang="en-US" sz="4000" spc="-300" dirty="0"/>
              <a:t>How </a:t>
            </a:r>
            <a:r>
              <a:rPr lang="en-US" sz="4000" spc="90" dirty="0"/>
              <a:t>it</a:t>
            </a:r>
            <a:r>
              <a:rPr lang="en-US" sz="4000" spc="-260" dirty="0"/>
              <a:t> </a:t>
            </a:r>
            <a:r>
              <a:rPr lang="en-US" sz="4000" spc="-310" dirty="0"/>
              <a:t>works?</a:t>
            </a:r>
            <a:endParaRPr lang="en-US" sz="4000" dirty="0"/>
          </a:p>
        </p:txBody>
      </p:sp>
      <p:sp>
        <p:nvSpPr>
          <p:cNvPr id="4" name="object 6"/>
          <p:cNvSpPr txBox="1"/>
          <p:nvPr/>
        </p:nvSpPr>
        <p:spPr>
          <a:xfrm>
            <a:off x="305790" y="2550639"/>
            <a:ext cx="8087096" cy="2233304"/>
          </a:xfrm>
          <a:prstGeom prst="rect">
            <a:avLst/>
          </a:prstGeom>
        </p:spPr>
        <p:txBody>
          <a:bodyPr vert="horz" wrap="square" lIns="0" tIns="47625" rIns="0" bIns="0" rtlCol="0">
            <a:spAutoFit/>
          </a:bodyPr>
          <a:lstStyle/>
          <a:p>
            <a:pPr marL="469900" marR="5715" indent="-457200" algn="just">
              <a:spcBef>
                <a:spcPts val="375"/>
              </a:spcBef>
              <a:buClr>
                <a:srgbClr val="9DBEBD"/>
              </a:buClr>
              <a:buFont typeface="+mj-lt"/>
              <a:buAutoNum type="arabicPeriod" startAt="4"/>
              <a:tabLst>
                <a:tab pos="241300" algn="l"/>
              </a:tabLst>
            </a:pPr>
            <a:r>
              <a:rPr sz="2200" dirty="0">
                <a:latin typeface="Perpetua" panose="02020502060401020303" pitchFamily="18" charset="0"/>
              </a:rPr>
              <a:t>The </a:t>
            </a:r>
            <a:r>
              <a:rPr sz="2200" i="1" dirty="0">
                <a:latin typeface="Perpetua" panose="02020502060401020303" pitchFamily="18" charset="0"/>
              </a:rPr>
              <a:t>example.com </a:t>
            </a:r>
            <a:r>
              <a:rPr sz="2200" dirty="0">
                <a:latin typeface="Perpetua" panose="02020502060401020303" pitchFamily="18" charset="0"/>
              </a:rPr>
              <a:t>DNS repeats the name resolution request, now sending the request to the  DNS server at Fredsco (199.1.1.3).</a:t>
            </a:r>
            <a:endParaRPr lang="en-US" sz="2200" dirty="0">
              <a:latin typeface="Perpetua" panose="02020502060401020303" pitchFamily="18" charset="0"/>
            </a:endParaRPr>
          </a:p>
          <a:p>
            <a:pPr marL="469900" marR="5715" indent="-457200" algn="just">
              <a:spcBef>
                <a:spcPts val="375"/>
              </a:spcBef>
              <a:buClr>
                <a:srgbClr val="9DBEBD"/>
              </a:buClr>
              <a:buFont typeface="+mj-lt"/>
              <a:buAutoNum type="arabicPeriod" startAt="4"/>
              <a:tabLst>
                <a:tab pos="241300" algn="l"/>
              </a:tabLst>
            </a:pPr>
            <a:r>
              <a:rPr sz="2200" dirty="0">
                <a:latin typeface="Perpetua" panose="02020502060401020303" pitchFamily="18" charset="0"/>
              </a:rPr>
              <a:t>The Fredsco DNS gets the request, and it knows the name and IP address. </a:t>
            </a:r>
            <a:endParaRPr lang="en-US" sz="2200" dirty="0">
              <a:latin typeface="Perpetua" panose="02020502060401020303" pitchFamily="18" charset="0"/>
            </a:endParaRPr>
          </a:p>
          <a:p>
            <a:pPr marL="469900" marR="5715" indent="-457200" algn="just">
              <a:spcBef>
                <a:spcPts val="375"/>
              </a:spcBef>
              <a:buClr>
                <a:srgbClr val="9DBEBD"/>
              </a:buClr>
              <a:buFont typeface="+mj-lt"/>
              <a:buAutoNum type="arabicPeriod" startAt="4"/>
              <a:tabLst>
                <a:tab pos="241300" algn="l"/>
              </a:tabLst>
            </a:pPr>
            <a:r>
              <a:rPr sz="2200" dirty="0">
                <a:latin typeface="Perpetua" panose="02020502060401020303" pitchFamily="18" charset="0"/>
              </a:rPr>
              <a:t>It sends a reply to</a:t>
            </a:r>
            <a:r>
              <a:rPr lang="en-US" sz="2200" dirty="0">
                <a:latin typeface="Perpetua" panose="02020502060401020303" pitchFamily="18" charset="0"/>
              </a:rPr>
              <a:t> </a:t>
            </a:r>
            <a:r>
              <a:rPr sz="2200" dirty="0">
                <a:latin typeface="Perpetua" panose="02020502060401020303" pitchFamily="18" charset="0"/>
              </a:rPr>
              <a:t>the requesting host, namely, </a:t>
            </a:r>
            <a:r>
              <a:rPr sz="2200" i="1" dirty="0">
                <a:latin typeface="Perpetua" panose="02020502060401020303" pitchFamily="18" charset="0"/>
              </a:rPr>
              <a:t>example.com</a:t>
            </a:r>
            <a:r>
              <a:rPr sz="2200" dirty="0">
                <a:latin typeface="Perpetua" panose="02020502060401020303" pitchFamily="18" charset="0"/>
              </a:rPr>
              <a:t>'s DNS server.</a:t>
            </a:r>
            <a:endParaRPr lang="en-US" sz="2200" dirty="0">
              <a:latin typeface="Perpetua" panose="02020502060401020303" pitchFamily="18" charset="0"/>
            </a:endParaRPr>
          </a:p>
          <a:p>
            <a:pPr marL="469900" marR="5715" indent="-457200" algn="just">
              <a:spcBef>
                <a:spcPts val="375"/>
              </a:spcBef>
              <a:buClr>
                <a:srgbClr val="9DBEBD"/>
              </a:buClr>
              <a:buFont typeface="+mj-lt"/>
              <a:buAutoNum type="arabicPeriod" startAt="4"/>
              <a:tabLst>
                <a:tab pos="241300" algn="l"/>
              </a:tabLst>
            </a:pPr>
            <a:r>
              <a:rPr sz="2200" dirty="0">
                <a:latin typeface="Perpetua" panose="02020502060401020303" pitchFamily="18" charset="0"/>
              </a:rPr>
              <a:t>Finally, the </a:t>
            </a:r>
            <a:r>
              <a:rPr sz="2200" i="1" dirty="0">
                <a:latin typeface="Perpetua" panose="02020502060401020303" pitchFamily="18" charset="0"/>
              </a:rPr>
              <a:t>example.com </a:t>
            </a:r>
            <a:r>
              <a:rPr sz="2200" dirty="0">
                <a:latin typeface="Perpetua" panose="02020502060401020303" pitchFamily="18" charset="0"/>
              </a:rPr>
              <a:t>DNS server replies to Hannah, telling her that </a:t>
            </a:r>
            <a:r>
              <a:rPr sz="2200" dirty="0">
                <a:solidFill>
                  <a:srgbClr val="7030A0"/>
                </a:solidFill>
                <a:latin typeface="Perpetua" panose="02020502060401020303" pitchFamily="18" charset="0"/>
                <a:hlinkClick r:id="rId3">
                  <a:extLst>
                    <a:ext uri="{A12FA001-AC4F-418D-AE19-62706E023703}">
                      <ahyp:hlinkClr xmlns:ahyp="http://schemas.microsoft.com/office/drawing/2018/hyperlinkcolor" val="tx"/>
                    </a:ext>
                  </a:extLst>
                </a:hlinkClick>
              </a:rPr>
              <a:t>www.fredsco.com </a:t>
            </a:r>
            <a:r>
              <a:rPr sz="2200" dirty="0">
                <a:latin typeface="Perpetua" panose="02020502060401020303" pitchFamily="18" charset="0"/>
              </a:rPr>
              <a:t> resolves to IP address 199.1.1.2.</a:t>
            </a:r>
          </a:p>
        </p:txBody>
      </p:sp>
    </p:spTree>
    <p:extLst>
      <p:ext uri="{BB962C8B-B14F-4D97-AF65-F5344CB8AC3E}">
        <p14:creationId xmlns:p14="http://schemas.microsoft.com/office/powerpoint/2010/main" val="833939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818" y="711529"/>
            <a:ext cx="7808976" cy="1088136"/>
          </a:xfrm>
        </p:spPr>
        <p:txBody>
          <a:bodyPr>
            <a:normAutofit/>
          </a:bodyPr>
          <a:lstStyle/>
          <a:p>
            <a:r>
              <a:rPr lang="en-US" sz="4000" spc="-555" dirty="0"/>
              <a:t>D N S :   </a:t>
            </a:r>
            <a:r>
              <a:rPr lang="en-US" sz="4000" spc="-300" dirty="0"/>
              <a:t>How </a:t>
            </a:r>
            <a:r>
              <a:rPr lang="en-US" sz="4000" spc="90" dirty="0"/>
              <a:t>it</a:t>
            </a:r>
            <a:r>
              <a:rPr lang="en-US" sz="4000" spc="-265" dirty="0"/>
              <a:t> </a:t>
            </a:r>
            <a:r>
              <a:rPr lang="en-US" sz="4000" spc="-310" dirty="0"/>
              <a:t>works? (cont.)</a:t>
            </a:r>
            <a:endParaRPr lang="en-US" sz="4000" dirty="0"/>
          </a:p>
        </p:txBody>
      </p:sp>
      <p:sp>
        <p:nvSpPr>
          <p:cNvPr id="12" name="object 6"/>
          <p:cNvSpPr/>
          <p:nvPr/>
        </p:nvSpPr>
        <p:spPr>
          <a:xfrm>
            <a:off x="591866" y="2050472"/>
            <a:ext cx="7748570" cy="413544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226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09" y="702622"/>
            <a:ext cx="7808976" cy="1088136"/>
          </a:xfrm>
        </p:spPr>
        <p:txBody>
          <a:bodyPr>
            <a:normAutofit/>
          </a:bodyPr>
          <a:lstStyle/>
          <a:p>
            <a:r>
              <a:rPr lang="en-US" sz="4000" spc="-175" dirty="0"/>
              <a:t>Different </a:t>
            </a:r>
            <a:r>
              <a:rPr lang="en-US" sz="4000" spc="-254" dirty="0"/>
              <a:t>types </a:t>
            </a:r>
            <a:r>
              <a:rPr lang="en-US" sz="4000" spc="-60" dirty="0"/>
              <a:t>of </a:t>
            </a:r>
            <a:r>
              <a:rPr lang="en-US" sz="4000" spc="-700" dirty="0"/>
              <a:t>D    N    S</a:t>
            </a:r>
            <a:r>
              <a:rPr lang="en-US" sz="4000" spc="-944" dirty="0"/>
              <a:t>                             </a:t>
            </a:r>
            <a:r>
              <a:rPr lang="en-US" sz="4000" spc="-250" dirty="0"/>
              <a:t>   queries</a:t>
            </a:r>
            <a:endParaRPr lang="en-US" sz="4000" dirty="0"/>
          </a:p>
        </p:txBody>
      </p:sp>
      <p:sp>
        <p:nvSpPr>
          <p:cNvPr id="5" name="object 6"/>
          <p:cNvSpPr txBox="1"/>
          <p:nvPr/>
        </p:nvSpPr>
        <p:spPr>
          <a:xfrm>
            <a:off x="209933" y="2387146"/>
            <a:ext cx="8574838" cy="3330271"/>
          </a:xfrm>
          <a:prstGeom prst="rect">
            <a:avLst/>
          </a:prstGeom>
        </p:spPr>
        <p:txBody>
          <a:bodyPr vert="horz" wrap="square" lIns="0" tIns="47625" rIns="0" bIns="0" rtlCol="0">
            <a:spAutoFit/>
          </a:bodyPr>
          <a:lstStyle/>
          <a:p>
            <a:pPr marL="103505" marR="177165" algn="just">
              <a:lnSpc>
                <a:spcPts val="2160"/>
              </a:lnSpc>
              <a:spcBef>
                <a:spcPts val="375"/>
              </a:spcBef>
            </a:pPr>
            <a:r>
              <a:rPr sz="2200" dirty="0">
                <a:latin typeface="Perpetua" panose="02020502060401020303" pitchFamily="18" charset="0"/>
              </a:rPr>
              <a:t>DNS queries can be classified according the manner in which a complete request is processed.  Generally</a:t>
            </a:r>
            <a:r>
              <a:rPr lang="en-US" sz="2200" dirty="0">
                <a:latin typeface="Perpetua" panose="02020502060401020303" pitchFamily="18" charset="0"/>
              </a:rPr>
              <a:t>,</a:t>
            </a:r>
            <a:r>
              <a:rPr sz="2200" dirty="0">
                <a:latin typeface="Perpetua" panose="02020502060401020303" pitchFamily="18" charset="0"/>
              </a:rPr>
              <a:t> queries can be classified as follows.</a:t>
            </a:r>
          </a:p>
          <a:p>
            <a:pPr marL="469265" indent="-456565" algn="just">
              <a:lnSpc>
                <a:spcPts val="2280"/>
              </a:lnSpc>
              <a:spcBef>
                <a:spcPts val="1130"/>
              </a:spcBef>
              <a:buClr>
                <a:srgbClr val="9DBEBD"/>
              </a:buClr>
              <a:buAutoNum type="arabicPeriod"/>
              <a:tabLst>
                <a:tab pos="469265" algn="l"/>
                <a:tab pos="469900" algn="l"/>
              </a:tabLst>
            </a:pPr>
            <a:r>
              <a:rPr sz="2200" b="1" dirty="0">
                <a:latin typeface="Perpetua" panose="02020502060401020303" pitchFamily="18" charset="0"/>
              </a:rPr>
              <a:t>Recursive query: </a:t>
            </a:r>
            <a:r>
              <a:rPr sz="2200" dirty="0">
                <a:latin typeface="Perpetua" panose="02020502060401020303" pitchFamily="18" charset="0"/>
              </a:rPr>
              <a:t>A recursive query is a kind of query, in which the DNS server, who received</a:t>
            </a:r>
            <a:r>
              <a:rPr lang="en-US" sz="2200" dirty="0">
                <a:latin typeface="Perpetua" panose="02020502060401020303" pitchFamily="18" charset="0"/>
              </a:rPr>
              <a:t> </a:t>
            </a:r>
            <a:r>
              <a:rPr sz="2200" dirty="0">
                <a:latin typeface="Perpetua" panose="02020502060401020303" pitchFamily="18" charset="0"/>
              </a:rPr>
              <a:t>the sender’s query will do all the job of fetching the answer, and giving it back to the sender.</a:t>
            </a:r>
          </a:p>
          <a:p>
            <a:pPr marL="469265" marR="285115" algn="just">
              <a:lnSpc>
                <a:spcPts val="2160"/>
              </a:lnSpc>
              <a:spcBef>
                <a:spcPts val="155"/>
              </a:spcBef>
            </a:pPr>
            <a:r>
              <a:rPr sz="2200" dirty="0">
                <a:latin typeface="Perpetua" panose="02020502060401020303" pitchFamily="18" charset="0"/>
              </a:rPr>
              <a:t>During this process, the DNS server might also query other DNS server's </a:t>
            </a:r>
            <a:r>
              <a:rPr lang="en-US" sz="2200" dirty="0">
                <a:latin typeface="Perpetua" panose="02020502060401020303" pitchFamily="18" charset="0"/>
              </a:rPr>
              <a:t>on</a:t>
            </a:r>
            <a:r>
              <a:rPr sz="2200" dirty="0">
                <a:latin typeface="Perpetua" panose="02020502060401020303" pitchFamily="18" charset="0"/>
              </a:rPr>
              <a:t> the internet of  the sender’s behalf, for the answer.</a:t>
            </a:r>
          </a:p>
          <a:p>
            <a:pPr marL="469265" marR="173990" indent="-456565" algn="just">
              <a:lnSpc>
                <a:spcPct val="90100"/>
              </a:lnSpc>
              <a:spcBef>
                <a:spcPts val="1355"/>
              </a:spcBef>
              <a:buClr>
                <a:srgbClr val="9DBEBD"/>
              </a:buClr>
              <a:buAutoNum type="arabicPeriod" startAt="2"/>
              <a:tabLst>
                <a:tab pos="469265" algn="l"/>
                <a:tab pos="469900" algn="l"/>
              </a:tabLst>
            </a:pPr>
            <a:r>
              <a:rPr sz="2200" b="1" dirty="0">
                <a:latin typeface="Perpetua" panose="02020502060401020303" pitchFamily="18" charset="0"/>
              </a:rPr>
              <a:t>Iterative query OR Nonrecursive query: </a:t>
            </a:r>
            <a:r>
              <a:rPr sz="2200" dirty="0">
                <a:latin typeface="Perpetua" panose="02020502060401020303" pitchFamily="18" charset="0"/>
              </a:rPr>
              <a:t>In an iterative query, the name server, will not go  and fetch the complete answer for the sender’s query, but will give back a referral to other  DNS server's, which might have the answer.</a:t>
            </a:r>
          </a:p>
        </p:txBody>
      </p:sp>
    </p:spTree>
    <p:extLst>
      <p:ext uri="{BB962C8B-B14F-4D97-AF65-F5344CB8AC3E}">
        <p14:creationId xmlns:p14="http://schemas.microsoft.com/office/powerpoint/2010/main" val="1782792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09" y="702622"/>
            <a:ext cx="7808976" cy="1088136"/>
          </a:xfrm>
        </p:spPr>
        <p:txBody>
          <a:bodyPr>
            <a:normAutofit/>
          </a:bodyPr>
          <a:lstStyle/>
          <a:p>
            <a:r>
              <a:rPr lang="en-US" sz="4000" spc="-390" dirty="0"/>
              <a:t>Recursive </a:t>
            </a:r>
            <a:r>
              <a:rPr lang="en-US" sz="4000" spc="-120" dirty="0"/>
              <a:t>query/ </a:t>
            </a:r>
            <a:r>
              <a:rPr lang="en-US" sz="4000" spc="-175" dirty="0"/>
              <a:t>Iterative</a:t>
            </a:r>
            <a:r>
              <a:rPr lang="en-US" sz="4000" spc="-575" dirty="0"/>
              <a:t>  </a:t>
            </a:r>
            <a:r>
              <a:rPr lang="en-US" sz="4000" spc="-210" dirty="0"/>
              <a:t>query</a:t>
            </a:r>
            <a:endParaRPr lang="en-US" sz="4000" dirty="0"/>
          </a:p>
        </p:txBody>
      </p:sp>
      <p:grpSp>
        <p:nvGrpSpPr>
          <p:cNvPr id="3" name="Group 2">
            <a:extLst>
              <a:ext uri="{FF2B5EF4-FFF2-40B4-BE49-F238E27FC236}">
                <a16:creationId xmlns:a16="http://schemas.microsoft.com/office/drawing/2014/main" id="{8645DEC7-FC45-72BA-D704-9F82E848EAA9}"/>
              </a:ext>
            </a:extLst>
          </p:cNvPr>
          <p:cNvGrpSpPr/>
          <p:nvPr/>
        </p:nvGrpSpPr>
        <p:grpSpPr>
          <a:xfrm>
            <a:off x="4741102" y="2069869"/>
            <a:ext cx="3867912" cy="4028108"/>
            <a:chOff x="224444" y="2069869"/>
            <a:chExt cx="3867912" cy="4028108"/>
          </a:xfrm>
        </p:grpSpPr>
        <p:sp>
          <p:nvSpPr>
            <p:cNvPr id="4" name="object 8"/>
            <p:cNvSpPr/>
            <p:nvPr/>
          </p:nvSpPr>
          <p:spPr>
            <a:xfrm>
              <a:off x="224444" y="2069869"/>
              <a:ext cx="3867912" cy="3760124"/>
            </a:xfrm>
            <a:prstGeom prst="rect">
              <a:avLst/>
            </a:prstGeom>
            <a:blipFill>
              <a:blip r:embed="rId3" cstate="print"/>
              <a:stretch>
                <a:fillRect/>
              </a:stretch>
            </a:blipFill>
          </p:spPr>
          <p:txBody>
            <a:bodyPr wrap="square" lIns="0" tIns="0" rIns="0" bIns="0" rtlCol="0"/>
            <a:lstStyle/>
            <a:p>
              <a:endParaRPr/>
            </a:p>
          </p:txBody>
        </p:sp>
        <p:sp>
          <p:nvSpPr>
            <p:cNvPr id="7" name="object 6"/>
            <p:cNvSpPr txBox="1"/>
            <p:nvPr/>
          </p:nvSpPr>
          <p:spPr>
            <a:xfrm>
              <a:off x="808401" y="5869709"/>
              <a:ext cx="3043555" cy="228268"/>
            </a:xfrm>
            <a:prstGeom prst="rect">
              <a:avLst/>
            </a:prstGeom>
          </p:spPr>
          <p:txBody>
            <a:bodyPr vert="horz" wrap="square" lIns="0" tIns="12700" rIns="0" bIns="0" rtlCol="0">
              <a:spAutoFit/>
            </a:bodyPr>
            <a:lstStyle/>
            <a:p>
              <a:pPr marL="12700">
                <a:lnSpc>
                  <a:spcPct val="100000"/>
                </a:lnSpc>
                <a:spcBef>
                  <a:spcPts val="100"/>
                </a:spcBef>
              </a:pPr>
              <a:r>
                <a:rPr sz="1400" b="1" spc="-105" dirty="0">
                  <a:latin typeface="Trebuchet MS"/>
                  <a:cs typeface="Trebuchet MS"/>
                </a:rPr>
                <a:t>Fig: </a:t>
              </a:r>
              <a:r>
                <a:rPr sz="1400" b="1" spc="-40" dirty="0">
                  <a:latin typeface="Trebuchet MS"/>
                  <a:cs typeface="Trebuchet MS"/>
                </a:rPr>
                <a:t>A </a:t>
              </a:r>
              <a:r>
                <a:rPr sz="1400" b="1" spc="-85" dirty="0">
                  <a:latin typeface="Trebuchet MS"/>
                  <a:cs typeface="Trebuchet MS"/>
                </a:rPr>
                <a:t>query chain </a:t>
              </a:r>
              <a:r>
                <a:rPr sz="1400" b="1" spc="-70" dirty="0">
                  <a:latin typeface="Trebuchet MS"/>
                  <a:cs typeface="Trebuchet MS"/>
                </a:rPr>
                <a:t>with</a:t>
              </a:r>
              <a:r>
                <a:rPr lang="en-US" sz="1400" b="1" spc="-70" dirty="0">
                  <a:latin typeface="Trebuchet MS"/>
                  <a:cs typeface="Trebuchet MS"/>
                </a:rPr>
                <a:t> </a:t>
              </a:r>
              <a:r>
                <a:rPr sz="1400" b="1" spc="-330" dirty="0">
                  <a:latin typeface="Trebuchet MS"/>
                  <a:cs typeface="Trebuchet MS"/>
                </a:rPr>
                <a:t> </a:t>
              </a:r>
              <a:r>
                <a:rPr sz="1400" b="1" spc="-90" dirty="0">
                  <a:latin typeface="Trebuchet MS"/>
                  <a:cs typeface="Trebuchet MS"/>
                </a:rPr>
                <a:t>iterative queries.</a:t>
              </a:r>
              <a:endParaRPr sz="1400" dirty="0">
                <a:latin typeface="Trebuchet MS"/>
                <a:cs typeface="Trebuchet MS"/>
              </a:endParaRPr>
            </a:p>
          </p:txBody>
        </p:sp>
      </p:grpSp>
      <p:grpSp>
        <p:nvGrpSpPr>
          <p:cNvPr id="5" name="Group 4">
            <a:extLst>
              <a:ext uri="{FF2B5EF4-FFF2-40B4-BE49-F238E27FC236}">
                <a16:creationId xmlns:a16="http://schemas.microsoft.com/office/drawing/2014/main" id="{E51A08C0-2B37-6991-68F7-A1547F3011A1}"/>
              </a:ext>
            </a:extLst>
          </p:cNvPr>
          <p:cNvGrpSpPr/>
          <p:nvPr/>
        </p:nvGrpSpPr>
        <p:grpSpPr>
          <a:xfrm>
            <a:off x="294586" y="2041726"/>
            <a:ext cx="3599688" cy="4056251"/>
            <a:chOff x="5033633" y="2069869"/>
            <a:chExt cx="3599688" cy="4056251"/>
          </a:xfrm>
        </p:grpSpPr>
        <p:sp>
          <p:nvSpPr>
            <p:cNvPr id="6" name="object 9"/>
            <p:cNvSpPr/>
            <p:nvPr/>
          </p:nvSpPr>
          <p:spPr>
            <a:xfrm>
              <a:off x="5033633" y="2069869"/>
              <a:ext cx="3599688" cy="3798224"/>
            </a:xfrm>
            <a:prstGeom prst="rect">
              <a:avLst/>
            </a:prstGeom>
            <a:blipFill>
              <a:blip r:embed="rId4" cstate="print"/>
              <a:stretch>
                <a:fillRect/>
              </a:stretch>
            </a:blipFill>
          </p:spPr>
          <p:txBody>
            <a:bodyPr wrap="square" lIns="0" tIns="0" rIns="0" bIns="0" rtlCol="0"/>
            <a:lstStyle/>
            <a:p>
              <a:endParaRPr/>
            </a:p>
          </p:txBody>
        </p:sp>
        <p:sp>
          <p:nvSpPr>
            <p:cNvPr id="8" name="object 7"/>
            <p:cNvSpPr txBox="1"/>
            <p:nvPr/>
          </p:nvSpPr>
          <p:spPr>
            <a:xfrm>
              <a:off x="5282807" y="5897852"/>
              <a:ext cx="3101340" cy="228268"/>
            </a:xfrm>
            <a:prstGeom prst="rect">
              <a:avLst/>
            </a:prstGeom>
          </p:spPr>
          <p:txBody>
            <a:bodyPr vert="horz" wrap="square" lIns="0" tIns="12700" rIns="0" bIns="0" rtlCol="0">
              <a:spAutoFit/>
            </a:bodyPr>
            <a:lstStyle/>
            <a:p>
              <a:pPr marL="12700">
                <a:lnSpc>
                  <a:spcPct val="100000"/>
                </a:lnSpc>
                <a:spcBef>
                  <a:spcPts val="100"/>
                </a:spcBef>
              </a:pPr>
              <a:r>
                <a:rPr sz="1400" b="1" spc="-105" dirty="0">
                  <a:latin typeface="Trebuchet MS"/>
                  <a:cs typeface="Trebuchet MS"/>
                </a:rPr>
                <a:t>Fig: </a:t>
              </a:r>
              <a:r>
                <a:rPr sz="1400" b="1" spc="-40" dirty="0">
                  <a:latin typeface="Trebuchet MS"/>
                  <a:cs typeface="Trebuchet MS"/>
                </a:rPr>
                <a:t>A </a:t>
              </a:r>
              <a:r>
                <a:rPr sz="1400" b="1" spc="-85" dirty="0">
                  <a:latin typeface="Trebuchet MS"/>
                  <a:cs typeface="Trebuchet MS"/>
                </a:rPr>
                <a:t>query chain </a:t>
              </a:r>
              <a:r>
                <a:rPr sz="1400" b="1" spc="-70" dirty="0">
                  <a:latin typeface="Trebuchet MS"/>
                  <a:cs typeface="Trebuchet MS"/>
                </a:rPr>
                <a:t>with </a:t>
              </a:r>
              <a:r>
                <a:rPr sz="1400" b="1" spc="-95" dirty="0">
                  <a:latin typeface="Trebuchet MS"/>
                  <a:cs typeface="Trebuchet MS"/>
                </a:rPr>
                <a:t>recursive</a:t>
              </a:r>
              <a:r>
                <a:rPr sz="1400" b="1" spc="-335" dirty="0">
                  <a:latin typeface="Trebuchet MS"/>
                  <a:cs typeface="Trebuchet MS"/>
                </a:rPr>
                <a:t> </a:t>
              </a:r>
              <a:r>
                <a:rPr lang="en-US" sz="1400" b="1" spc="-335" dirty="0">
                  <a:latin typeface="Trebuchet MS"/>
                  <a:cs typeface="Trebuchet MS"/>
                </a:rPr>
                <a:t> </a:t>
              </a:r>
              <a:r>
                <a:rPr sz="1400" b="1" spc="-90" dirty="0">
                  <a:latin typeface="Trebuchet MS"/>
                  <a:cs typeface="Trebuchet MS"/>
                </a:rPr>
                <a:t>queries.</a:t>
              </a:r>
              <a:endParaRPr sz="1400" dirty="0">
                <a:latin typeface="Trebuchet MS"/>
                <a:cs typeface="Trebuchet MS"/>
              </a:endParaRPr>
            </a:p>
          </p:txBody>
        </p:sp>
      </p:grpSp>
    </p:spTree>
    <p:extLst>
      <p:ext uri="{BB962C8B-B14F-4D97-AF65-F5344CB8AC3E}">
        <p14:creationId xmlns:p14="http://schemas.microsoft.com/office/powerpoint/2010/main" val="4047181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6" name="Rectangle 5"/>
          <p:cNvSpPr/>
          <p:nvPr/>
        </p:nvSpPr>
        <p:spPr>
          <a:xfrm>
            <a:off x="335494" y="1561275"/>
            <a:ext cx="7589306" cy="2351285"/>
          </a:xfrm>
          <a:prstGeom prst="rect">
            <a:avLst/>
          </a:prstGeom>
        </p:spPr>
        <p:txBody>
          <a:bodyPr wrap="square">
            <a:spAutoFit/>
          </a:bodyPr>
          <a:lstStyle/>
          <a:p>
            <a:pPr marL="971550" lvl="1" indent="-51435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lnSpc>
                <a:spcPct val="150000"/>
              </a:lnSpc>
              <a:buFont typeface="+mj-lt"/>
              <a:buAutoNum type="arabicPeriod"/>
            </a:pPr>
            <a:r>
              <a:rPr lang="en-US" sz="2000" dirty="0">
                <a:hlinkClick r:id="rId2"/>
              </a:rPr>
              <a:t>https://www.geeksforgeeks.org/basics-computer-networking/</a:t>
            </a:r>
            <a:endParaRPr lang="en-US" sz="2000" dirty="0"/>
          </a:p>
          <a:p>
            <a:pPr marL="971550" lvl="1" indent="-514350" algn="just">
              <a:lnSpc>
                <a:spcPct val="150000"/>
              </a:lnSpc>
              <a:buFont typeface="+mj-lt"/>
              <a:buAutoNum type="arabicPeriod"/>
            </a:pPr>
            <a:r>
              <a:rPr lang="en-US" sz="2000" dirty="0">
                <a:hlinkClick r:id="rId3"/>
              </a:rPr>
              <a:t>https://www.tutorialspoint.com/computer_fundamentals/computer_networking.htm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Content Placeholder 2">
            <a:extLst>
              <a:ext uri="{FF2B5EF4-FFF2-40B4-BE49-F238E27FC236}">
                <a16:creationId xmlns:a16="http://schemas.microsoft.com/office/drawing/2014/main" id="{73A389DD-4CDA-4C45-A68C-DC9EEB6DC9BD}"/>
              </a:ext>
            </a:extLst>
          </p:cNvPr>
          <p:cNvSpPr txBox="1">
            <a:spLocks/>
          </p:cNvSpPr>
          <p:nvPr/>
        </p:nvSpPr>
        <p:spPr>
          <a:xfrm>
            <a:off x="-284019" y="1271443"/>
            <a:ext cx="9289474" cy="435133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Computer Networking: A Top-Down Approach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F., Kurose, K. W. Ross</a:t>
            </a:r>
            <a:r>
              <a:rPr lang="en-US" sz="2000" dirty="0">
                <a:latin typeface="Times New Roman" panose="02020603050405020304" pitchFamily="18" charset="0"/>
                <a:cs typeface="Times New Roman" panose="02020603050405020304" pitchFamily="18" charset="0"/>
              </a:rPr>
              <a:t>, Pearson Education, Inc., Sixth Edition,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TCP/IP Protocol Suite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2009, USA. </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and Computer Communication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Stallings</a:t>
            </a:r>
            <a:r>
              <a:rPr lang="en-US" sz="2000" dirty="0">
                <a:latin typeface="Times New Roman" panose="02020603050405020304" pitchFamily="18" charset="0"/>
                <a:cs typeface="Times New Roman" panose="02020603050405020304" pitchFamily="18" charset="0"/>
              </a:rPr>
              <a:t>, Pearson Education, Inc.,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Education, 2013, USA.</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sz="4000" spc="-215" dirty="0"/>
              <a:t>What </a:t>
            </a:r>
            <a:r>
              <a:rPr lang="en-US" sz="4000" spc="-305" dirty="0"/>
              <a:t>is </a:t>
            </a:r>
            <a:r>
              <a:rPr lang="en-US" sz="4000" spc="-550" dirty="0"/>
              <a:t> </a:t>
            </a:r>
            <a:r>
              <a:rPr lang="en-US" sz="4000" spc="-270" dirty="0"/>
              <a:t>Protocol?	</a:t>
            </a:r>
            <a:endParaRPr lang="en-US" sz="4000" dirty="0"/>
          </a:p>
        </p:txBody>
      </p:sp>
      <p:sp>
        <p:nvSpPr>
          <p:cNvPr id="4" name="object 5"/>
          <p:cNvSpPr txBox="1"/>
          <p:nvPr/>
        </p:nvSpPr>
        <p:spPr>
          <a:xfrm>
            <a:off x="151087" y="2386157"/>
            <a:ext cx="8618840" cy="2854371"/>
          </a:xfrm>
          <a:prstGeom prst="rect">
            <a:avLst/>
          </a:prstGeom>
        </p:spPr>
        <p:txBody>
          <a:bodyPr vert="horz" wrap="square" lIns="0" tIns="43180" rIns="0" bIns="0" rtlCol="0">
            <a:spAutoFit/>
          </a:bodyPr>
          <a:lstStyle/>
          <a:p>
            <a:pPr marL="285750" marR="5080" indent="-285750" algn="just">
              <a:lnSpc>
                <a:spcPct val="90000"/>
              </a:lnSpc>
              <a:spcBef>
                <a:spcPts val="340"/>
              </a:spcBef>
              <a:buFont typeface="Wingdings" panose="05000000000000000000" pitchFamily="2" charset="2"/>
              <a:buChar char="§"/>
            </a:pPr>
            <a:r>
              <a:rPr sz="2200" b="1" dirty="0">
                <a:latin typeface="Perpetua" panose="02020502060401020303" pitchFamily="18" charset="0"/>
              </a:rPr>
              <a:t>Protocol: </a:t>
            </a:r>
            <a:r>
              <a:rPr sz="2200" dirty="0">
                <a:latin typeface="Perpetua" panose="02020502060401020303" pitchFamily="18" charset="0"/>
              </a:rPr>
              <a:t>In computer networks, communication occurs between entities in different systems.  However, two entities can not simply send bit streams to each other and expect to be  understood. For communication to occur, the entities must agree on a protocol. A protocol is a  set of rules that govern data communications. A protocol defines what is communicated, how it  is communicated, and when it is communicated.</a:t>
            </a:r>
          </a:p>
          <a:p>
            <a:pPr>
              <a:lnSpc>
                <a:spcPct val="100000"/>
              </a:lnSpc>
            </a:pPr>
            <a:endParaRPr sz="2000" dirty="0">
              <a:latin typeface="Times New Roman"/>
              <a:cs typeface="Times New Roman"/>
            </a:endParaRPr>
          </a:p>
          <a:p>
            <a:pPr>
              <a:lnSpc>
                <a:spcPct val="100000"/>
              </a:lnSpc>
              <a:spcBef>
                <a:spcPts val="5"/>
              </a:spcBef>
            </a:pPr>
            <a:endParaRPr sz="2100" dirty="0">
              <a:latin typeface="Times New Roman"/>
              <a:cs typeface="Times New Roman"/>
            </a:endParaRPr>
          </a:p>
          <a:p>
            <a:pPr marL="285750" marR="5080" indent="-285750" algn="just">
              <a:lnSpc>
                <a:spcPct val="90000"/>
              </a:lnSpc>
              <a:spcBef>
                <a:spcPts val="340"/>
              </a:spcBef>
              <a:buFont typeface="Wingdings" panose="05000000000000000000" pitchFamily="2" charset="2"/>
              <a:buChar char="§"/>
            </a:pPr>
            <a:r>
              <a:rPr sz="2200" dirty="0">
                <a:latin typeface="Perpetua" panose="02020502060401020303" pitchFamily="18" charset="0"/>
              </a:rPr>
              <a:t>Example: HTTP, FTP, </a:t>
            </a:r>
            <a:r>
              <a:rPr lang="en-US" sz="2200" dirty="0">
                <a:latin typeface="Perpetua" panose="02020502060401020303" pitchFamily="18" charset="0"/>
              </a:rPr>
              <a:t> </a:t>
            </a:r>
            <a:r>
              <a:rPr sz="2200" dirty="0">
                <a:latin typeface="Perpetua" panose="02020502060401020303" pitchFamily="18" charset="0"/>
              </a:rPr>
              <a:t>TCP,</a:t>
            </a:r>
            <a:r>
              <a:rPr lang="en-US" sz="2200" dirty="0">
                <a:latin typeface="Perpetua" panose="02020502060401020303" pitchFamily="18" charset="0"/>
              </a:rPr>
              <a:t> </a:t>
            </a:r>
            <a:r>
              <a:rPr sz="2200" dirty="0">
                <a:latin typeface="Perpetua" panose="02020502060401020303" pitchFamily="18" charset="0"/>
              </a:rPr>
              <a:t>IP etc.</a:t>
            </a:r>
          </a:p>
        </p:txBody>
      </p:sp>
    </p:spTree>
    <p:extLst>
      <p:ext uri="{BB962C8B-B14F-4D97-AF65-F5344CB8AC3E}">
        <p14:creationId xmlns:p14="http://schemas.microsoft.com/office/powerpoint/2010/main" val="109273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sz="4000" spc="-175" dirty="0"/>
              <a:t>Different </a:t>
            </a:r>
            <a:r>
              <a:rPr lang="en-US" sz="4000" spc="-440" dirty="0"/>
              <a:t>Layers</a:t>
            </a:r>
            <a:r>
              <a:rPr lang="en-US" sz="4000" spc="-565" dirty="0"/>
              <a:t>  </a:t>
            </a:r>
            <a:r>
              <a:rPr lang="en-US" sz="4000" spc="-245" dirty="0"/>
              <a:t>Protocol</a:t>
            </a:r>
            <a:endParaRPr lang="en-US" sz="4000" dirty="0"/>
          </a:p>
        </p:txBody>
      </p:sp>
      <p:sp>
        <p:nvSpPr>
          <p:cNvPr id="5" name="object 6"/>
          <p:cNvSpPr/>
          <p:nvPr/>
        </p:nvSpPr>
        <p:spPr>
          <a:xfrm>
            <a:off x="1500169" y="2119746"/>
            <a:ext cx="5949696" cy="400992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5879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sz="4000" spc="-245" dirty="0"/>
              <a:t>Protocol</a:t>
            </a:r>
            <a:r>
              <a:rPr lang="en-US" sz="4000" spc="-440" dirty="0"/>
              <a:t>  </a:t>
            </a:r>
            <a:r>
              <a:rPr lang="en-US" sz="4000" spc="-475" dirty="0"/>
              <a:t>Types	</a:t>
            </a:r>
            <a:endParaRPr lang="en-US" sz="4000" dirty="0"/>
          </a:p>
        </p:txBody>
      </p:sp>
      <p:sp>
        <p:nvSpPr>
          <p:cNvPr id="4" name="object 5"/>
          <p:cNvSpPr txBox="1"/>
          <p:nvPr/>
        </p:nvSpPr>
        <p:spPr>
          <a:xfrm>
            <a:off x="304800" y="2156563"/>
            <a:ext cx="8555183" cy="3909660"/>
          </a:xfrm>
          <a:prstGeom prst="rect">
            <a:avLst/>
          </a:prstGeom>
        </p:spPr>
        <p:txBody>
          <a:bodyPr vert="horz" wrap="square" lIns="0" tIns="43180" rIns="0" bIns="0" rtlCol="0">
            <a:spAutoFit/>
          </a:bodyPr>
          <a:lstStyle/>
          <a:p>
            <a:pPr marL="12699" marR="5080" algn="just">
              <a:lnSpc>
                <a:spcPct val="90000"/>
              </a:lnSpc>
              <a:spcBef>
                <a:spcPts val="340"/>
              </a:spcBef>
              <a:buClr>
                <a:srgbClr val="9DBEBD"/>
              </a:buClr>
              <a:tabLst>
                <a:tab pos="271780" algn="l"/>
              </a:tabLst>
            </a:pPr>
            <a:r>
              <a:rPr sz="2100" b="1" dirty="0">
                <a:latin typeface="Perpetua" panose="02020502060401020303" pitchFamily="18" charset="0"/>
              </a:rPr>
              <a:t>PUSH protocol: </a:t>
            </a:r>
            <a:r>
              <a:rPr sz="2100" dirty="0">
                <a:latin typeface="Perpetua" panose="02020502060401020303" pitchFamily="18" charset="0"/>
              </a:rPr>
              <a:t>In push protocols, the client opens a connection to the server and keeps it  constantly active. The server will send (push) all new events to the client using that  single always-on connection. In other words, the server PUSHes the new events to the client. </a:t>
            </a:r>
            <a:r>
              <a:rPr lang="en-GB" sz="2100" b="1" dirty="0">
                <a:latin typeface="Perpetua" panose="02020502060401020303" pitchFamily="18" charset="0"/>
              </a:rPr>
              <a:t>For example</a:t>
            </a:r>
            <a:r>
              <a:rPr lang="en-GB" sz="2100" dirty="0">
                <a:latin typeface="Perpetua" panose="02020502060401020303" pitchFamily="18" charset="0"/>
              </a:rPr>
              <a:t>, a server might push notifications to your smartphone, informing you of new messages or updates, without you having to check manually. </a:t>
            </a:r>
            <a:r>
              <a:rPr sz="2100" dirty="0">
                <a:latin typeface="Perpetua" panose="02020502060401020303" pitchFamily="18" charset="0"/>
              </a:rPr>
              <a:t>Example: SMTP</a:t>
            </a:r>
            <a:endParaRPr lang="en-US" sz="2100" dirty="0">
              <a:latin typeface="Perpetua" panose="02020502060401020303" pitchFamily="18" charset="0"/>
            </a:endParaRPr>
          </a:p>
          <a:p>
            <a:pPr marL="12699" marR="5080" algn="just">
              <a:lnSpc>
                <a:spcPct val="90000"/>
              </a:lnSpc>
              <a:spcBef>
                <a:spcPts val="340"/>
              </a:spcBef>
              <a:buClr>
                <a:srgbClr val="9DBEBD"/>
              </a:buClr>
              <a:tabLst>
                <a:tab pos="271780" algn="l"/>
              </a:tabLst>
            </a:pPr>
            <a:endParaRPr lang="en-US" sz="2100" dirty="0">
              <a:latin typeface="Perpetua" panose="02020502060401020303" pitchFamily="18" charset="0"/>
            </a:endParaRPr>
          </a:p>
          <a:p>
            <a:pPr marL="12699" marR="5080" algn="just">
              <a:lnSpc>
                <a:spcPct val="90000"/>
              </a:lnSpc>
              <a:spcBef>
                <a:spcPts val="340"/>
              </a:spcBef>
              <a:buClr>
                <a:srgbClr val="9DBEBD"/>
              </a:buClr>
              <a:tabLst>
                <a:tab pos="271780" algn="l"/>
              </a:tabLst>
            </a:pPr>
            <a:r>
              <a:rPr lang="en-GB" sz="2100" b="1" dirty="0">
                <a:latin typeface="Perpetua" panose="02020502060401020303" pitchFamily="18" charset="0"/>
              </a:rPr>
              <a:t>PULL protocol: </a:t>
            </a:r>
            <a:r>
              <a:rPr lang="en-GB" sz="2100" dirty="0">
                <a:latin typeface="Perpetua" panose="02020502060401020303" pitchFamily="18" charset="0"/>
              </a:rPr>
              <a:t>In pull protocols, the client periodically connects to the server, checks for and  gets (pulls) recent events and then closes the connection and disconnects from the server. The  client repeats this whole procedure to get updated about new events. In this mode, the clients  periodically PULLs the new events from the server. </a:t>
            </a:r>
            <a:r>
              <a:rPr lang="en-GB" sz="2100" b="1" dirty="0">
                <a:latin typeface="Perpetua" panose="02020502060401020303" pitchFamily="18" charset="0"/>
              </a:rPr>
              <a:t>For example</a:t>
            </a:r>
            <a:r>
              <a:rPr lang="en-GB" sz="2100" dirty="0">
                <a:latin typeface="Perpetua" panose="02020502060401020303" pitchFamily="18" charset="0"/>
              </a:rPr>
              <a:t>, when you type a URL into your browser and hit enter, your browser pulls the web page data from the server, which is then displayed to you. Example: HTTP</a:t>
            </a:r>
          </a:p>
        </p:txBody>
      </p:sp>
    </p:spTree>
    <p:extLst>
      <p:ext uri="{BB962C8B-B14F-4D97-AF65-F5344CB8AC3E}">
        <p14:creationId xmlns:p14="http://schemas.microsoft.com/office/powerpoint/2010/main" val="59090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sz="4000" spc="-215" dirty="0"/>
              <a:t>Application </a:t>
            </a:r>
            <a:r>
              <a:rPr lang="en-US" sz="4000" spc="-390" dirty="0"/>
              <a:t>Layer  </a:t>
            </a:r>
            <a:r>
              <a:rPr lang="en-US" sz="4000" spc="-229" dirty="0"/>
              <a:t>Protocol:</a:t>
            </a:r>
            <a:r>
              <a:rPr lang="en-US" sz="4000" spc="-520" dirty="0"/>
              <a:t> </a:t>
            </a:r>
            <a:r>
              <a:rPr lang="en-US" sz="4000" spc="-645" dirty="0"/>
              <a:t>HTTP</a:t>
            </a:r>
            <a:endParaRPr lang="en-US" sz="4000" dirty="0"/>
          </a:p>
        </p:txBody>
      </p:sp>
      <p:sp>
        <p:nvSpPr>
          <p:cNvPr id="4" name="object 6"/>
          <p:cNvSpPr txBox="1"/>
          <p:nvPr/>
        </p:nvSpPr>
        <p:spPr>
          <a:xfrm>
            <a:off x="144659" y="2330738"/>
            <a:ext cx="8650998" cy="3877343"/>
          </a:xfrm>
          <a:prstGeom prst="rect">
            <a:avLst/>
          </a:prstGeom>
        </p:spPr>
        <p:txBody>
          <a:bodyPr vert="horz" wrap="square" lIns="0" tIns="47625" rIns="0" bIns="0" rtlCol="0">
            <a:spAutoFit/>
          </a:bodyPr>
          <a:lstStyle/>
          <a:p>
            <a:pPr marL="355599" marR="445770" indent="-342900" algn="just">
              <a:lnSpc>
                <a:spcPts val="2160"/>
              </a:lnSpc>
              <a:spcBef>
                <a:spcPts val="375"/>
              </a:spcBef>
              <a:buClr>
                <a:srgbClr val="9DBEBD"/>
              </a:buClr>
              <a:buFont typeface="Arial" panose="020B0604020202020204" pitchFamily="34" charset="0"/>
              <a:buChar char="•"/>
              <a:tabLst>
                <a:tab pos="218440" algn="l"/>
              </a:tabLst>
            </a:pPr>
            <a:r>
              <a:rPr sz="2200" dirty="0">
                <a:latin typeface="Perpetua" panose="02020502060401020303" pitchFamily="18" charset="0"/>
              </a:rPr>
              <a:t>HTTP (Hypertext Transfer Protocol) is used across the world wide web (www) for data transfer  and is one of the most used application protocols.</a:t>
            </a:r>
          </a:p>
          <a:p>
            <a:pPr marL="355599" marR="5080" indent="-342900" algn="just">
              <a:lnSpc>
                <a:spcPts val="2160"/>
              </a:lnSpc>
              <a:spcBef>
                <a:spcPts val="1405"/>
              </a:spcBef>
              <a:buClr>
                <a:srgbClr val="9DBEBD"/>
              </a:buClr>
              <a:buFont typeface="Arial" panose="020B0604020202020204" pitchFamily="34" charset="0"/>
              <a:buChar char="•"/>
              <a:tabLst>
                <a:tab pos="220345" algn="l"/>
              </a:tabLst>
            </a:pPr>
            <a:r>
              <a:rPr sz="2200" dirty="0">
                <a:latin typeface="Perpetua" panose="02020502060401020303" pitchFamily="18" charset="0"/>
              </a:rPr>
              <a:t>HTTP specifies a request/response protocol. When a client, typically a web browser, sends a  request message to a server, the HTTP protocol defines the message types the client uses to  request the web page and the message types the server uses to respond</a:t>
            </a:r>
          </a:p>
          <a:p>
            <a:pPr marL="355600" indent="-342900" algn="just">
              <a:lnSpc>
                <a:spcPct val="100000"/>
              </a:lnSpc>
              <a:spcBef>
                <a:spcPts val="1120"/>
              </a:spcBef>
              <a:buClr>
                <a:srgbClr val="9DBEBD"/>
              </a:buClr>
              <a:buFont typeface="Arial" panose="020B0604020202020204" pitchFamily="34" charset="0"/>
              <a:buChar char="•"/>
              <a:tabLst>
                <a:tab pos="160655" algn="l"/>
              </a:tabLst>
            </a:pPr>
            <a:r>
              <a:rPr sz="2200" dirty="0">
                <a:latin typeface="Perpetua" panose="02020502060401020303" pitchFamily="18" charset="0"/>
              </a:rPr>
              <a:t>The three common message types are:</a:t>
            </a:r>
          </a:p>
          <a:p>
            <a:pPr marL="772795" lvl="2" indent="-211454">
              <a:spcBef>
                <a:spcPts val="1175"/>
              </a:spcBef>
              <a:buChar char="■"/>
              <a:tabLst>
                <a:tab pos="316230" algn="l"/>
              </a:tabLst>
            </a:pPr>
            <a:r>
              <a:rPr sz="2200" dirty="0">
                <a:latin typeface="Perpetua" panose="02020502060401020303" pitchFamily="18" charset="0"/>
              </a:rPr>
              <a:t>GET</a:t>
            </a:r>
          </a:p>
          <a:p>
            <a:pPr marL="772795" lvl="2" indent="-211454">
              <a:spcBef>
                <a:spcPts val="1170"/>
              </a:spcBef>
              <a:buChar char="■"/>
              <a:tabLst>
                <a:tab pos="316230" algn="l"/>
              </a:tabLst>
            </a:pPr>
            <a:r>
              <a:rPr sz="2200" dirty="0">
                <a:latin typeface="Perpetua" panose="02020502060401020303" pitchFamily="18" charset="0"/>
              </a:rPr>
              <a:t>POST</a:t>
            </a:r>
          </a:p>
          <a:p>
            <a:pPr marL="772795" lvl="2" indent="-211454">
              <a:spcBef>
                <a:spcPts val="1160"/>
              </a:spcBef>
              <a:buChar char="■"/>
              <a:tabLst>
                <a:tab pos="316230" algn="l"/>
              </a:tabLst>
            </a:pPr>
            <a:r>
              <a:rPr sz="2200" dirty="0">
                <a:latin typeface="Perpetua" panose="02020502060401020303" pitchFamily="18" charset="0"/>
              </a:rPr>
              <a:t>PUT</a:t>
            </a:r>
          </a:p>
        </p:txBody>
      </p:sp>
    </p:spTree>
    <p:extLst>
      <p:ext uri="{BB962C8B-B14F-4D97-AF65-F5344CB8AC3E}">
        <p14:creationId xmlns:p14="http://schemas.microsoft.com/office/powerpoint/2010/main" val="278398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sz="4000" spc="-220" dirty="0"/>
              <a:t>Application </a:t>
            </a:r>
            <a:r>
              <a:rPr lang="en-US" sz="4000" spc="-390" dirty="0"/>
              <a:t>Layer  </a:t>
            </a:r>
            <a:r>
              <a:rPr lang="en-US" sz="4000" spc="-229" dirty="0"/>
              <a:t>Protocol:</a:t>
            </a:r>
            <a:r>
              <a:rPr lang="en-US" sz="4000" spc="-475" dirty="0"/>
              <a:t> </a:t>
            </a:r>
            <a:r>
              <a:rPr lang="en-US" sz="4000" spc="-645" dirty="0"/>
              <a:t>HTTP     (c  o  n  t   .)	</a:t>
            </a:r>
            <a:endParaRPr lang="en-US" sz="4000" dirty="0"/>
          </a:p>
        </p:txBody>
      </p:sp>
      <p:sp>
        <p:nvSpPr>
          <p:cNvPr id="4" name="object 5"/>
          <p:cNvSpPr txBox="1"/>
          <p:nvPr/>
        </p:nvSpPr>
        <p:spPr>
          <a:xfrm>
            <a:off x="164942" y="2233756"/>
            <a:ext cx="8798949" cy="1575560"/>
          </a:xfrm>
          <a:prstGeom prst="rect">
            <a:avLst/>
          </a:prstGeom>
        </p:spPr>
        <p:txBody>
          <a:bodyPr vert="horz" wrap="square" lIns="0" tIns="43180" rIns="0" bIns="0" rtlCol="0">
            <a:spAutoFit/>
          </a:bodyPr>
          <a:lstStyle/>
          <a:p>
            <a:pPr marL="12700" marR="5080">
              <a:lnSpc>
                <a:spcPct val="90000"/>
              </a:lnSpc>
              <a:spcBef>
                <a:spcPts val="340"/>
              </a:spcBef>
            </a:pPr>
            <a:r>
              <a:rPr sz="2200" dirty="0">
                <a:latin typeface="Perpetua" panose="02020502060401020303" pitchFamily="18" charset="0"/>
              </a:rPr>
              <a:t>GET: It is a client request for data. A web browser sends the GET message to request pages from  a web server. As shown in Figure, when the server receives the GET request, it responds with a  status line, such as HTTP/1.1 200 OK, and a message of its own, the body of which can be the  requested file, an error message, or some other information.</a:t>
            </a:r>
          </a:p>
        </p:txBody>
      </p:sp>
      <p:sp>
        <p:nvSpPr>
          <p:cNvPr id="5" name="object 6"/>
          <p:cNvSpPr/>
          <p:nvPr/>
        </p:nvSpPr>
        <p:spPr>
          <a:xfrm>
            <a:off x="3472920" y="3516086"/>
            <a:ext cx="5490971" cy="301772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7013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sz="4000" spc="-220" dirty="0"/>
              <a:t>Application </a:t>
            </a:r>
            <a:r>
              <a:rPr lang="en-US" sz="4000" spc="-390" dirty="0"/>
              <a:t>Layer  </a:t>
            </a:r>
            <a:r>
              <a:rPr lang="en-US" sz="4000" spc="-229" dirty="0"/>
              <a:t>Protocol:</a:t>
            </a:r>
            <a:r>
              <a:rPr lang="en-US" sz="4000" spc="-475" dirty="0"/>
              <a:t> </a:t>
            </a:r>
            <a:r>
              <a:rPr lang="en-US" sz="4000" spc="-645" dirty="0"/>
              <a:t>HTTP     (c  o  n  t   .)	</a:t>
            </a:r>
            <a:endParaRPr lang="en-US" sz="4000" dirty="0"/>
          </a:p>
        </p:txBody>
      </p:sp>
      <p:sp>
        <p:nvSpPr>
          <p:cNvPr id="5" name="object 5"/>
          <p:cNvSpPr txBox="1"/>
          <p:nvPr/>
        </p:nvSpPr>
        <p:spPr>
          <a:xfrm>
            <a:off x="304800" y="2376931"/>
            <a:ext cx="8100680" cy="2752035"/>
          </a:xfrm>
          <a:prstGeom prst="rect">
            <a:avLst/>
          </a:prstGeom>
        </p:spPr>
        <p:txBody>
          <a:bodyPr vert="horz" wrap="square" lIns="0" tIns="160020" rIns="0" bIns="0" rtlCol="0">
            <a:spAutoFit/>
          </a:bodyPr>
          <a:lstStyle/>
          <a:p>
            <a:pPr marL="274320" indent="-261620" algn="just">
              <a:lnSpc>
                <a:spcPct val="100000"/>
              </a:lnSpc>
              <a:spcBef>
                <a:spcPts val="1260"/>
              </a:spcBef>
              <a:buClr>
                <a:srgbClr val="9DBEBD"/>
              </a:buClr>
              <a:buChar char="•"/>
              <a:tabLst>
                <a:tab pos="274320" algn="l"/>
                <a:tab pos="274955" algn="l"/>
              </a:tabLst>
            </a:pPr>
            <a:r>
              <a:rPr sz="2200" dirty="0">
                <a:latin typeface="Perpetua" panose="02020502060401020303" pitchFamily="18" charset="0"/>
              </a:rPr>
              <a:t>POST and PUT are used to send messages that upload data to the web server.</a:t>
            </a:r>
            <a:r>
              <a:rPr lang="en-US" sz="2200" dirty="0">
                <a:latin typeface="Perpetua" panose="02020502060401020303" pitchFamily="18" charset="0"/>
              </a:rPr>
              <a:t> </a:t>
            </a:r>
            <a:r>
              <a:rPr sz="2200" dirty="0">
                <a:latin typeface="Perpetua" panose="02020502060401020303" pitchFamily="18" charset="0"/>
              </a:rPr>
              <a:t>For example, when the user enters data into a form embedded in a web page, POST includes</a:t>
            </a:r>
            <a:r>
              <a:rPr lang="en-US" sz="2200" dirty="0">
                <a:latin typeface="Perpetua" panose="02020502060401020303" pitchFamily="18" charset="0"/>
              </a:rPr>
              <a:t> </a:t>
            </a:r>
            <a:r>
              <a:rPr sz="2200" dirty="0">
                <a:latin typeface="Perpetua" panose="02020502060401020303" pitchFamily="18" charset="0"/>
              </a:rPr>
              <a:t>the data in the message sent to the server.</a:t>
            </a:r>
          </a:p>
          <a:p>
            <a:pPr marL="217804" indent="-205104" algn="just">
              <a:lnSpc>
                <a:spcPct val="100000"/>
              </a:lnSpc>
              <a:spcBef>
                <a:spcPts val="1155"/>
              </a:spcBef>
              <a:buClr>
                <a:srgbClr val="9DBEBD"/>
              </a:buClr>
              <a:buChar char="•"/>
              <a:tabLst>
                <a:tab pos="218440" algn="l"/>
              </a:tabLst>
            </a:pPr>
            <a:r>
              <a:rPr sz="2200" dirty="0">
                <a:latin typeface="Perpetua" panose="02020502060401020303" pitchFamily="18" charset="0"/>
              </a:rPr>
              <a:t>PUT up</a:t>
            </a:r>
            <a:r>
              <a:rPr lang="en-US" sz="2200" dirty="0">
                <a:latin typeface="Perpetua" panose="02020502060401020303" pitchFamily="18" charset="0"/>
              </a:rPr>
              <a:t>dates</a:t>
            </a:r>
            <a:r>
              <a:rPr sz="2200" dirty="0">
                <a:latin typeface="Perpetua" panose="02020502060401020303" pitchFamily="18" charset="0"/>
              </a:rPr>
              <a:t> resources or content to the web server.</a:t>
            </a:r>
            <a:r>
              <a:rPr lang="en-US" sz="2200" dirty="0">
                <a:latin typeface="Perpetua" panose="02020502060401020303" pitchFamily="18" charset="0"/>
              </a:rPr>
              <a:t> </a:t>
            </a:r>
            <a:r>
              <a:rPr lang="en-GB" sz="2200" b="1" dirty="0">
                <a:latin typeface="Perpetua" panose="02020502060401020303" pitchFamily="18" charset="0"/>
              </a:rPr>
              <a:t>For example</a:t>
            </a:r>
            <a:r>
              <a:rPr lang="en-GB" sz="2200" dirty="0">
                <a:latin typeface="Perpetua" panose="02020502060401020303" pitchFamily="18" charset="0"/>
              </a:rPr>
              <a:t>, if you want to update your profile information on a website, a PUT request is sent to the server with the updated details. The server replaces the old data with the new data at the specified URL, ensuring your profile is updated correctly.</a:t>
            </a:r>
            <a:endParaRPr sz="2200" dirty="0">
              <a:latin typeface="Perpetua" panose="02020502060401020303" pitchFamily="18" charset="0"/>
            </a:endParaRPr>
          </a:p>
        </p:txBody>
      </p:sp>
    </p:spTree>
    <p:extLst>
      <p:ext uri="{BB962C8B-B14F-4D97-AF65-F5344CB8AC3E}">
        <p14:creationId xmlns:p14="http://schemas.microsoft.com/office/powerpoint/2010/main" val="93797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fontScale="90000"/>
          </a:bodyPr>
          <a:lstStyle/>
          <a:p>
            <a:r>
              <a:rPr lang="en-US" sz="4000" spc="-220" dirty="0"/>
              <a:t>Application </a:t>
            </a:r>
            <a:r>
              <a:rPr lang="en-US" sz="4000" spc="-390" dirty="0"/>
              <a:t>Layer  </a:t>
            </a:r>
            <a:r>
              <a:rPr lang="en-US" sz="4000" spc="-229" dirty="0"/>
              <a:t>Protocol: </a:t>
            </a:r>
            <a:r>
              <a:rPr lang="en-US" sz="4000" spc="-640" dirty="0"/>
              <a:t>HTTP       </a:t>
            </a:r>
            <a:r>
              <a:rPr lang="en-US" sz="4000" spc="-245" dirty="0"/>
              <a:t>runs </a:t>
            </a:r>
            <a:r>
              <a:rPr lang="en-US" sz="4000" spc="-195" dirty="0"/>
              <a:t>on  </a:t>
            </a:r>
            <a:r>
              <a:rPr lang="en-US" sz="4000" spc="-825" dirty="0"/>
              <a:t>T C       P	</a:t>
            </a:r>
            <a:endParaRPr lang="en-US" sz="4000" dirty="0"/>
          </a:p>
        </p:txBody>
      </p:sp>
      <p:sp>
        <p:nvSpPr>
          <p:cNvPr id="4" name="object 5"/>
          <p:cNvSpPr txBox="1"/>
          <p:nvPr/>
        </p:nvSpPr>
        <p:spPr>
          <a:xfrm>
            <a:off x="304800" y="2208028"/>
            <a:ext cx="8312728" cy="3939284"/>
          </a:xfrm>
          <a:prstGeom prst="rect">
            <a:avLst/>
          </a:prstGeom>
        </p:spPr>
        <p:txBody>
          <a:bodyPr vert="horz" wrap="square" lIns="0" tIns="43180" rIns="0" bIns="0" rtlCol="0">
            <a:spAutoFit/>
          </a:bodyPr>
          <a:lstStyle/>
          <a:p>
            <a:pPr marL="355599" marR="5080" indent="-342900" algn="just">
              <a:lnSpc>
                <a:spcPct val="90000"/>
              </a:lnSpc>
              <a:spcBef>
                <a:spcPts val="340"/>
              </a:spcBef>
              <a:buClr>
                <a:srgbClr val="9DBEBD"/>
              </a:buClr>
              <a:buSzPct val="95000"/>
              <a:buFont typeface="Arial" panose="020B0604020202020204" pitchFamily="34" charset="0"/>
              <a:buChar char="•"/>
              <a:tabLst>
                <a:tab pos="215900" algn="l"/>
              </a:tabLst>
            </a:pPr>
            <a:r>
              <a:rPr sz="2200" dirty="0">
                <a:latin typeface="Perpetua" panose="02020502060401020303" pitchFamily="18" charset="0"/>
              </a:rPr>
              <a:t>The transfer protocol used throughout the World Wide Web is HTTP (Hyper Text Transfer  Protocol). </a:t>
            </a:r>
            <a:endParaRPr lang="en-US" sz="2200" dirty="0">
              <a:latin typeface="Perpetua" panose="02020502060401020303" pitchFamily="18" charset="0"/>
            </a:endParaRPr>
          </a:p>
          <a:p>
            <a:pPr marL="355599" marR="5080" indent="-342900" algn="just">
              <a:lnSpc>
                <a:spcPct val="90000"/>
              </a:lnSpc>
              <a:spcBef>
                <a:spcPts val="340"/>
              </a:spcBef>
              <a:buClr>
                <a:srgbClr val="9DBEBD"/>
              </a:buClr>
              <a:buSzPct val="95000"/>
              <a:buFont typeface="Arial" panose="020B0604020202020204" pitchFamily="34" charset="0"/>
              <a:buChar char="•"/>
              <a:tabLst>
                <a:tab pos="215900" algn="l"/>
              </a:tabLst>
            </a:pPr>
            <a:r>
              <a:rPr sz="2200" dirty="0">
                <a:latin typeface="Perpetua" panose="02020502060401020303" pitchFamily="18" charset="0"/>
              </a:rPr>
              <a:t>TCP provides a reliable data transfer service to HTTP, using TCP port 80.</a:t>
            </a:r>
            <a:endParaRPr lang="en-US" sz="2200" dirty="0">
              <a:latin typeface="Perpetua" panose="02020502060401020303" pitchFamily="18" charset="0"/>
            </a:endParaRPr>
          </a:p>
          <a:p>
            <a:pPr marL="355599" marR="5080" indent="-342900" algn="just">
              <a:lnSpc>
                <a:spcPct val="90000"/>
              </a:lnSpc>
              <a:spcBef>
                <a:spcPts val="340"/>
              </a:spcBef>
              <a:buClr>
                <a:srgbClr val="9DBEBD"/>
              </a:buClr>
              <a:buSzPct val="95000"/>
              <a:buFont typeface="Arial" panose="020B0604020202020204" pitchFamily="34" charset="0"/>
              <a:buChar char="•"/>
              <a:tabLst>
                <a:tab pos="215900" algn="l"/>
              </a:tabLst>
            </a:pPr>
            <a:r>
              <a:rPr sz="2200" dirty="0">
                <a:latin typeface="Perpetua" panose="02020502060401020303" pitchFamily="18" charset="0"/>
              </a:rPr>
              <a:t>This implies that </a:t>
            </a:r>
            <a:endParaRPr lang="en-US" sz="2200" dirty="0">
              <a:latin typeface="Perpetua" panose="02020502060401020303" pitchFamily="18" charset="0"/>
            </a:endParaRPr>
          </a:p>
          <a:p>
            <a:pPr marL="812799" marR="5080" lvl="1" indent="-342900" algn="just">
              <a:lnSpc>
                <a:spcPct val="90000"/>
              </a:lnSpc>
              <a:spcBef>
                <a:spcPts val="340"/>
              </a:spcBef>
              <a:buClr>
                <a:srgbClr val="9DBEBD"/>
              </a:buClr>
              <a:buSzPct val="95000"/>
              <a:buFont typeface="Wingdings" panose="05000000000000000000" pitchFamily="2" charset="2"/>
              <a:buChar char="Ø"/>
              <a:tabLst>
                <a:tab pos="215900" algn="l"/>
              </a:tabLst>
            </a:pPr>
            <a:r>
              <a:rPr lang="en-US" sz="2200" dirty="0">
                <a:latin typeface="Perpetua" panose="02020502060401020303" pitchFamily="18" charset="0"/>
              </a:rPr>
              <a:t>E</a:t>
            </a:r>
            <a:r>
              <a:rPr sz="2200" dirty="0">
                <a:latin typeface="Perpetua" panose="02020502060401020303" pitchFamily="18" charset="0"/>
              </a:rPr>
              <a:t>ach HTTP request message emitted by a client process eventually arrives in tact at the  server; similarly, </a:t>
            </a:r>
            <a:endParaRPr lang="en-US" sz="2200" dirty="0">
              <a:latin typeface="Perpetua" panose="02020502060401020303" pitchFamily="18" charset="0"/>
            </a:endParaRPr>
          </a:p>
          <a:p>
            <a:pPr marL="812799" marR="5080" lvl="1" indent="-342900" algn="just">
              <a:lnSpc>
                <a:spcPct val="90000"/>
              </a:lnSpc>
              <a:spcBef>
                <a:spcPts val="340"/>
              </a:spcBef>
              <a:buClr>
                <a:srgbClr val="9DBEBD"/>
              </a:buClr>
              <a:buSzPct val="95000"/>
              <a:buFont typeface="Wingdings" panose="05000000000000000000" pitchFamily="2" charset="2"/>
              <a:buChar char="Ø"/>
              <a:tabLst>
                <a:tab pos="215900" algn="l"/>
              </a:tabLst>
            </a:pPr>
            <a:r>
              <a:rPr lang="en-US" sz="2200" dirty="0">
                <a:latin typeface="Perpetua" panose="02020502060401020303" pitchFamily="18" charset="0"/>
              </a:rPr>
              <a:t>E</a:t>
            </a:r>
            <a:r>
              <a:rPr sz="2200" dirty="0">
                <a:latin typeface="Perpetua" panose="02020502060401020303" pitchFamily="18" charset="0"/>
              </a:rPr>
              <a:t>ach HTTP response message emitted by the server process eventually arrives  in tact at the client.</a:t>
            </a:r>
            <a:endParaRPr lang="en-US" sz="2200" dirty="0">
              <a:latin typeface="Perpetua" panose="02020502060401020303" pitchFamily="18" charset="0"/>
            </a:endParaRPr>
          </a:p>
          <a:p>
            <a:pPr marL="355599" marR="5080" indent="-342900" algn="just">
              <a:lnSpc>
                <a:spcPct val="90000"/>
              </a:lnSpc>
              <a:spcBef>
                <a:spcPts val="340"/>
              </a:spcBef>
              <a:buClr>
                <a:srgbClr val="9DBEBD"/>
              </a:buClr>
              <a:buSzPct val="95000"/>
              <a:buFont typeface="Arial" panose="020B0604020202020204" pitchFamily="34" charset="0"/>
              <a:buChar char="•"/>
              <a:tabLst>
                <a:tab pos="215900" algn="l"/>
              </a:tabLst>
            </a:pPr>
            <a:r>
              <a:rPr sz="2200" dirty="0">
                <a:latin typeface="Perpetua" panose="02020502060401020303" pitchFamily="18" charset="0"/>
              </a:rPr>
              <a:t>HTTP need not worry about lost data, or the details of how TCP recovers  from loss or reordering of data within the network.</a:t>
            </a:r>
            <a:endParaRPr lang="en-US" sz="2200" dirty="0">
              <a:latin typeface="Perpetua" panose="02020502060401020303" pitchFamily="18" charset="0"/>
            </a:endParaRPr>
          </a:p>
          <a:p>
            <a:pPr marL="355599" marR="5080" indent="-342900" algn="just">
              <a:lnSpc>
                <a:spcPct val="90000"/>
              </a:lnSpc>
              <a:spcBef>
                <a:spcPts val="340"/>
              </a:spcBef>
              <a:buClr>
                <a:srgbClr val="9DBEBD"/>
              </a:buClr>
              <a:buSzPct val="95000"/>
              <a:buFont typeface="Arial" panose="020B0604020202020204" pitchFamily="34" charset="0"/>
              <a:buChar char="•"/>
              <a:tabLst>
                <a:tab pos="215900" algn="l"/>
              </a:tabLst>
            </a:pPr>
            <a:r>
              <a:rPr sz="2200" dirty="0">
                <a:latin typeface="Perpetua" panose="02020502060401020303" pitchFamily="18" charset="0"/>
              </a:rPr>
              <a:t>That is the job of TCP and the protocols in  the lower layers of the protocol stack</a:t>
            </a:r>
          </a:p>
        </p:txBody>
      </p:sp>
    </p:spTree>
    <p:extLst>
      <p:ext uri="{BB962C8B-B14F-4D97-AF65-F5344CB8AC3E}">
        <p14:creationId xmlns:p14="http://schemas.microsoft.com/office/powerpoint/2010/main" val="347824697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611</TotalTime>
  <Words>2365</Words>
  <Application>Microsoft Office PowerPoint</Application>
  <PresentationFormat>On-screen Show (4:3)</PresentationFormat>
  <Paragraphs>132</Paragraphs>
  <Slides>25</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Corbel</vt:lpstr>
      <vt:lpstr>Perpetua</vt:lpstr>
      <vt:lpstr>Times New Roman</vt:lpstr>
      <vt:lpstr>Trebuchet MS</vt:lpstr>
      <vt:lpstr>Wingdings</vt:lpstr>
      <vt:lpstr>Spectrum</vt:lpstr>
      <vt:lpstr>Application Layer Protocols</vt:lpstr>
      <vt:lpstr>Lecture Outline</vt:lpstr>
      <vt:lpstr>What is  Protocol? </vt:lpstr>
      <vt:lpstr>Different Layers  Protocol</vt:lpstr>
      <vt:lpstr>Protocol  Types </vt:lpstr>
      <vt:lpstr>Application Layer  Protocol: HTTP</vt:lpstr>
      <vt:lpstr>Application Layer  Protocol: HTTP     (c  o  n  t   .) </vt:lpstr>
      <vt:lpstr>Application Layer  Protocol: HTTP     (c  o  n  t   .) </vt:lpstr>
      <vt:lpstr>Application Layer  Protocol: HTTP       runs on  T C       P </vt:lpstr>
      <vt:lpstr>Application Layer  Protocol: D   N    S </vt:lpstr>
      <vt:lpstr>Application Layer  Protocol: D   N    S </vt:lpstr>
      <vt:lpstr>R   o     o    t         N   a   m    e        S    e    r    v    e    r      </vt:lpstr>
      <vt:lpstr> L    o    c    a    l         N   a   m    e        S    e    r    v    e    r      </vt:lpstr>
      <vt:lpstr>A    u     t    h    o    r      i         t       a     t     i      v    e         N   a   m    e        S    e    r    v    e    r      </vt:lpstr>
      <vt:lpstr>DNS  Hierarchy </vt:lpstr>
      <vt:lpstr>Internet Domain  Names </vt:lpstr>
      <vt:lpstr>Internet Domain Names  (cont .)</vt:lpstr>
      <vt:lpstr>Internet Domain Names  (cont .)</vt:lpstr>
      <vt:lpstr>DNS: How it works? Example: Hannah  want to connect   at  www.fredsco.com</vt:lpstr>
      <vt:lpstr>D N S :   How it works?</vt:lpstr>
      <vt:lpstr>D N S :   How it works? (cont.)</vt:lpstr>
      <vt:lpstr>Different types of D    N    S                                queries</vt:lpstr>
      <vt:lpstr>Recursive query/ Iterative  query</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FARUK ABDULLAH AL SOHAN</cp:lastModifiedBy>
  <cp:revision>165</cp:revision>
  <dcterms:created xsi:type="dcterms:W3CDTF">2018-12-10T17:20:29Z</dcterms:created>
  <dcterms:modified xsi:type="dcterms:W3CDTF">2024-06-21T18:35:43Z</dcterms:modified>
</cp:coreProperties>
</file>