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3"/>
    <p:sldId id="285" r:id="rId4"/>
    <p:sldId id="301" r:id="rId5"/>
    <p:sldId id="286" r:id="rId6"/>
    <p:sldId id="289" r:id="rId7"/>
    <p:sldId id="290" r:id="rId8"/>
    <p:sldId id="291" r:id="rId9"/>
    <p:sldId id="293" r:id="rId10"/>
    <p:sldId id="294" r:id="rId11"/>
    <p:sldId id="295" r:id="rId12"/>
    <p:sldId id="296" r:id="rId13"/>
    <p:sldId id="297" r:id="rId14"/>
    <p:sldId id="298" r:id="rId15"/>
    <p:sldId id="288" r:id="rId16"/>
    <p:sldId id="29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colab.research.google.com/drive/1WvzjLHrb2Yf0ocPfUPUAIL7lYTIAvGwl?usp=shar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machine learning is a type of supervised learning where the goal is to categorize or classify data points into predefined classes or labels.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input data (features), a classification algorithm learns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mapping function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assigns a label (or class) to each data point based on the training data. It is used when the output variable is categorical, meaning it falls into one of several distinct categories.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of Classification Algorithms: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234" y="3598553"/>
            <a:ext cx="5227966" cy="2268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KNN: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918335"/>
          <a:ext cx="55003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310"/>
                <a:gridCol w="1370203"/>
                <a:gridCol w="1448372"/>
                <a:gridCol w="640080"/>
                <a:gridCol w="70834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Height (cm)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 (KG)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170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57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KNN: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918335"/>
          <a:ext cx="55003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310"/>
                <a:gridCol w="1370203"/>
                <a:gridCol w="1448372"/>
                <a:gridCol w="640080"/>
                <a:gridCol w="70834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Height (cm)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 (KG)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170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57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6324600" y="2362200"/>
            <a:ext cx="457200" cy="9906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781800" y="2672834"/>
            <a:ext cx="83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K=3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KNN: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918335"/>
          <a:ext cx="55003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310"/>
                <a:gridCol w="1370203"/>
                <a:gridCol w="1448372"/>
                <a:gridCol w="640080"/>
                <a:gridCol w="70834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Height (cm)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 (KG)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Underweight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170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57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6324600" y="2362199"/>
            <a:ext cx="457200" cy="1453635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781800" y="2895600"/>
            <a:ext cx="83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K=4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KNN: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918335"/>
          <a:ext cx="55003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310"/>
                <a:gridCol w="1370203"/>
                <a:gridCol w="1448372"/>
                <a:gridCol w="640080"/>
                <a:gridCol w="70834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Height (cm)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 (KG)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Underweight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Underweight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170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57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6324600" y="2362199"/>
            <a:ext cx="457200" cy="1752601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781800" y="3059668"/>
            <a:ext cx="83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K=5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KNN: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Expensive: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size of the dataset increases, the algorithm becomes slow because it has to calculate the distance for each test point with every training point.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Noisy Data: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 or irrelevant features can significantly affect predictions.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 Required: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KNN relies on distance calculations, features must be scaled properly to prevent features with larger ranges from dominating the distance calculation.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Memory-Intensive: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algorithm needs to store the entire training dataset, making it less memory-efficient for large datasets.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153162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Code: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https://colab.research.google.com/drive/1WvzjLHrb2Yf0ocPfUPUAIL7lYTIAvGwl?usp=sharing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36270" y="3535045"/>
            <a:ext cx="7469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/>
              <a:t>Lets go for understanding the coding of KNN using Python</a:t>
            </a: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simple,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non-parametric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instance-based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algorithm. It can be also used as regression tasks.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Non-parametric: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k-NN doesn’t assume any specific form for the underlying data distribution, which makes it flexible for various data types. It can model complex data patterns without needing to fit data to a predefined parameterized function.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Instance-based: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Instead of learning a general rule from the training data, k-NN memorizes the entire training set. For prediction, it looks up the k closest instances in the training data (based on a distance metric like Euclidean or Manhattan) and uses those instances to classify new points or make regression predictions.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works by finding the "k" closest data points (neighbors) to a new, unknown data point and making predictions based on their classes.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build a model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the training phase. Instead, it stores the training data and makes predictions by referencing it directly during testing. This is why it is also called a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lazy learner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KNN: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is easy to understand and implement.  Since KNN doesn’t build a model, the training phase is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can be used for both classification and regression problems. KNN doesn’t make assumptions about the underlying data distribution (Non-parametric).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KNN Works: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k Neighbors: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 "k" refers to the number of nearest neighbors to consider when making a prediction.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Distance: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calculates the distance between the new data point and all other points in the training dataset. Common distance metrics include: Euclidean Distance, Manhattan Distance.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Nearest Neighbors: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calculating the distances, the algorithm selects the k nearest points (neighbors) from the training set.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a Prediction: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 The new point is assigned to the class that is most common among its k nearest neighbors (majority voting).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2590800"/>
            <a:ext cx="4956175" cy="37172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424305" y="1437005"/>
            <a:ext cx="7110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To classify a new input vector x, examine the k-closest traning data point to x and assign the object to the most frequently occurring class.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KNN Works: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905000"/>
            <a:ext cx="7089156" cy="39329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KNN: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24400" y="1503680"/>
          <a:ext cx="415188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310"/>
                <a:gridCol w="1370203"/>
                <a:gridCol w="144837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Height (cm)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 (KG)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170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57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7467600" cy="43434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of KNN: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GB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GB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GB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GB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1800" b="1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𝟏𝟕𝟎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𝟏𝟔𝟕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𝟓𝟕</m:t>
                                  </m:r>
                                  <m: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𝟓𝟏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𝟏𝟕𝟎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𝟏𝟖𝟐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𝟓𝟕</m:t>
                                  </m:r>
                                  <m: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𝟔𝟐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𝟏𝟕𝟎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𝟏𝟕𝟎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𝟓𝟕</m:t>
                                  </m:r>
                                  <m: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𝟓𝟓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7467600" cy="43434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24400" y="1503680"/>
          <a:ext cx="415188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310"/>
                <a:gridCol w="1370203"/>
                <a:gridCol w="144837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Height (cm)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 (KG)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170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57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KNN: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828800"/>
          <a:ext cx="487607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310"/>
                <a:gridCol w="1370203"/>
                <a:gridCol w="1448372"/>
                <a:gridCol w="72418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Height (cm)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 (KG)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13.4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170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57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5455</Words>
  <Application>WPS Presentation</Application>
  <PresentationFormat>On-screen Show (4:3)</PresentationFormat>
  <Paragraphs>767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Cambria Math</vt:lpstr>
      <vt:lpstr>Microsoft YaHei</vt:lpstr>
      <vt:lpstr>Arial Unicode MS</vt:lpstr>
      <vt:lpstr>Calibri</vt:lpstr>
      <vt:lpstr>BatangChe</vt:lpstr>
      <vt:lpstr>Segoe Print</vt:lpstr>
      <vt:lpstr>Office Theme</vt:lpstr>
      <vt:lpstr>Supervised Learning: Classification</vt:lpstr>
      <vt:lpstr>Supervised Learning: Classification</vt:lpstr>
      <vt:lpstr>Supervised Learning: Classification</vt:lpstr>
      <vt:lpstr>Supervised Learning: Classification</vt:lpstr>
      <vt:lpstr>Supervised Learning: Classification</vt:lpstr>
      <vt:lpstr>Supervised Learning: Classification</vt:lpstr>
      <vt:lpstr>Supervised Learning: Classification</vt:lpstr>
      <vt:lpstr>Supervised Learning: Classification</vt:lpstr>
      <vt:lpstr>Supervised Learning: Classification</vt:lpstr>
      <vt:lpstr>Supervised Learning: Classification</vt:lpstr>
      <vt:lpstr>Supervised Learning: Classification</vt:lpstr>
      <vt:lpstr>Supervised Learning: Classification</vt:lpstr>
      <vt:lpstr>Supervised Learning: Classification</vt:lpstr>
      <vt:lpstr>Supervised Learning: Classification</vt:lpstr>
      <vt:lpstr>Supervised Learning: Classification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</dc:creator>
  <cp:lastModifiedBy>Dr Ashraf</cp:lastModifiedBy>
  <cp:revision>241</cp:revision>
  <dcterms:created xsi:type="dcterms:W3CDTF">2024-10-19T07:49:00Z</dcterms:created>
  <dcterms:modified xsi:type="dcterms:W3CDTF">2024-10-29T03:29:02Z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6BD3585E7C694180AAF73A0ECBA59D61_12</vt:lpwstr>
  </property>
  <property fmtid="{D5CDD505-2E9C-101B-9397-08002B2CF9AE}" pid="3" name="KSOProductBuildVer">
    <vt:lpwstr>1033-12.2.0.18607</vt:lpwstr>
  </property>
</Properties>
</file>