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A3AA37-F4E2-4A6E-B1A3-BEE5AA8AA9E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B35DCFA-336A-490F-8D86-874746A78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LOW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Y=</a:t>
            </a:r>
            <a:r>
              <a:rPr lang="en-US" dirty="0" err="1" smtClean="0"/>
              <a:t>mx+c</a:t>
            </a:r>
            <a:r>
              <a:rPr lang="en-US" dirty="0" smtClean="0"/>
              <a:t> (we have to find m and C)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1196955"/>
            <a:ext cx="7521575" cy="338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8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LOW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26123"/>
            <a:ext cx="3657600" cy="417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334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highest activity ( in terms of oil changes) is in the month of  </a:t>
            </a:r>
            <a:r>
              <a:rPr lang="en-US" dirty="0" err="1" smtClean="0"/>
              <a:t>april</a:t>
            </a:r>
            <a:r>
              <a:rPr lang="en-US" dirty="0" smtClean="0"/>
              <a:t> and lowest activity is in the month  January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4853354" y="1488831"/>
            <a:ext cx="2286000" cy="3048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870939" y="2438400"/>
            <a:ext cx="2286000" cy="3048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19172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 smtClean="0"/>
              <a:t>VCU or m =($11585-$9860 )/(2950 -2200 ) (Jan &amp; </a:t>
            </a:r>
            <a:r>
              <a:rPr lang="en-US" sz="2500" dirty="0" err="1" smtClean="0"/>
              <a:t>apr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VCU= 1725/750 =$2.3</a:t>
            </a:r>
          </a:p>
          <a:p>
            <a:r>
              <a:rPr lang="en-US" sz="2500" dirty="0" smtClean="0"/>
              <a:t>Total Fixed Cost  we know y=</a:t>
            </a:r>
            <a:r>
              <a:rPr lang="en-US" sz="2500" dirty="0" err="1" smtClean="0"/>
              <a:t>mx+c</a:t>
            </a:r>
            <a:r>
              <a:rPr lang="en-US" sz="2500" dirty="0" smtClean="0"/>
              <a:t>;  y= 2.3*</a:t>
            </a:r>
            <a:r>
              <a:rPr lang="en-US" sz="2500" dirty="0" err="1" smtClean="0"/>
              <a:t>x+c</a:t>
            </a:r>
            <a:endParaRPr lang="en-US" sz="2500" dirty="0" smtClean="0"/>
          </a:p>
          <a:p>
            <a:r>
              <a:rPr lang="en-US" sz="2500" dirty="0" smtClean="0"/>
              <a:t>Use only the months </a:t>
            </a:r>
            <a:r>
              <a:rPr lang="en-US" sz="2500" dirty="0" err="1" smtClean="0"/>
              <a:t>jan</a:t>
            </a:r>
            <a:r>
              <a:rPr lang="en-US" sz="2500" dirty="0" smtClean="0"/>
              <a:t> and </a:t>
            </a:r>
            <a:r>
              <a:rPr lang="en-US" sz="2500" dirty="0" err="1" smtClean="0"/>
              <a:t>april</a:t>
            </a:r>
            <a:r>
              <a:rPr lang="en-US" sz="2500" dirty="0" smtClean="0"/>
              <a:t> in his case</a:t>
            </a:r>
          </a:p>
          <a:p>
            <a:r>
              <a:rPr lang="en-US" sz="2500" dirty="0" smtClean="0"/>
              <a:t>Using </a:t>
            </a:r>
            <a:r>
              <a:rPr lang="en-US" sz="2500" dirty="0" err="1" smtClean="0"/>
              <a:t>jan</a:t>
            </a:r>
            <a:r>
              <a:rPr lang="en-US" sz="2500" dirty="0" smtClean="0"/>
              <a:t> information:</a:t>
            </a:r>
          </a:p>
          <a:p>
            <a:r>
              <a:rPr lang="en-US" sz="2500" dirty="0" smtClean="0"/>
              <a:t>9860=(2.3*2200</a:t>
            </a:r>
            <a:r>
              <a:rPr lang="en-US" sz="2500" smtClean="0"/>
              <a:t>)+</a:t>
            </a:r>
            <a:r>
              <a:rPr lang="en-US" sz="2500" smtClean="0"/>
              <a:t>c ; or 9860-5060=c ;so c= 4800</a:t>
            </a:r>
            <a:endParaRPr lang="en-US" sz="2500" dirty="0" smtClean="0"/>
          </a:p>
          <a:p>
            <a:r>
              <a:rPr lang="en-US" sz="2500" dirty="0" smtClean="0"/>
              <a:t>Cost equation:</a:t>
            </a:r>
          </a:p>
          <a:p>
            <a:r>
              <a:rPr lang="en-US" sz="2500" u="sng" dirty="0" smtClean="0"/>
              <a:t>Y=</a:t>
            </a:r>
            <a:r>
              <a:rPr lang="en-US" sz="2500" u="sng" dirty="0" err="1" smtClean="0"/>
              <a:t>mx+c</a:t>
            </a:r>
            <a:r>
              <a:rPr lang="en-US" sz="2500" u="sng" dirty="0" smtClean="0"/>
              <a:t>; Here y = total cost, mx= Total variable cost, c = Total Fixed Cost. Thus m = variable cost per unit.</a:t>
            </a:r>
          </a:p>
          <a:p>
            <a:r>
              <a:rPr lang="en-US" sz="2500" dirty="0" smtClean="0"/>
              <a:t>Y =  2.3x + 4800</a:t>
            </a:r>
          </a:p>
          <a:p>
            <a:r>
              <a:rPr lang="en-US" sz="2500" dirty="0" smtClean="0"/>
              <a:t>If x = 3000</a:t>
            </a:r>
            <a:r>
              <a:rPr lang="en-US" sz="2500" dirty="0"/>
              <a:t> </a:t>
            </a:r>
            <a:r>
              <a:rPr lang="en-US" sz="2500" dirty="0" smtClean="0"/>
              <a:t>find </a:t>
            </a:r>
            <a:r>
              <a:rPr lang="en-US" sz="2500" dirty="0" err="1" smtClean="0"/>
              <a:t>tc</a:t>
            </a:r>
            <a:endParaRPr lang="en-US" sz="2500" dirty="0" smtClean="0"/>
          </a:p>
          <a:p>
            <a:r>
              <a:rPr lang="en-US" sz="2500" dirty="0" smtClean="0"/>
              <a:t>TC= (2.3*3000)+4800 = $11 ,700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43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0B867AF2C5C4F9637320031D149F8" ma:contentTypeVersion="2" ma:contentTypeDescription="Create a new document." ma:contentTypeScope="" ma:versionID="36bc80d94993988086bd18bed6b3b747">
  <xsd:schema xmlns:xsd="http://www.w3.org/2001/XMLSchema" xmlns:xs="http://www.w3.org/2001/XMLSchema" xmlns:p="http://schemas.microsoft.com/office/2006/metadata/properties" xmlns:ns2="ffc67735-da43-4607-a8bf-bf7670c23dcd" targetNamespace="http://schemas.microsoft.com/office/2006/metadata/properties" ma:root="true" ma:fieldsID="93c4f436f9fe00fdf1818bbc59e710f7" ns2:_="">
    <xsd:import namespace="ffc67735-da43-4607-a8bf-bf7670c23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67735-da43-4607-a8bf-bf7670c23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1EA8DF-9C4D-443A-B22B-339B9E5F3449}"/>
</file>

<file path=customXml/itemProps2.xml><?xml version="1.0" encoding="utf-8"?>
<ds:datastoreItem xmlns:ds="http://schemas.openxmlformats.org/officeDocument/2006/customXml" ds:itemID="{67482FA4-0974-4710-8037-7BB61E2FAD84}"/>
</file>

<file path=customXml/itemProps3.xml><?xml version="1.0" encoding="utf-8"?>
<ds:datastoreItem xmlns:ds="http://schemas.openxmlformats.org/officeDocument/2006/customXml" ds:itemID="{DF8315C2-ED20-4C39-9886-1CD75671AC2C}"/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4243</TotalTime>
  <Words>154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HIGH LOW METHOD</vt:lpstr>
      <vt:lpstr>Y=mx+c (we have to find m and C)</vt:lpstr>
      <vt:lpstr>HIGH LOW METHOD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2020-09-07T15:50:52Z</dcterms:created>
  <dcterms:modified xsi:type="dcterms:W3CDTF">2021-07-25T04:02:45Z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0x0101005550B867AF2C5C4F9637320031D149F8</vt:lpwstr>
  </property>
</Properties>
</file>