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embeddedFontLst>
    <p:embeddedFont>
      <p:font typeface="Corbel" panose="020B0503020204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SmH9+FzBrVTT/yYK3rfg5gDLbL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E7D5E9E-9A8E-4DF5-BE63-5D58CA32F29E}">
  <a:tblStyle styleId="{3E7D5E9E-9A8E-4DF5-BE63-5D58CA32F29E}"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dk1"/>
              </a:solidFill>
              <a:prstDash val="solid"/>
              <a:round/>
              <a:headEnd type="none" w="sm" len="sm"/>
              <a:tailEnd type="none" w="sm" len="sm"/>
            </a:ln>
          </a:top>
        </a:tcBdr>
        <a:fill>
          <a:solidFill>
            <a:srgbClr val="E6E6E6"/>
          </a:solidFill>
        </a:fill>
      </a:tcStyle>
    </a:lastRow>
    <a:seCell>
      <a:tcTxStyle/>
      <a:tcStyle>
        <a:tcBdr/>
      </a:tcStyle>
    </a:seCell>
    <a:swCell>
      <a:tcTxStyle/>
      <a:tcStyle>
        <a:tcBdr/>
      </a:tcStyle>
    </a:swCell>
    <a:firstRow>
      <a:tcTxStyle b="on" i="off"/>
      <a:tcStyle>
        <a:tcBdr/>
        <a:fill>
          <a:solidFill>
            <a:srgbClr val="E6E6E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HOHANUR RAHMAN SHOHAN" userId="5d7f12b6-0a6a-48dd-adaa-5f72beb33e17" providerId="ADAL" clId="{C8A526EF-2582-4687-AB66-AECC5ECC2711}"/>
    <pc:docChg chg="modSld">
      <pc:chgData name="MD. SHOHANUR RAHMAN SHOHAN" userId="5d7f12b6-0a6a-48dd-adaa-5f72beb33e17" providerId="ADAL" clId="{C8A526EF-2582-4687-AB66-AECC5ECC2711}" dt="2024-07-13T16:29:48.848" v="4" actId="13926"/>
      <pc:docMkLst>
        <pc:docMk/>
      </pc:docMkLst>
      <pc:sldChg chg="modSp mod">
        <pc:chgData name="MD. SHOHANUR RAHMAN SHOHAN" userId="5d7f12b6-0a6a-48dd-adaa-5f72beb33e17" providerId="ADAL" clId="{C8A526EF-2582-4687-AB66-AECC5ECC2711}" dt="2024-07-13T16:25:50.365" v="1" actId="13926"/>
        <pc:sldMkLst>
          <pc:docMk/>
          <pc:sldMk cId="0" sldId="260"/>
        </pc:sldMkLst>
        <pc:spChg chg="mod">
          <ac:chgData name="MD. SHOHANUR RAHMAN SHOHAN" userId="5d7f12b6-0a6a-48dd-adaa-5f72beb33e17" providerId="ADAL" clId="{C8A526EF-2582-4687-AB66-AECC5ECC2711}" dt="2024-07-13T16:25:50.365" v="1" actId="13926"/>
          <ac:spMkLst>
            <pc:docMk/>
            <pc:sldMk cId="0" sldId="260"/>
            <ac:spMk id="232" creationId="{00000000-0000-0000-0000-000000000000}"/>
          </ac:spMkLst>
        </pc:spChg>
      </pc:sldChg>
      <pc:sldChg chg="modSp mod">
        <pc:chgData name="MD. SHOHANUR RAHMAN SHOHAN" userId="5d7f12b6-0a6a-48dd-adaa-5f72beb33e17" providerId="ADAL" clId="{C8A526EF-2582-4687-AB66-AECC5ECC2711}" dt="2024-07-13T16:27:12.809" v="3" actId="13926"/>
        <pc:sldMkLst>
          <pc:docMk/>
          <pc:sldMk cId="0" sldId="262"/>
        </pc:sldMkLst>
        <pc:spChg chg="mod">
          <ac:chgData name="MD. SHOHANUR RAHMAN SHOHAN" userId="5d7f12b6-0a6a-48dd-adaa-5f72beb33e17" providerId="ADAL" clId="{C8A526EF-2582-4687-AB66-AECC5ECC2711}" dt="2024-07-13T16:27:12.809" v="3" actId="13926"/>
          <ac:spMkLst>
            <pc:docMk/>
            <pc:sldMk cId="0" sldId="262"/>
            <ac:spMk id="244" creationId="{00000000-0000-0000-0000-000000000000}"/>
          </ac:spMkLst>
        </pc:spChg>
      </pc:sldChg>
      <pc:sldChg chg="modSp mod">
        <pc:chgData name="MD. SHOHANUR RAHMAN SHOHAN" userId="5d7f12b6-0a6a-48dd-adaa-5f72beb33e17" providerId="ADAL" clId="{C8A526EF-2582-4687-AB66-AECC5ECC2711}" dt="2024-07-13T16:29:48.848" v="4" actId="13926"/>
        <pc:sldMkLst>
          <pc:docMk/>
          <pc:sldMk cId="0" sldId="266"/>
        </pc:sldMkLst>
        <pc:spChg chg="mod">
          <ac:chgData name="MD. SHOHANUR RAHMAN SHOHAN" userId="5d7f12b6-0a6a-48dd-adaa-5f72beb33e17" providerId="ADAL" clId="{C8A526EF-2582-4687-AB66-AECC5ECC2711}" dt="2024-07-13T16:29:48.848" v="4" actId="13926"/>
          <ac:spMkLst>
            <pc:docMk/>
            <pc:sldMk cId="0" sldId="266"/>
            <ac:spMk id="3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0" name="Google Shape;340;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7" name="Google Shape;37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0" name="Google Shape;440;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3" name="Google Shape;22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5" name="Google Shape;23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2"/>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b="0" i="0" u="none" strike="noStrike" cap="none">
              <a:solidFill>
                <a:schemeClr val="lt1"/>
              </a:solidFill>
              <a:latin typeface="Corbel"/>
              <a:ea typeface="Corbel"/>
              <a:cs typeface="Corbel"/>
              <a:sym typeface="Corbel"/>
            </a:endParaRPr>
          </a:p>
        </p:txBody>
      </p:sp>
      <p:grpSp>
        <p:nvGrpSpPr>
          <p:cNvPr id="16" name="Google Shape;16;p22"/>
          <p:cNvGrpSpPr/>
          <p:nvPr/>
        </p:nvGrpSpPr>
        <p:grpSpPr>
          <a:xfrm>
            <a:off x="284163" y="1906542"/>
            <a:ext cx="8576373" cy="137411"/>
            <a:chOff x="284163" y="1759424"/>
            <a:chExt cx="8576373" cy="137411"/>
          </a:xfrm>
        </p:grpSpPr>
        <p:sp>
          <p:nvSpPr>
            <p:cNvPr id="17" name="Google Shape;17;p22"/>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22"/>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22"/>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0" name="Google Shape;20;p2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sz="4200">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2"/>
          <p:cNvSpPr txBox="1">
            <a:spLocks noGrp="1"/>
          </p:cNvSpPr>
          <p:nvPr>
            <p:ph type="subTitle" idx="1"/>
          </p:nvPr>
        </p:nvSpPr>
        <p:spPr>
          <a:xfrm>
            <a:off x="476205" y="1532427"/>
            <a:ext cx="7754112" cy="484632"/>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A5A5A5"/>
              </a:buClr>
              <a:buSzPts val="1620"/>
              <a:buFont typeface="Noto Sans Symbols"/>
              <a:buNone/>
              <a:defRPr sz="1800">
                <a:solidFill>
                  <a:schemeClr val="lt1"/>
                </a:solidFill>
                <a:latin typeface="Calibri"/>
                <a:ea typeface="Calibri"/>
                <a:cs typeface="Calibri"/>
                <a:sym typeface="Calibri"/>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sp>
        <p:nvSpPr>
          <p:cNvPr id="22" name="Google Shape;22;p22"/>
          <p:cNvSpPr/>
          <p:nvPr/>
        </p:nvSpPr>
        <p:spPr>
          <a:xfrm>
            <a:off x="284163" y="6227064"/>
            <a:ext cx="8574087" cy="173736"/>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23" name="Google Shape;23;p22" descr="Image result for AIUB logo"/>
          <p:cNvPicPr preferRelativeResize="0"/>
          <p:nvPr/>
        </p:nvPicPr>
        <p:blipFill rotWithShape="1">
          <a:blip r:embed="rId2">
            <a:alphaModFix/>
          </a:blip>
          <a:srcRect/>
          <a:stretch/>
        </p:blipFill>
        <p:spPr>
          <a:xfrm>
            <a:off x="7438596" y="459899"/>
            <a:ext cx="1419654" cy="142852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7"/>
        <p:cNvGrpSpPr/>
        <p:nvPr/>
      </p:nvGrpSpPr>
      <p:grpSpPr>
        <a:xfrm>
          <a:off x="0" y="0"/>
          <a:ext cx="0" cy="0"/>
          <a:chOff x="0" y="0"/>
          <a:chExt cx="0" cy="0"/>
        </a:xfrm>
      </p:grpSpPr>
      <p:sp>
        <p:nvSpPr>
          <p:cNvPr id="118" name="Google Shape;118;p31"/>
          <p:cNvSpPr txBox="1">
            <a:spLocks noGrp="1"/>
          </p:cNvSpPr>
          <p:nvPr>
            <p:ph type="title"/>
          </p:nvPr>
        </p:nvSpPr>
        <p:spPr>
          <a:xfrm>
            <a:off x="268941" y="1298762"/>
            <a:ext cx="4069080" cy="11620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accent2"/>
              </a:buClr>
              <a:buSzPts val="3200"/>
              <a:buFont typeface="Corbel"/>
              <a:buNone/>
              <a:defRPr sz="3200" b="1">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1"/>
          <p:cNvSpPr txBox="1">
            <a:spLocks noGrp="1"/>
          </p:cNvSpPr>
          <p:nvPr>
            <p:ph type="body" idx="1"/>
          </p:nvPr>
        </p:nvSpPr>
        <p:spPr>
          <a:xfrm>
            <a:off x="4783567" y="914400"/>
            <a:ext cx="4069080"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20" name="Google Shape;120;p31"/>
          <p:cNvSpPr txBox="1">
            <a:spLocks noGrp="1"/>
          </p:cNvSpPr>
          <p:nvPr>
            <p:ph type="body" idx="2"/>
          </p:nvPr>
        </p:nvSpPr>
        <p:spPr>
          <a:xfrm>
            <a:off x="268941" y="2456329"/>
            <a:ext cx="4069080" cy="3182472"/>
          </a:xfrm>
          <a:prstGeom prst="rect">
            <a:avLst/>
          </a:prstGeom>
          <a:noFill/>
          <a:ln>
            <a:noFill/>
          </a:ln>
        </p:spPr>
        <p:txBody>
          <a:bodyPr spcFirstLastPara="1" wrap="square" lIns="91425" tIns="45700" rIns="91425" bIns="45700" anchor="t" anchorCtr="0">
            <a:normAutofit/>
          </a:bodyPr>
          <a:lstStyle>
            <a:lvl1pPr marL="457200" lvl="0" indent="-228600" algn="ctr">
              <a:spcBef>
                <a:spcPts val="600"/>
              </a:spcBef>
              <a:spcAft>
                <a:spcPts val="0"/>
              </a:spcAft>
              <a:buSzPts val="1620"/>
              <a:buNone/>
              <a:defRPr sz="1800"/>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21" name="Google Shape;121;p3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3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3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24" name="Google Shape;124;p31"/>
          <p:cNvGrpSpPr/>
          <p:nvPr/>
        </p:nvGrpSpPr>
        <p:grpSpPr>
          <a:xfrm>
            <a:off x="284163" y="452718"/>
            <a:ext cx="8576373" cy="137411"/>
            <a:chOff x="284163" y="1577847"/>
            <a:chExt cx="8576373" cy="137411"/>
          </a:xfrm>
        </p:grpSpPr>
        <p:sp>
          <p:nvSpPr>
            <p:cNvPr id="125" name="Google Shape;125;p31"/>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1"/>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31"/>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32"/>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30" name="Google Shape;130;p32"/>
          <p:cNvGrpSpPr/>
          <p:nvPr/>
        </p:nvGrpSpPr>
        <p:grpSpPr>
          <a:xfrm>
            <a:off x="284163" y="6263389"/>
            <a:ext cx="8576373" cy="137411"/>
            <a:chOff x="284163" y="1759424"/>
            <a:chExt cx="8576373" cy="137411"/>
          </a:xfrm>
        </p:grpSpPr>
        <p:sp>
          <p:nvSpPr>
            <p:cNvPr id="131" name="Google Shape;131;p32"/>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2" name="Google Shape;132;p32"/>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32"/>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4" name="Google Shape;134;p32"/>
          <p:cNvSpPr txBox="1">
            <a:spLocks noGrp="1"/>
          </p:cNvSpPr>
          <p:nvPr>
            <p:ph type="title"/>
          </p:nvPr>
        </p:nvSpPr>
        <p:spPr>
          <a:xfrm>
            <a:off x="363071" y="4800600"/>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5" name="Google Shape;135;p32"/>
          <p:cNvSpPr>
            <a:spLocks noGrp="1"/>
          </p:cNvSpPr>
          <p:nvPr>
            <p:ph type="pic" idx="2"/>
          </p:nvPr>
        </p:nvSpPr>
        <p:spPr>
          <a:xfrm>
            <a:off x="284163" y="457199"/>
            <a:ext cx="8577072" cy="4352544"/>
          </a:xfrm>
          <a:prstGeom prst="rect">
            <a:avLst/>
          </a:prstGeom>
          <a:noFill/>
          <a:ln>
            <a:noFill/>
          </a:ln>
        </p:spPr>
      </p:sp>
      <p:sp>
        <p:nvSpPr>
          <p:cNvPr id="136" name="Google Shape;136;p32"/>
          <p:cNvSpPr txBox="1">
            <a:spLocks noGrp="1"/>
          </p:cNvSpPr>
          <p:nvPr>
            <p:ph type="body" idx="1"/>
          </p:nvPr>
        </p:nvSpPr>
        <p:spPr>
          <a:xfrm>
            <a:off x="419099" y="5367338"/>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37" name="Google Shape;137;p32"/>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Alt.">
  <p:cSld name="Picture with Caption, Alt.">
    <p:spTree>
      <p:nvGrpSpPr>
        <p:cNvPr id="1" name="Shape 140"/>
        <p:cNvGrpSpPr/>
        <p:nvPr/>
      </p:nvGrpSpPr>
      <p:grpSpPr>
        <a:xfrm>
          <a:off x="0" y="0"/>
          <a:ext cx="0" cy="0"/>
          <a:chOff x="0" y="0"/>
          <a:chExt cx="0" cy="0"/>
        </a:xfrm>
      </p:grpSpPr>
      <p:grpSp>
        <p:nvGrpSpPr>
          <p:cNvPr id="141" name="Google Shape;141;p33"/>
          <p:cNvGrpSpPr/>
          <p:nvPr/>
        </p:nvGrpSpPr>
        <p:grpSpPr>
          <a:xfrm>
            <a:off x="284163" y="4280647"/>
            <a:ext cx="8576373" cy="137411"/>
            <a:chOff x="284163" y="1759424"/>
            <a:chExt cx="8576373" cy="137411"/>
          </a:xfrm>
        </p:grpSpPr>
        <p:sp>
          <p:nvSpPr>
            <p:cNvPr id="142" name="Google Shape;142;p33"/>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3" name="Google Shape;143;p33"/>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33"/>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5" name="Google Shape;145;p33"/>
          <p:cNvSpPr txBox="1">
            <a:spLocks noGrp="1"/>
          </p:cNvSpPr>
          <p:nvPr>
            <p:ph type="title"/>
          </p:nvPr>
        </p:nvSpPr>
        <p:spPr>
          <a:xfrm>
            <a:off x="363071" y="4778189"/>
            <a:ext cx="8360242"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2"/>
              </a:buClr>
              <a:buSzPts val="2800"/>
              <a:buFont typeface="Corbel"/>
              <a:buNone/>
              <a:defRPr sz="2800" b="0">
                <a:solidFill>
                  <a:schemeClr val="accen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33"/>
          <p:cNvSpPr>
            <a:spLocks noGrp="1"/>
          </p:cNvSpPr>
          <p:nvPr>
            <p:ph type="pic" idx="2"/>
          </p:nvPr>
        </p:nvSpPr>
        <p:spPr>
          <a:xfrm>
            <a:off x="284163" y="457200"/>
            <a:ext cx="8577072" cy="3822192"/>
          </a:xfrm>
          <a:prstGeom prst="rect">
            <a:avLst/>
          </a:prstGeom>
          <a:noFill/>
          <a:ln>
            <a:noFill/>
          </a:ln>
        </p:spPr>
      </p:sp>
      <p:sp>
        <p:nvSpPr>
          <p:cNvPr id="147" name="Google Shape;147;p33"/>
          <p:cNvSpPr txBox="1">
            <a:spLocks noGrp="1"/>
          </p:cNvSpPr>
          <p:nvPr>
            <p:ph type="body" idx="1"/>
          </p:nvPr>
        </p:nvSpPr>
        <p:spPr>
          <a:xfrm>
            <a:off x="419099" y="5344927"/>
            <a:ext cx="8304213"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rgbClr val="262626"/>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48" name="Google Shape;148;p3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Picture, and Caption">
  <p:cSld name="Content, Picture, and Caption">
    <p:spTree>
      <p:nvGrpSpPr>
        <p:cNvPr id="1" name="Shape 151"/>
        <p:cNvGrpSpPr/>
        <p:nvPr/>
      </p:nvGrpSpPr>
      <p:grpSpPr>
        <a:xfrm>
          <a:off x="0" y="0"/>
          <a:ext cx="0" cy="0"/>
          <a:chOff x="0" y="0"/>
          <a:chExt cx="0" cy="0"/>
        </a:xfrm>
      </p:grpSpPr>
      <p:sp>
        <p:nvSpPr>
          <p:cNvPr id="152" name="Google Shape;152;p34"/>
          <p:cNvSpPr txBox="1">
            <a:spLocks noGrp="1"/>
          </p:cNvSpPr>
          <p:nvPr>
            <p:ph type="body" idx="1"/>
          </p:nvPr>
        </p:nvSpPr>
        <p:spPr>
          <a:xfrm>
            <a:off x="3657600" y="914400"/>
            <a:ext cx="5195047" cy="5211763"/>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153" name="Google Shape;153;p3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3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3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56" name="Google Shape;156;p34"/>
          <p:cNvSpPr/>
          <p:nvPr/>
        </p:nvSpPr>
        <p:spPr>
          <a:xfrm>
            <a:off x="284163" y="4267200"/>
            <a:ext cx="2743200" cy="2120153"/>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157" name="Google Shape;157;p34"/>
          <p:cNvSpPr txBox="1">
            <a:spLocks noGrp="1"/>
          </p:cNvSpPr>
          <p:nvPr>
            <p:ph type="body" idx="2"/>
          </p:nvPr>
        </p:nvSpPr>
        <p:spPr>
          <a:xfrm>
            <a:off x="419101" y="4953001"/>
            <a:ext cx="2472017" cy="1246094"/>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58" name="Google Shape;158;p34"/>
          <p:cNvSpPr txBox="1">
            <a:spLocks noGrp="1"/>
          </p:cNvSpPr>
          <p:nvPr>
            <p:ph type="title"/>
          </p:nvPr>
        </p:nvSpPr>
        <p:spPr>
          <a:xfrm>
            <a:off x="410764" y="4419600"/>
            <a:ext cx="2475395" cy="51098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000"/>
              <a:buFont typeface="Corbel"/>
              <a:buNone/>
              <a:defRPr sz="20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34"/>
          <p:cNvSpPr>
            <a:spLocks noGrp="1"/>
          </p:cNvSpPr>
          <p:nvPr>
            <p:ph type="pic" idx="3"/>
          </p:nvPr>
        </p:nvSpPr>
        <p:spPr>
          <a:xfrm>
            <a:off x="284164" y="594360"/>
            <a:ext cx="2743200" cy="3675888"/>
          </a:xfrm>
          <a:prstGeom prst="rect">
            <a:avLst/>
          </a:prstGeom>
          <a:noFill/>
          <a:ln>
            <a:noFill/>
          </a:ln>
        </p:spPr>
      </p:sp>
      <p:grpSp>
        <p:nvGrpSpPr>
          <p:cNvPr id="160" name="Google Shape;160;p34"/>
          <p:cNvGrpSpPr/>
          <p:nvPr/>
        </p:nvGrpSpPr>
        <p:grpSpPr>
          <a:xfrm>
            <a:off x="284163" y="461682"/>
            <a:ext cx="8576373" cy="137411"/>
            <a:chOff x="284163" y="1759424"/>
            <a:chExt cx="8576373" cy="137411"/>
          </a:xfrm>
        </p:grpSpPr>
        <p:sp>
          <p:nvSpPr>
            <p:cNvPr id="161" name="Google Shape;161;p34"/>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2" name="Google Shape;162;p34"/>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3" name="Google Shape;163;p34"/>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s with Caption">
  <p:cSld name="3 Pictures with Caption">
    <p:spTree>
      <p:nvGrpSpPr>
        <p:cNvPr id="1" name="Shape 164"/>
        <p:cNvGrpSpPr/>
        <p:nvPr/>
      </p:nvGrpSpPr>
      <p:grpSpPr>
        <a:xfrm>
          <a:off x="0" y="0"/>
          <a:ext cx="0" cy="0"/>
          <a:chOff x="0" y="0"/>
          <a:chExt cx="0" cy="0"/>
        </a:xfrm>
      </p:grpSpPr>
      <p:sp>
        <p:nvSpPr>
          <p:cNvPr id="165" name="Google Shape;165;p35"/>
          <p:cNvSpPr/>
          <p:nvPr/>
        </p:nvSpPr>
        <p:spPr>
          <a:xfrm>
            <a:off x="3021013" y="4801575"/>
            <a:ext cx="583723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166" name="Google Shape;166;p35"/>
          <p:cNvGrpSpPr/>
          <p:nvPr/>
        </p:nvGrpSpPr>
        <p:grpSpPr>
          <a:xfrm>
            <a:off x="284163" y="6263389"/>
            <a:ext cx="8576373" cy="137411"/>
            <a:chOff x="284163" y="1759424"/>
            <a:chExt cx="8576373" cy="137411"/>
          </a:xfrm>
        </p:grpSpPr>
        <p:sp>
          <p:nvSpPr>
            <p:cNvPr id="167" name="Google Shape;167;p3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3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3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70" name="Google Shape;170;p35"/>
          <p:cNvSpPr txBox="1">
            <a:spLocks noGrp="1"/>
          </p:cNvSpPr>
          <p:nvPr>
            <p:ph type="title"/>
          </p:nvPr>
        </p:nvSpPr>
        <p:spPr>
          <a:xfrm>
            <a:off x="3031661" y="4800600"/>
            <a:ext cx="5691651"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2800"/>
              <a:buFont typeface="Corbel"/>
              <a:buNone/>
              <a:defRPr sz="28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1" name="Google Shape;171;p35"/>
          <p:cNvSpPr>
            <a:spLocks noGrp="1"/>
          </p:cNvSpPr>
          <p:nvPr>
            <p:ph type="pic" idx="2"/>
          </p:nvPr>
        </p:nvSpPr>
        <p:spPr>
          <a:xfrm>
            <a:off x="3021014" y="457199"/>
            <a:ext cx="5833872" cy="4352544"/>
          </a:xfrm>
          <a:prstGeom prst="rect">
            <a:avLst/>
          </a:prstGeom>
          <a:noFill/>
          <a:ln>
            <a:noFill/>
          </a:ln>
        </p:spPr>
      </p:sp>
      <p:sp>
        <p:nvSpPr>
          <p:cNvPr id="172" name="Google Shape;172;p35"/>
          <p:cNvSpPr txBox="1">
            <a:spLocks noGrp="1"/>
          </p:cNvSpPr>
          <p:nvPr>
            <p:ph type="body" idx="1"/>
          </p:nvPr>
        </p:nvSpPr>
        <p:spPr>
          <a:xfrm>
            <a:off x="3069805" y="5367338"/>
            <a:ext cx="5653507"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260"/>
              <a:buNone/>
              <a:defRPr sz="1400">
                <a:solidFill>
                  <a:schemeClr val="lt1"/>
                </a:solidFill>
              </a:defRPr>
            </a:lvl1pPr>
            <a:lvl2pPr marL="914400" lvl="1" indent="-228600" algn="l">
              <a:spcBef>
                <a:spcPts val="600"/>
              </a:spcBef>
              <a:spcAft>
                <a:spcPts val="0"/>
              </a:spcAft>
              <a:buSzPts val="1080"/>
              <a:buNone/>
              <a:defRPr sz="1200"/>
            </a:lvl2pPr>
            <a:lvl3pPr marL="1371600" lvl="2" indent="-228600" algn="l">
              <a:spcBef>
                <a:spcPts val="600"/>
              </a:spcBef>
              <a:spcAft>
                <a:spcPts val="0"/>
              </a:spcAft>
              <a:buSzPts val="900"/>
              <a:buNone/>
              <a:defRPr sz="1000"/>
            </a:lvl3pPr>
            <a:lvl4pPr marL="1828800" lvl="3" indent="-228600" algn="l">
              <a:spcBef>
                <a:spcPts val="600"/>
              </a:spcBef>
              <a:spcAft>
                <a:spcPts val="0"/>
              </a:spcAft>
              <a:buSzPts val="810"/>
              <a:buNone/>
              <a:defRPr sz="900"/>
            </a:lvl4pPr>
            <a:lvl5pPr marL="2286000" lvl="4" indent="-228600" algn="l">
              <a:spcBef>
                <a:spcPts val="600"/>
              </a:spcBef>
              <a:spcAft>
                <a:spcPts val="0"/>
              </a:spcAft>
              <a:buSzPts val="810"/>
              <a:buNone/>
              <a:defRPr sz="900"/>
            </a:lvl5pPr>
            <a:lvl6pPr marL="2743200" lvl="5" indent="-228600" algn="l">
              <a:spcBef>
                <a:spcPts val="600"/>
              </a:spcBef>
              <a:spcAft>
                <a:spcPts val="0"/>
              </a:spcAft>
              <a:buSzPts val="810"/>
              <a:buNone/>
              <a:defRPr sz="900"/>
            </a:lvl6pPr>
            <a:lvl7pPr marL="3200400" lvl="6" indent="-228600" algn="l">
              <a:spcBef>
                <a:spcPts val="600"/>
              </a:spcBef>
              <a:spcAft>
                <a:spcPts val="0"/>
              </a:spcAft>
              <a:buSzPts val="810"/>
              <a:buNone/>
              <a:defRPr sz="900"/>
            </a:lvl7pPr>
            <a:lvl8pPr marL="3657600" lvl="7" indent="-228600" algn="l">
              <a:spcBef>
                <a:spcPts val="600"/>
              </a:spcBef>
              <a:spcAft>
                <a:spcPts val="0"/>
              </a:spcAft>
              <a:buSzPts val="810"/>
              <a:buNone/>
              <a:defRPr sz="900"/>
            </a:lvl8pPr>
            <a:lvl9pPr marL="4114800" lvl="8" indent="-228600" algn="l">
              <a:spcBef>
                <a:spcPts val="600"/>
              </a:spcBef>
              <a:spcAft>
                <a:spcPts val="0"/>
              </a:spcAft>
              <a:buSzPts val="810"/>
              <a:buNone/>
              <a:defRPr sz="900"/>
            </a:lvl9pPr>
          </a:lstStyle>
          <a:p>
            <a:endParaRPr/>
          </a:p>
        </p:txBody>
      </p:sp>
      <p:sp>
        <p:nvSpPr>
          <p:cNvPr id="173" name="Google Shape;173;p3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3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3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76" name="Google Shape;176;p35"/>
          <p:cNvSpPr>
            <a:spLocks noGrp="1"/>
          </p:cNvSpPr>
          <p:nvPr>
            <p:ph type="pic" idx="3"/>
          </p:nvPr>
        </p:nvSpPr>
        <p:spPr>
          <a:xfrm>
            <a:off x="284164" y="457200"/>
            <a:ext cx="2736850" cy="2907792"/>
          </a:xfrm>
          <a:prstGeom prst="rect">
            <a:avLst/>
          </a:prstGeom>
          <a:noFill/>
          <a:ln>
            <a:noFill/>
          </a:ln>
        </p:spPr>
      </p:sp>
      <p:sp>
        <p:nvSpPr>
          <p:cNvPr id="177" name="Google Shape;177;p35"/>
          <p:cNvSpPr>
            <a:spLocks noGrp="1"/>
          </p:cNvSpPr>
          <p:nvPr>
            <p:ph type="pic" idx="4"/>
          </p:nvPr>
        </p:nvSpPr>
        <p:spPr>
          <a:xfrm>
            <a:off x="284164" y="3364992"/>
            <a:ext cx="2736850" cy="2898648"/>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8"/>
        <p:cNvGrpSpPr/>
        <p:nvPr/>
      </p:nvGrpSpPr>
      <p:grpSpPr>
        <a:xfrm>
          <a:off x="0" y="0"/>
          <a:ext cx="0" cy="0"/>
          <a:chOff x="0" y="0"/>
          <a:chExt cx="0" cy="0"/>
        </a:xfrm>
      </p:grpSpPr>
      <p:sp>
        <p:nvSpPr>
          <p:cNvPr id="179" name="Google Shape;179;p36"/>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80" name="Google Shape;180;p36"/>
          <p:cNvGrpSpPr/>
          <p:nvPr/>
        </p:nvGrpSpPr>
        <p:grpSpPr>
          <a:xfrm>
            <a:off x="284163" y="1577847"/>
            <a:ext cx="8576373" cy="137411"/>
            <a:chOff x="284163" y="1577847"/>
            <a:chExt cx="8576373" cy="137411"/>
          </a:xfrm>
        </p:grpSpPr>
        <p:sp>
          <p:nvSpPr>
            <p:cNvPr id="181" name="Google Shape;181;p36"/>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36"/>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36"/>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84" name="Google Shape;184;p36"/>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5" name="Google Shape;185;p36"/>
          <p:cNvSpPr txBox="1">
            <a:spLocks noGrp="1"/>
          </p:cNvSpPr>
          <p:nvPr>
            <p:ph type="body" idx="1"/>
          </p:nvPr>
        </p:nvSpPr>
        <p:spPr>
          <a:xfrm rot="5400000">
            <a:off x="2564607" y="-146843"/>
            <a:ext cx="4013200" cy="857408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86" name="Google Shape;186;p3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3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3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89"/>
        <p:cNvGrpSpPr/>
        <p:nvPr/>
      </p:nvGrpSpPr>
      <p:grpSpPr>
        <a:xfrm>
          <a:off x="0" y="0"/>
          <a:ext cx="0" cy="0"/>
          <a:chOff x="0" y="0"/>
          <a:chExt cx="0" cy="0"/>
        </a:xfrm>
      </p:grpSpPr>
      <p:sp>
        <p:nvSpPr>
          <p:cNvPr id="190" name="Google Shape;190;p37"/>
          <p:cNvSpPr/>
          <p:nvPr/>
        </p:nvSpPr>
        <p:spPr>
          <a:xfrm rot="5400000">
            <a:off x="5313882" y="2857535"/>
            <a:ext cx="5934615"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7"/>
          <p:cNvSpPr txBox="1">
            <a:spLocks noGrp="1"/>
          </p:cNvSpPr>
          <p:nvPr>
            <p:ph type="title"/>
          </p:nvPr>
        </p:nvSpPr>
        <p:spPr>
          <a:xfrm rot="5400000">
            <a:off x="5219069" y="2949131"/>
            <a:ext cx="5921375" cy="969264"/>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l">
              <a:spcBef>
                <a:spcPts val="0"/>
              </a:spcBef>
              <a:spcAft>
                <a:spcPts val="0"/>
              </a:spcAft>
              <a:buClr>
                <a:schemeClr val="lt1"/>
              </a:buClr>
              <a:buSzPts val="3400"/>
              <a:buFont typeface="Corbel"/>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7"/>
          <p:cNvSpPr txBox="1">
            <a:spLocks noGrp="1"/>
          </p:cNvSpPr>
          <p:nvPr>
            <p:ph type="body" idx="1"/>
          </p:nvPr>
        </p:nvSpPr>
        <p:spPr>
          <a:xfrm rot="5400000">
            <a:off x="564357" y="177007"/>
            <a:ext cx="5937250" cy="6497637"/>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193" name="Google Shape;193;p3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3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96" name="Google Shape;196;p37"/>
          <p:cNvGrpSpPr/>
          <p:nvPr/>
        </p:nvGrpSpPr>
        <p:grpSpPr>
          <a:xfrm rot="5400000">
            <a:off x="4658724" y="3355723"/>
            <a:ext cx="5934456" cy="137411"/>
            <a:chOff x="284163" y="1577847"/>
            <a:chExt cx="8576373" cy="137411"/>
          </a:xfrm>
        </p:grpSpPr>
        <p:sp>
          <p:nvSpPr>
            <p:cNvPr id="197" name="Google Shape;197;p37"/>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37"/>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9" name="Google Shape;199;p37"/>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4"/>
        <p:cNvGrpSpPr/>
        <p:nvPr/>
      </p:nvGrpSpPr>
      <p:grpSpPr>
        <a:xfrm>
          <a:off x="0" y="0"/>
          <a:ext cx="0" cy="0"/>
          <a:chOff x="0" y="0"/>
          <a:chExt cx="0" cy="0"/>
        </a:xfrm>
      </p:grpSpPr>
      <p:sp>
        <p:nvSpPr>
          <p:cNvPr id="25" name="Google Shape;25;p23"/>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3"/>
          <p:cNvGrpSpPr/>
          <p:nvPr/>
        </p:nvGrpSpPr>
        <p:grpSpPr>
          <a:xfrm>
            <a:off x="284164" y="452718"/>
            <a:ext cx="7365210" cy="137411"/>
            <a:chOff x="284163" y="1577847"/>
            <a:chExt cx="8576373" cy="137411"/>
          </a:xfrm>
        </p:grpSpPr>
        <p:sp>
          <p:nvSpPr>
            <p:cNvPr id="28" name="Google Shape;28;p23"/>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9" name="Google Shape;29;p23"/>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0" name="Google Shape;30;p23"/>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pic>
        <p:nvPicPr>
          <p:cNvPr id="31" name="Google Shape;31;p23" descr="Image result for AIUB logo"/>
          <p:cNvPicPr preferRelativeResize="0"/>
          <p:nvPr/>
        </p:nvPicPr>
        <p:blipFill rotWithShape="1">
          <a:blip r:embed="rId2">
            <a:alphaModFix/>
          </a:blip>
          <a:srcRect/>
          <a:stretch/>
        </p:blipFill>
        <p:spPr>
          <a:xfrm>
            <a:off x="7649374" y="55844"/>
            <a:ext cx="1279161" cy="12871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24"/>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4" name="Google Shape;34;p24"/>
          <p:cNvGrpSpPr/>
          <p:nvPr/>
        </p:nvGrpSpPr>
        <p:grpSpPr>
          <a:xfrm>
            <a:off x="284163" y="1577847"/>
            <a:ext cx="8576373" cy="137411"/>
            <a:chOff x="284163" y="1577847"/>
            <a:chExt cx="8576373" cy="137411"/>
          </a:xfrm>
        </p:grpSpPr>
        <p:sp>
          <p:nvSpPr>
            <p:cNvPr id="35" name="Google Shape;35;p24"/>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6" name="Google Shape;36;p24"/>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7" name="Google Shape;37;p24"/>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38" name="Google Shape;38;p24"/>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4"/>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lvl="0" indent="-331470" algn="l">
              <a:spcBef>
                <a:spcPts val="2000"/>
              </a:spcBef>
              <a:spcAft>
                <a:spcPts val="0"/>
              </a:spcAft>
              <a:buSzPts val="1620"/>
              <a:buChar char="🡽"/>
              <a:defRPr/>
            </a:lvl1pPr>
            <a:lvl2pPr marL="914400" lvl="1" indent="-331469" algn="l">
              <a:spcBef>
                <a:spcPts val="600"/>
              </a:spcBef>
              <a:spcAft>
                <a:spcPts val="0"/>
              </a:spcAft>
              <a:buSzPts val="1620"/>
              <a:buChar char="🡽"/>
              <a:defRPr/>
            </a:lvl2pPr>
            <a:lvl3pPr marL="1371600" lvl="2" indent="-331469" algn="l">
              <a:spcBef>
                <a:spcPts val="600"/>
              </a:spcBef>
              <a:spcAft>
                <a:spcPts val="0"/>
              </a:spcAft>
              <a:buSzPts val="1620"/>
              <a:buChar char="🡽"/>
              <a:defRPr/>
            </a:lvl3pPr>
            <a:lvl4pPr marL="1828800" lvl="3" indent="-331469" algn="l">
              <a:spcBef>
                <a:spcPts val="600"/>
              </a:spcBef>
              <a:spcAft>
                <a:spcPts val="0"/>
              </a:spcAft>
              <a:buSzPts val="1620"/>
              <a:buChar char="🡽"/>
              <a:defRPr/>
            </a:lvl4pPr>
            <a:lvl5pPr marL="2286000" lvl="4" indent="-331470" algn="l">
              <a:spcBef>
                <a:spcPts val="600"/>
              </a:spcBef>
              <a:spcAft>
                <a:spcPts val="0"/>
              </a:spcAft>
              <a:buSzPts val="1620"/>
              <a:buChar char="🡽"/>
              <a:defRPr/>
            </a:lvl5pPr>
            <a:lvl6pPr marL="2743200" lvl="5" indent="-331470" algn="l">
              <a:spcBef>
                <a:spcPts val="600"/>
              </a:spcBef>
              <a:spcAft>
                <a:spcPts val="0"/>
              </a:spcAft>
              <a:buSzPts val="1620"/>
              <a:buChar char="🡽"/>
              <a:defRPr/>
            </a:lvl6pPr>
            <a:lvl7pPr marL="3200400" lvl="6" indent="-331470" algn="l">
              <a:spcBef>
                <a:spcPts val="600"/>
              </a:spcBef>
              <a:spcAft>
                <a:spcPts val="0"/>
              </a:spcAft>
              <a:buSzPts val="1620"/>
              <a:buChar char="🡽"/>
              <a:defRPr/>
            </a:lvl7pPr>
            <a:lvl8pPr marL="3657600" lvl="7" indent="-331470" algn="l">
              <a:spcBef>
                <a:spcPts val="600"/>
              </a:spcBef>
              <a:spcAft>
                <a:spcPts val="0"/>
              </a:spcAft>
              <a:buSzPts val="1620"/>
              <a:buChar char="🡽"/>
              <a:defRPr/>
            </a:lvl8pPr>
            <a:lvl9pPr marL="4114800" lvl="8" indent="-331470" algn="l">
              <a:spcBef>
                <a:spcPts val="600"/>
              </a:spcBef>
              <a:spcAft>
                <a:spcPts val="0"/>
              </a:spcAft>
              <a:buSzPts val="1620"/>
              <a:buChar char="🡽"/>
              <a:defRPr/>
            </a:lvl9pPr>
          </a:lstStyle>
          <a:p>
            <a:endParaRPr/>
          </a:p>
        </p:txBody>
      </p:sp>
      <p:sp>
        <p:nvSpPr>
          <p:cNvPr id="40" name="Google Shape;40;p24"/>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4"/>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4"/>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with Picture">
  <p:cSld name="Title Slide with Picture">
    <p:spTree>
      <p:nvGrpSpPr>
        <p:cNvPr id="1" name="Shape 43"/>
        <p:cNvGrpSpPr/>
        <p:nvPr/>
      </p:nvGrpSpPr>
      <p:grpSpPr>
        <a:xfrm>
          <a:off x="0" y="0"/>
          <a:ext cx="0" cy="0"/>
          <a:chOff x="0" y="0"/>
          <a:chExt cx="0" cy="0"/>
        </a:xfrm>
      </p:grpSpPr>
      <p:sp>
        <p:nvSpPr>
          <p:cNvPr id="44" name="Google Shape;44;p25"/>
          <p:cNvSpPr/>
          <p:nvPr/>
        </p:nvSpPr>
        <p:spPr>
          <a:xfrm>
            <a:off x="284163" y="444728"/>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sp>
        <p:nvSpPr>
          <p:cNvPr id="45" name="Google Shape;45;p25"/>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5"/>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25"/>
          <p:cNvSpPr>
            <a:spLocks noGrp="1"/>
          </p:cNvSpPr>
          <p:nvPr>
            <p:ph type="pic" idx="2"/>
          </p:nvPr>
        </p:nvSpPr>
        <p:spPr>
          <a:xfrm>
            <a:off x="284162" y="2017058"/>
            <a:ext cx="8574087" cy="4377391"/>
          </a:xfrm>
          <a:prstGeom prst="rect">
            <a:avLst/>
          </a:prstGeom>
          <a:noFill/>
          <a:ln>
            <a:noFill/>
          </a:ln>
        </p:spPr>
      </p:sp>
      <p:sp>
        <p:nvSpPr>
          <p:cNvPr id="49" name="Google Shape;49;p25"/>
          <p:cNvSpPr txBox="1">
            <a:spLocks noGrp="1"/>
          </p:cNvSpPr>
          <p:nvPr>
            <p:ph type="subTitle" idx="1"/>
          </p:nvPr>
        </p:nvSpPr>
        <p:spPr>
          <a:xfrm>
            <a:off x="472420" y="1532965"/>
            <a:ext cx="7754284" cy="48409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SzPts val="1620"/>
              <a:buNone/>
              <a:defRPr sz="1800">
                <a:solidFill>
                  <a:schemeClr val="lt1"/>
                </a:solidFill>
              </a:defRPr>
            </a:lvl1pPr>
            <a:lvl2pPr lvl="1" algn="ctr">
              <a:spcBef>
                <a:spcPts val="600"/>
              </a:spcBef>
              <a:spcAft>
                <a:spcPts val="0"/>
              </a:spcAft>
              <a:buSzPts val="1980"/>
              <a:buNone/>
              <a:defRPr>
                <a:solidFill>
                  <a:srgbClr val="888888"/>
                </a:solidFill>
              </a:defRPr>
            </a:lvl2pPr>
            <a:lvl3pPr lvl="2" algn="ctr">
              <a:spcBef>
                <a:spcPts val="600"/>
              </a:spcBef>
              <a:spcAft>
                <a:spcPts val="0"/>
              </a:spcAft>
              <a:buSzPts val="1800"/>
              <a:buNone/>
              <a:defRPr>
                <a:solidFill>
                  <a:srgbClr val="888888"/>
                </a:solidFill>
              </a:defRPr>
            </a:lvl3pPr>
            <a:lvl4pPr lvl="3" algn="ctr">
              <a:spcBef>
                <a:spcPts val="600"/>
              </a:spcBef>
              <a:spcAft>
                <a:spcPts val="0"/>
              </a:spcAft>
              <a:buSzPts val="1620"/>
              <a:buNone/>
              <a:defRPr>
                <a:solidFill>
                  <a:srgbClr val="888888"/>
                </a:solidFill>
              </a:defRPr>
            </a:lvl4pPr>
            <a:lvl5pPr lvl="4" algn="ctr">
              <a:spcBef>
                <a:spcPts val="600"/>
              </a:spcBef>
              <a:spcAft>
                <a:spcPts val="0"/>
              </a:spcAft>
              <a:buSzPts val="1620"/>
              <a:buNone/>
              <a:defRPr>
                <a:solidFill>
                  <a:srgbClr val="888888"/>
                </a:solidFill>
              </a:defRPr>
            </a:lvl5pPr>
            <a:lvl6pPr lvl="5" algn="ctr">
              <a:spcBef>
                <a:spcPts val="600"/>
              </a:spcBef>
              <a:spcAft>
                <a:spcPts val="0"/>
              </a:spcAft>
              <a:buSzPts val="1620"/>
              <a:buNone/>
              <a:defRPr>
                <a:solidFill>
                  <a:srgbClr val="888888"/>
                </a:solidFill>
              </a:defRPr>
            </a:lvl6pPr>
            <a:lvl7pPr lvl="6" algn="ctr">
              <a:spcBef>
                <a:spcPts val="600"/>
              </a:spcBef>
              <a:spcAft>
                <a:spcPts val="0"/>
              </a:spcAft>
              <a:buSzPts val="1620"/>
              <a:buNone/>
              <a:defRPr>
                <a:solidFill>
                  <a:srgbClr val="888888"/>
                </a:solidFill>
              </a:defRPr>
            </a:lvl7pPr>
            <a:lvl8pPr lvl="7" algn="ctr">
              <a:spcBef>
                <a:spcPts val="600"/>
              </a:spcBef>
              <a:spcAft>
                <a:spcPts val="0"/>
              </a:spcAft>
              <a:buSzPts val="1620"/>
              <a:buNone/>
              <a:defRPr>
                <a:solidFill>
                  <a:srgbClr val="888888"/>
                </a:solidFill>
              </a:defRPr>
            </a:lvl8pPr>
            <a:lvl9pPr lvl="8" algn="ctr">
              <a:spcBef>
                <a:spcPts val="600"/>
              </a:spcBef>
              <a:spcAft>
                <a:spcPts val="0"/>
              </a:spcAft>
              <a:buSzPts val="1620"/>
              <a:buNone/>
              <a:defRPr>
                <a:solidFill>
                  <a:srgbClr val="888888"/>
                </a:solidFill>
              </a:defRPr>
            </a:lvl9pPr>
          </a:lstStyle>
          <a:p>
            <a:endParaRPr/>
          </a:p>
        </p:txBody>
      </p:sp>
      <p:grpSp>
        <p:nvGrpSpPr>
          <p:cNvPr id="50" name="Google Shape;50;p25"/>
          <p:cNvGrpSpPr/>
          <p:nvPr/>
        </p:nvGrpSpPr>
        <p:grpSpPr>
          <a:xfrm>
            <a:off x="284163" y="1906542"/>
            <a:ext cx="8576373" cy="137411"/>
            <a:chOff x="284163" y="1759424"/>
            <a:chExt cx="8576373" cy="137411"/>
          </a:xfrm>
        </p:grpSpPr>
        <p:sp>
          <p:nvSpPr>
            <p:cNvPr id="51" name="Google Shape;51;p25"/>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2" name="Google Shape;52;p25"/>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3" name="Google Shape;53;p25"/>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54" name="Google Shape;54;p25"/>
          <p:cNvSpPr txBox="1"/>
          <p:nvPr/>
        </p:nvSpPr>
        <p:spPr>
          <a:xfrm>
            <a:off x="8230889" y="444728"/>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55" name="Google Shape;55;p25"/>
          <p:cNvSpPr txBox="1">
            <a:spLocks noGrp="1"/>
          </p:cNvSpPr>
          <p:nvPr>
            <p:ph type="ctrTitle"/>
          </p:nvPr>
        </p:nvSpPr>
        <p:spPr>
          <a:xfrm>
            <a:off x="418633" y="444728"/>
            <a:ext cx="7810967" cy="1088237"/>
          </a:xfrm>
          <a:prstGeom prst="rect">
            <a:avLst/>
          </a:prstGeom>
          <a:noFill/>
          <a:ln>
            <a:noFill/>
          </a:ln>
        </p:spPr>
        <p:txBody>
          <a:bodyPr spcFirstLastPara="1" wrap="square" lIns="91425" tIns="45700" rIns="91425" bIns="45700" anchor="b" anchorCtr="0">
            <a:normAutofit/>
          </a:bodyPr>
          <a:lstStyle>
            <a:lvl1pPr lvl="0" algn="l">
              <a:lnSpc>
                <a:spcPct val="109523"/>
              </a:lnSpc>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26"/>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58" name="Google Shape;58;p26"/>
          <p:cNvGrpSpPr/>
          <p:nvPr/>
        </p:nvGrpSpPr>
        <p:grpSpPr>
          <a:xfrm>
            <a:off x="284163" y="6263389"/>
            <a:ext cx="8576373" cy="137411"/>
            <a:chOff x="284163" y="1759424"/>
            <a:chExt cx="8576373" cy="137411"/>
          </a:xfrm>
        </p:grpSpPr>
        <p:sp>
          <p:nvSpPr>
            <p:cNvPr id="59" name="Google Shape;59;p26"/>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0" name="Google Shape;60;p26"/>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1" name="Google Shape;61;p26"/>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62" name="Google Shape;62;p26"/>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63" name="Google Shape;63;p26"/>
          <p:cNvSpPr txBox="1">
            <a:spLocks noGrp="1"/>
          </p:cNvSpPr>
          <p:nvPr>
            <p:ph type="title"/>
          </p:nvPr>
        </p:nvSpPr>
        <p:spPr>
          <a:xfrm>
            <a:off x="429768" y="4814125"/>
            <a:ext cx="7772400" cy="10515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solidFill>
                  <a:schemeClr val="lt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475488" y="5861304"/>
            <a:ext cx="7735824" cy="402336"/>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latin typeface="Calibri"/>
                <a:ea typeface="Calibri"/>
                <a:cs typeface="Calibri"/>
                <a:sym typeface="Calibri"/>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
        <p:nvSpPr>
          <p:cNvPr id="65" name="Google Shape;65;p26"/>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6"/>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6"/>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with Picture">
  <p:cSld name="Section with Picture">
    <p:spTree>
      <p:nvGrpSpPr>
        <p:cNvPr id="1" name="Shape 68"/>
        <p:cNvGrpSpPr/>
        <p:nvPr/>
      </p:nvGrpSpPr>
      <p:grpSpPr>
        <a:xfrm>
          <a:off x="0" y="0"/>
          <a:ext cx="0" cy="0"/>
          <a:chOff x="0" y="0"/>
          <a:chExt cx="0" cy="0"/>
        </a:xfrm>
      </p:grpSpPr>
      <p:sp>
        <p:nvSpPr>
          <p:cNvPr id="69" name="Google Shape;69;p27"/>
          <p:cNvSpPr>
            <a:spLocks noGrp="1"/>
          </p:cNvSpPr>
          <p:nvPr>
            <p:ph type="pic" idx="2"/>
          </p:nvPr>
        </p:nvSpPr>
        <p:spPr>
          <a:xfrm>
            <a:off x="284162" y="443754"/>
            <a:ext cx="8574087" cy="4370293"/>
          </a:xfrm>
          <a:prstGeom prst="rect">
            <a:avLst/>
          </a:prstGeom>
          <a:noFill/>
          <a:ln>
            <a:noFill/>
          </a:ln>
        </p:spPr>
      </p:sp>
      <p:sp>
        <p:nvSpPr>
          <p:cNvPr id="70" name="Google Shape;70;p27"/>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7"/>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7"/>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3" name="Google Shape;73;p27"/>
          <p:cNvSpPr/>
          <p:nvPr/>
        </p:nvSpPr>
        <p:spPr>
          <a:xfrm>
            <a:off x="284163" y="4801575"/>
            <a:ext cx="8574087" cy="1468437"/>
          </a:xfrm>
          <a:prstGeom prst="rect">
            <a:avLst/>
          </a:prstGeom>
          <a:solidFill>
            <a:srgbClr val="262626">
              <a:alpha val="84705"/>
            </a:srgbClr>
          </a:solidFill>
          <a:ln>
            <a:noFill/>
          </a:ln>
        </p:spPr>
        <p:txBody>
          <a:bodyPr spcFirstLastPara="1" wrap="square" lIns="91425" tIns="45700" rIns="182875" bIns="365750" anchor="b" anchorCtr="0">
            <a:normAutofit/>
          </a:bodyPr>
          <a:lstStyle/>
          <a:p>
            <a:pPr marL="0" marR="0" lvl="0" indent="0" algn="l" rtl="0">
              <a:spcBef>
                <a:spcPts val="0"/>
              </a:spcBef>
              <a:spcAft>
                <a:spcPts val="0"/>
              </a:spcAft>
              <a:buClr>
                <a:schemeClr val="dk1"/>
              </a:buClr>
              <a:buSzPts val="4200"/>
              <a:buFont typeface="Calibri"/>
              <a:buNone/>
            </a:pPr>
            <a:endParaRPr sz="4200">
              <a:solidFill>
                <a:schemeClr val="lt1"/>
              </a:solidFill>
              <a:latin typeface="Corbel"/>
              <a:ea typeface="Corbel"/>
              <a:cs typeface="Corbel"/>
              <a:sym typeface="Corbel"/>
            </a:endParaRPr>
          </a:p>
        </p:txBody>
      </p:sp>
      <p:grpSp>
        <p:nvGrpSpPr>
          <p:cNvPr id="74" name="Google Shape;74;p27"/>
          <p:cNvGrpSpPr/>
          <p:nvPr/>
        </p:nvGrpSpPr>
        <p:grpSpPr>
          <a:xfrm>
            <a:off x="284163" y="6263389"/>
            <a:ext cx="8576373" cy="137411"/>
            <a:chOff x="284163" y="1759424"/>
            <a:chExt cx="8576373" cy="137411"/>
          </a:xfrm>
        </p:grpSpPr>
        <p:sp>
          <p:nvSpPr>
            <p:cNvPr id="75" name="Google Shape;75;p27"/>
            <p:cNvSpPr/>
            <p:nvPr/>
          </p:nvSpPr>
          <p:spPr>
            <a:xfrm>
              <a:off x="284163" y="1759424"/>
              <a:ext cx="2743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6" name="Google Shape;76;p27"/>
            <p:cNvSpPr/>
            <p:nvPr/>
          </p:nvSpPr>
          <p:spPr>
            <a:xfrm>
              <a:off x="3026392" y="1759424"/>
              <a:ext cx="1600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7" name="Google Shape;77;p27"/>
            <p:cNvSpPr/>
            <p:nvPr/>
          </p:nvSpPr>
          <p:spPr>
            <a:xfrm>
              <a:off x="4626864" y="1759424"/>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8" name="Google Shape;78;p27"/>
          <p:cNvSpPr txBox="1"/>
          <p:nvPr/>
        </p:nvSpPr>
        <p:spPr>
          <a:xfrm>
            <a:off x="8230889" y="4801575"/>
            <a:ext cx="58702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a:t>
            </a:r>
            <a:endParaRPr sz="3600">
              <a:solidFill>
                <a:schemeClr val="lt1"/>
              </a:solidFill>
              <a:latin typeface="Calibri"/>
              <a:ea typeface="Calibri"/>
              <a:cs typeface="Calibri"/>
              <a:sym typeface="Calibri"/>
            </a:endParaRPr>
          </a:p>
        </p:txBody>
      </p:sp>
      <p:sp>
        <p:nvSpPr>
          <p:cNvPr id="79" name="Google Shape;79;p27"/>
          <p:cNvSpPr txBox="1">
            <a:spLocks noGrp="1"/>
          </p:cNvSpPr>
          <p:nvPr>
            <p:ph type="title"/>
          </p:nvPr>
        </p:nvSpPr>
        <p:spPr>
          <a:xfrm>
            <a:off x="430306" y="4814047"/>
            <a:ext cx="7772400" cy="104887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4200"/>
              <a:buFont typeface="Corbel"/>
              <a:buNone/>
              <a:defRPr sz="4200" b="0" i="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7"/>
          <p:cNvSpPr txBox="1">
            <a:spLocks noGrp="1"/>
          </p:cNvSpPr>
          <p:nvPr>
            <p:ph type="body" idx="1"/>
          </p:nvPr>
        </p:nvSpPr>
        <p:spPr>
          <a:xfrm>
            <a:off x="470647" y="5862918"/>
            <a:ext cx="7732059" cy="403412"/>
          </a:xfrm>
          <a:prstGeom prst="rect">
            <a:avLst/>
          </a:prstGeom>
          <a:noFill/>
          <a:ln>
            <a:noFill/>
          </a:ln>
        </p:spPr>
        <p:txBody>
          <a:bodyPr spcFirstLastPara="1" wrap="square" lIns="91425" tIns="45700" rIns="91425" bIns="45700" anchor="t" anchorCtr="0">
            <a:normAutofit/>
          </a:bodyPr>
          <a:lstStyle>
            <a:lvl1pPr marL="457200" lvl="0" indent="-228600" algn="l">
              <a:spcBef>
                <a:spcPts val="0"/>
              </a:spcBef>
              <a:spcAft>
                <a:spcPts val="0"/>
              </a:spcAft>
              <a:buSzPts val="1620"/>
              <a:buNone/>
              <a:defRPr sz="1800">
                <a:solidFill>
                  <a:schemeClr val="lt1"/>
                </a:solidFill>
              </a:defRPr>
            </a:lvl1pPr>
            <a:lvl2pPr marL="914400" lvl="1" indent="-228600" algn="l">
              <a:spcBef>
                <a:spcPts val="600"/>
              </a:spcBef>
              <a:spcAft>
                <a:spcPts val="0"/>
              </a:spcAft>
              <a:buSzPts val="1620"/>
              <a:buNone/>
              <a:defRPr sz="1800">
                <a:solidFill>
                  <a:srgbClr val="888888"/>
                </a:solidFill>
              </a:defRPr>
            </a:lvl2pPr>
            <a:lvl3pPr marL="1371600" lvl="2" indent="-228600" algn="l">
              <a:spcBef>
                <a:spcPts val="600"/>
              </a:spcBef>
              <a:spcAft>
                <a:spcPts val="0"/>
              </a:spcAft>
              <a:buSzPts val="1440"/>
              <a:buNone/>
              <a:defRPr sz="1600">
                <a:solidFill>
                  <a:srgbClr val="888888"/>
                </a:solidFill>
              </a:defRPr>
            </a:lvl3pPr>
            <a:lvl4pPr marL="1828800" lvl="3" indent="-228600" algn="l">
              <a:spcBef>
                <a:spcPts val="600"/>
              </a:spcBef>
              <a:spcAft>
                <a:spcPts val="0"/>
              </a:spcAft>
              <a:buSzPts val="1260"/>
              <a:buNone/>
              <a:defRPr sz="1400">
                <a:solidFill>
                  <a:srgbClr val="888888"/>
                </a:solidFill>
              </a:defRPr>
            </a:lvl4pPr>
            <a:lvl5pPr marL="2286000" lvl="4" indent="-228600" algn="l">
              <a:spcBef>
                <a:spcPts val="600"/>
              </a:spcBef>
              <a:spcAft>
                <a:spcPts val="0"/>
              </a:spcAft>
              <a:buSzPts val="1260"/>
              <a:buNone/>
              <a:defRPr sz="1400">
                <a:solidFill>
                  <a:srgbClr val="888888"/>
                </a:solidFill>
              </a:defRPr>
            </a:lvl5pPr>
            <a:lvl6pPr marL="2743200" lvl="5" indent="-228600" algn="l">
              <a:spcBef>
                <a:spcPts val="600"/>
              </a:spcBef>
              <a:spcAft>
                <a:spcPts val="0"/>
              </a:spcAft>
              <a:buSzPts val="1260"/>
              <a:buNone/>
              <a:defRPr sz="1400">
                <a:solidFill>
                  <a:srgbClr val="888888"/>
                </a:solidFill>
              </a:defRPr>
            </a:lvl6pPr>
            <a:lvl7pPr marL="3200400" lvl="6" indent="-228600" algn="l">
              <a:spcBef>
                <a:spcPts val="600"/>
              </a:spcBef>
              <a:spcAft>
                <a:spcPts val="0"/>
              </a:spcAft>
              <a:buSzPts val="1260"/>
              <a:buNone/>
              <a:defRPr sz="1400">
                <a:solidFill>
                  <a:srgbClr val="888888"/>
                </a:solidFill>
              </a:defRPr>
            </a:lvl7pPr>
            <a:lvl8pPr marL="3657600" lvl="7" indent="-228600" algn="l">
              <a:spcBef>
                <a:spcPts val="600"/>
              </a:spcBef>
              <a:spcAft>
                <a:spcPts val="0"/>
              </a:spcAft>
              <a:buSzPts val="1260"/>
              <a:buNone/>
              <a:defRPr sz="1400">
                <a:solidFill>
                  <a:srgbClr val="888888"/>
                </a:solidFill>
              </a:defRPr>
            </a:lvl8pPr>
            <a:lvl9pPr marL="4114800" lvl="8" indent="-228600" algn="l">
              <a:spcBef>
                <a:spcPts val="600"/>
              </a:spcBef>
              <a:spcAft>
                <a:spcPts val="0"/>
              </a:spcAft>
              <a:buSzPts val="126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28"/>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83" name="Google Shape;83;p28"/>
          <p:cNvGrpSpPr/>
          <p:nvPr/>
        </p:nvGrpSpPr>
        <p:grpSpPr>
          <a:xfrm>
            <a:off x="284163" y="1577847"/>
            <a:ext cx="8576373" cy="137411"/>
            <a:chOff x="284163" y="1577847"/>
            <a:chExt cx="8576373" cy="137411"/>
          </a:xfrm>
        </p:grpSpPr>
        <p:sp>
          <p:nvSpPr>
            <p:cNvPr id="84" name="Google Shape;84;p28"/>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5" name="Google Shape;85;p28"/>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6" name="Google Shape;86;p28"/>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7" name="Google Shape;87;p28"/>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28"/>
          <p:cNvSpPr txBox="1">
            <a:spLocks noGrp="1"/>
          </p:cNvSpPr>
          <p:nvPr>
            <p:ph type="body" idx="1"/>
          </p:nvPr>
        </p:nvSpPr>
        <p:spPr>
          <a:xfrm>
            <a:off x="403412"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89" name="Google Shape;89;p28"/>
          <p:cNvSpPr txBox="1">
            <a:spLocks noGrp="1"/>
          </p:cNvSpPr>
          <p:nvPr>
            <p:ph type="body" idx="2"/>
          </p:nvPr>
        </p:nvSpPr>
        <p:spPr>
          <a:xfrm>
            <a:off x="4778188" y="2151063"/>
            <a:ext cx="3931920" cy="3975100"/>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31470" algn="l">
              <a:spcBef>
                <a:spcPts val="600"/>
              </a:spcBef>
              <a:spcAft>
                <a:spcPts val="0"/>
              </a:spcAft>
              <a:buSzPts val="1620"/>
              <a:buChar char="🡽"/>
              <a:defRPr sz="1800"/>
            </a:lvl6pPr>
            <a:lvl7pPr marL="3200400" lvl="6" indent="-331470" algn="l">
              <a:spcBef>
                <a:spcPts val="600"/>
              </a:spcBef>
              <a:spcAft>
                <a:spcPts val="0"/>
              </a:spcAft>
              <a:buSzPts val="1620"/>
              <a:buChar char="🡽"/>
              <a:defRPr sz="1800"/>
            </a:lvl7pPr>
            <a:lvl8pPr marL="3657600" lvl="7" indent="-331470" algn="l">
              <a:spcBef>
                <a:spcPts val="600"/>
              </a:spcBef>
              <a:spcAft>
                <a:spcPts val="0"/>
              </a:spcAft>
              <a:buSzPts val="1620"/>
              <a:buChar char="🡽"/>
              <a:defRPr sz="1800"/>
            </a:lvl8pPr>
            <a:lvl9pPr marL="4114800" lvl="8" indent="-331470" algn="l">
              <a:spcBef>
                <a:spcPts val="600"/>
              </a:spcBef>
              <a:spcAft>
                <a:spcPts val="0"/>
              </a:spcAft>
              <a:buSzPts val="1620"/>
              <a:buChar char="🡽"/>
              <a:defRPr sz="1800"/>
            </a:lvl9pPr>
          </a:lstStyle>
          <a:p>
            <a:endParaRPr/>
          </a:p>
        </p:txBody>
      </p:sp>
      <p:sp>
        <p:nvSpPr>
          <p:cNvPr id="90" name="Google Shape;90;p28"/>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3"/>
        <p:cNvGrpSpPr/>
        <p:nvPr/>
      </p:nvGrpSpPr>
      <p:grpSpPr>
        <a:xfrm>
          <a:off x="0" y="0"/>
          <a:ext cx="0" cy="0"/>
          <a:chOff x="0" y="0"/>
          <a:chExt cx="0" cy="0"/>
        </a:xfrm>
      </p:grpSpPr>
      <p:sp>
        <p:nvSpPr>
          <p:cNvPr id="94" name="Google Shape;94;p29"/>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95" name="Google Shape;95;p29"/>
          <p:cNvGrpSpPr/>
          <p:nvPr/>
        </p:nvGrpSpPr>
        <p:grpSpPr>
          <a:xfrm>
            <a:off x="284163" y="1577847"/>
            <a:ext cx="8576373" cy="137411"/>
            <a:chOff x="284163" y="1577847"/>
            <a:chExt cx="8576373" cy="137411"/>
          </a:xfrm>
        </p:grpSpPr>
        <p:sp>
          <p:nvSpPr>
            <p:cNvPr id="96" name="Google Shape;96;p29"/>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29"/>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8" name="Google Shape;98;p29"/>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9" name="Google Shape;99;p29"/>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42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a:off x="403412"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1"/>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1" name="Google Shape;101;p29"/>
          <p:cNvSpPr txBox="1">
            <a:spLocks noGrp="1"/>
          </p:cNvSpPr>
          <p:nvPr>
            <p:ph type="body" idx="2"/>
          </p:nvPr>
        </p:nvSpPr>
        <p:spPr>
          <a:xfrm>
            <a:off x="403412"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2" name="Google Shape;102;p29"/>
          <p:cNvSpPr txBox="1">
            <a:spLocks noGrp="1"/>
          </p:cNvSpPr>
          <p:nvPr>
            <p:ph type="body" idx="3"/>
          </p:nvPr>
        </p:nvSpPr>
        <p:spPr>
          <a:xfrm>
            <a:off x="4779495" y="1735138"/>
            <a:ext cx="3931920" cy="833250"/>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600"/>
              </a:spcBef>
              <a:spcAft>
                <a:spcPts val="0"/>
              </a:spcAft>
              <a:buSzPts val="2340"/>
              <a:buNone/>
              <a:defRPr sz="2600" b="0">
                <a:solidFill>
                  <a:schemeClr val="accent2"/>
                </a:solidFill>
              </a:defRPr>
            </a:lvl1pPr>
            <a:lvl2pPr marL="914400" lvl="1" indent="-228600" algn="l">
              <a:spcBef>
                <a:spcPts val="600"/>
              </a:spcBef>
              <a:spcAft>
                <a:spcPts val="0"/>
              </a:spcAft>
              <a:buSzPts val="1800"/>
              <a:buNone/>
              <a:defRPr sz="2000" b="1"/>
            </a:lvl2pPr>
            <a:lvl3pPr marL="1371600" lvl="2" indent="-228600" algn="l">
              <a:spcBef>
                <a:spcPts val="600"/>
              </a:spcBef>
              <a:spcAft>
                <a:spcPts val="0"/>
              </a:spcAft>
              <a:buSzPts val="1620"/>
              <a:buNone/>
              <a:defRPr sz="1800" b="1"/>
            </a:lvl3pPr>
            <a:lvl4pPr marL="1828800" lvl="3" indent="-228600" algn="l">
              <a:spcBef>
                <a:spcPts val="600"/>
              </a:spcBef>
              <a:spcAft>
                <a:spcPts val="0"/>
              </a:spcAft>
              <a:buSzPts val="1440"/>
              <a:buNone/>
              <a:defRPr sz="1600" b="1"/>
            </a:lvl4pPr>
            <a:lvl5pPr marL="2286000" lvl="4" indent="-228600" algn="l">
              <a:spcBef>
                <a:spcPts val="600"/>
              </a:spcBef>
              <a:spcAft>
                <a:spcPts val="0"/>
              </a:spcAft>
              <a:buSzPts val="1440"/>
              <a:buNone/>
              <a:defRPr sz="1600" b="1"/>
            </a:lvl5pPr>
            <a:lvl6pPr marL="2743200" lvl="5" indent="-228600" algn="l">
              <a:spcBef>
                <a:spcPts val="600"/>
              </a:spcBef>
              <a:spcAft>
                <a:spcPts val="0"/>
              </a:spcAft>
              <a:buSzPts val="1440"/>
              <a:buNone/>
              <a:defRPr sz="1600" b="1"/>
            </a:lvl6pPr>
            <a:lvl7pPr marL="3200400" lvl="6" indent="-228600" algn="l">
              <a:spcBef>
                <a:spcPts val="600"/>
              </a:spcBef>
              <a:spcAft>
                <a:spcPts val="0"/>
              </a:spcAft>
              <a:buSzPts val="1440"/>
              <a:buNone/>
              <a:defRPr sz="1600" b="1"/>
            </a:lvl7pPr>
            <a:lvl8pPr marL="3657600" lvl="7" indent="-228600" algn="l">
              <a:spcBef>
                <a:spcPts val="600"/>
              </a:spcBef>
              <a:spcAft>
                <a:spcPts val="0"/>
              </a:spcAft>
              <a:buSzPts val="1440"/>
              <a:buNone/>
              <a:defRPr sz="1600" b="1"/>
            </a:lvl8pPr>
            <a:lvl9pPr marL="4114800" lvl="8" indent="-228600" algn="l">
              <a:spcBef>
                <a:spcPts val="600"/>
              </a:spcBef>
              <a:spcAft>
                <a:spcPts val="0"/>
              </a:spcAft>
              <a:buSzPts val="1440"/>
              <a:buNone/>
              <a:defRPr sz="1600" b="1"/>
            </a:lvl9pPr>
          </a:lstStyle>
          <a:p>
            <a:endParaRPr/>
          </a:p>
        </p:txBody>
      </p:sp>
      <p:sp>
        <p:nvSpPr>
          <p:cNvPr id="103" name="Google Shape;103;p29"/>
          <p:cNvSpPr txBox="1">
            <a:spLocks noGrp="1"/>
          </p:cNvSpPr>
          <p:nvPr>
            <p:ph type="body" idx="4"/>
          </p:nvPr>
        </p:nvSpPr>
        <p:spPr>
          <a:xfrm>
            <a:off x="4779495" y="2590800"/>
            <a:ext cx="3931920" cy="3535362"/>
          </a:xfrm>
          <a:prstGeom prst="rect">
            <a:avLst/>
          </a:prstGeom>
          <a:noFill/>
          <a:ln>
            <a:noFill/>
          </a:ln>
        </p:spPr>
        <p:txBody>
          <a:bodyPr spcFirstLastPara="1" wrap="square" lIns="91425" tIns="45700" rIns="91425" bIns="45700" anchor="t" anchorCtr="0">
            <a:normAutofit/>
          </a:bodyPr>
          <a:lstStyle>
            <a:lvl1pPr marL="457200" lvl="0" indent="-354330" algn="l">
              <a:spcBef>
                <a:spcPts val="2000"/>
              </a:spcBef>
              <a:spcAft>
                <a:spcPts val="0"/>
              </a:spcAft>
              <a:buSzPts val="1980"/>
              <a:buChar char="🡽"/>
              <a:defRPr sz="2200"/>
            </a:lvl1pPr>
            <a:lvl2pPr marL="914400" lvl="1" indent="-342900" algn="l">
              <a:spcBef>
                <a:spcPts val="600"/>
              </a:spcBef>
              <a:spcAft>
                <a:spcPts val="0"/>
              </a:spcAft>
              <a:buSzPts val="1800"/>
              <a:buChar char="🡽"/>
              <a:defRPr sz="2000"/>
            </a:lvl2pPr>
            <a:lvl3pPr marL="1371600" lvl="2" indent="-331469" algn="l">
              <a:spcBef>
                <a:spcPts val="600"/>
              </a:spcBef>
              <a:spcAft>
                <a:spcPts val="0"/>
              </a:spcAft>
              <a:buSzPts val="1620"/>
              <a:buChar char="🡽"/>
              <a:defRPr sz="1800"/>
            </a:lvl3pPr>
            <a:lvl4pPr marL="1828800" lvl="3" indent="-331469" algn="l">
              <a:spcBef>
                <a:spcPts val="600"/>
              </a:spcBef>
              <a:spcAft>
                <a:spcPts val="0"/>
              </a:spcAft>
              <a:buSzPts val="1620"/>
              <a:buChar char="🡽"/>
              <a:defRPr sz="1800"/>
            </a:lvl4pPr>
            <a:lvl5pPr marL="2286000" lvl="4" indent="-331470" algn="l">
              <a:spcBef>
                <a:spcPts val="600"/>
              </a:spcBef>
              <a:spcAft>
                <a:spcPts val="0"/>
              </a:spcAft>
              <a:buSzPts val="1620"/>
              <a:buChar char="🡽"/>
              <a:defRPr sz="1800"/>
            </a:lvl5pPr>
            <a:lvl6pPr marL="2743200" lvl="5" indent="-320039" algn="l">
              <a:spcBef>
                <a:spcPts val="600"/>
              </a:spcBef>
              <a:spcAft>
                <a:spcPts val="0"/>
              </a:spcAft>
              <a:buSzPts val="1440"/>
              <a:buChar char="🡽"/>
              <a:defRPr sz="1600"/>
            </a:lvl6pPr>
            <a:lvl7pPr marL="3200400" lvl="6" indent="-320039" algn="l">
              <a:spcBef>
                <a:spcPts val="600"/>
              </a:spcBef>
              <a:spcAft>
                <a:spcPts val="0"/>
              </a:spcAft>
              <a:buSzPts val="1440"/>
              <a:buChar char="🡽"/>
              <a:defRPr sz="1600"/>
            </a:lvl7pPr>
            <a:lvl8pPr marL="3657600" lvl="7" indent="-320040" algn="l">
              <a:spcBef>
                <a:spcPts val="600"/>
              </a:spcBef>
              <a:spcAft>
                <a:spcPts val="0"/>
              </a:spcAft>
              <a:buSzPts val="1440"/>
              <a:buChar char="🡽"/>
              <a:defRPr sz="1600"/>
            </a:lvl8pPr>
            <a:lvl9pPr marL="4114800" lvl="8" indent="-320040" algn="l">
              <a:spcBef>
                <a:spcPts val="600"/>
              </a:spcBef>
              <a:spcAft>
                <a:spcPts val="0"/>
              </a:spcAft>
              <a:buSzPts val="1440"/>
              <a:buChar char="🡽"/>
              <a:defRPr sz="1600"/>
            </a:lvl9pPr>
          </a:lstStyle>
          <a:p>
            <a:endParaRPr/>
          </a:p>
        </p:txBody>
      </p:sp>
      <p:sp>
        <p:nvSpPr>
          <p:cNvPr id="104" name="Google Shape;104;p29"/>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9"/>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9"/>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30"/>
          <p:cNvSpPr/>
          <p:nvPr/>
        </p:nvSpPr>
        <p:spPr>
          <a:xfrm>
            <a:off x="284163" y="455773"/>
            <a:ext cx="8574087" cy="1133949"/>
          </a:xfrm>
          <a:prstGeom prst="rect">
            <a:avLst/>
          </a:prstGeom>
          <a:solidFill>
            <a:srgbClr val="262626">
              <a:alpha val="6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109" name="Google Shape;109;p30"/>
          <p:cNvGrpSpPr/>
          <p:nvPr/>
        </p:nvGrpSpPr>
        <p:grpSpPr>
          <a:xfrm>
            <a:off x="284163" y="1577847"/>
            <a:ext cx="8576373" cy="137411"/>
            <a:chOff x="284163" y="1577847"/>
            <a:chExt cx="8576373" cy="137411"/>
          </a:xfrm>
        </p:grpSpPr>
        <p:sp>
          <p:nvSpPr>
            <p:cNvPr id="110" name="Google Shape;110;p30"/>
            <p:cNvSpPr/>
            <p:nvPr/>
          </p:nvSpPr>
          <p:spPr>
            <a:xfrm>
              <a:off x="284163" y="1577847"/>
              <a:ext cx="1600200" cy="137411"/>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30"/>
            <p:cNvSpPr/>
            <p:nvPr/>
          </p:nvSpPr>
          <p:spPr>
            <a:xfrm>
              <a:off x="1885174" y="1577847"/>
              <a:ext cx="2743200" cy="137411"/>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30"/>
            <p:cNvSpPr/>
            <p:nvPr/>
          </p:nvSpPr>
          <p:spPr>
            <a:xfrm>
              <a:off x="4626864" y="1577847"/>
              <a:ext cx="4233672" cy="137411"/>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3" name="Google Shape;113;p30"/>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lvl="0" algn="r">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30"/>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0"/>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0"/>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body" idx="1"/>
          </p:nvPr>
        </p:nvSpPr>
        <p:spPr>
          <a:xfrm>
            <a:off x="1781503" y="2133600"/>
            <a:ext cx="7076747" cy="3992563"/>
          </a:xfrm>
          <a:prstGeom prst="rect">
            <a:avLst/>
          </a:prstGeom>
          <a:noFill/>
          <a:ln>
            <a:noFill/>
          </a:ln>
        </p:spPr>
        <p:txBody>
          <a:bodyPr spcFirstLastPara="1" wrap="square" lIns="91425" tIns="45700" rIns="91425" bIns="45700" anchor="t" anchorCtr="0">
            <a:normAutofit/>
          </a:bodyPr>
          <a:lstStyle>
            <a:lvl1pPr marL="457200" marR="0" lvl="0" indent="-365760" algn="l" rtl="0">
              <a:spcBef>
                <a:spcPts val="2000"/>
              </a:spcBef>
              <a:spcAft>
                <a:spcPts val="0"/>
              </a:spcAft>
              <a:buClr>
                <a:srgbClr val="A5A5A5"/>
              </a:buClr>
              <a:buSzPts val="2160"/>
              <a:buFont typeface="Noto Sans Symbols"/>
              <a:buChar char="🡽"/>
              <a:defRPr sz="2400" b="0" i="0" u="none" strike="noStrike" cap="none">
                <a:solidFill>
                  <a:srgbClr val="262626"/>
                </a:solidFill>
                <a:latin typeface="Calibri"/>
                <a:ea typeface="Calibri"/>
                <a:cs typeface="Calibri"/>
                <a:sym typeface="Calibri"/>
              </a:defRPr>
            </a:lvl1pPr>
            <a:lvl2pPr marL="914400" marR="0" lvl="1" indent="-354330" algn="l" rtl="0">
              <a:spcBef>
                <a:spcPts val="600"/>
              </a:spcBef>
              <a:spcAft>
                <a:spcPts val="0"/>
              </a:spcAft>
              <a:buClr>
                <a:srgbClr val="3F3F3F"/>
              </a:buClr>
              <a:buSzPts val="1980"/>
              <a:buFont typeface="Noto Sans Symbols"/>
              <a:buChar char="🡽"/>
              <a:defRPr sz="2200" b="0" i="0" u="none" strike="noStrike" cap="none">
                <a:solidFill>
                  <a:srgbClr val="262626"/>
                </a:solidFill>
                <a:latin typeface="Calibri"/>
                <a:ea typeface="Calibri"/>
                <a:cs typeface="Calibri"/>
                <a:sym typeface="Calibri"/>
              </a:defRPr>
            </a:lvl2pPr>
            <a:lvl3pPr marL="1371600" marR="0" lvl="2" indent="-342900" algn="l" rtl="0">
              <a:spcBef>
                <a:spcPts val="600"/>
              </a:spcBef>
              <a:spcAft>
                <a:spcPts val="0"/>
              </a:spcAft>
              <a:buClr>
                <a:srgbClr val="A5A5A5"/>
              </a:buClr>
              <a:buSzPts val="1800"/>
              <a:buFont typeface="Noto Sans Symbols"/>
              <a:buChar char="🡽"/>
              <a:defRPr sz="2000" b="0" i="0" u="none" strike="noStrike" cap="none">
                <a:solidFill>
                  <a:srgbClr val="262626"/>
                </a:solidFill>
                <a:latin typeface="Calibri"/>
                <a:ea typeface="Calibri"/>
                <a:cs typeface="Calibri"/>
                <a:sym typeface="Calibri"/>
              </a:defRPr>
            </a:lvl3pPr>
            <a:lvl4pPr marL="1828800" marR="0" lvl="3" indent="-331469"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4pPr>
            <a:lvl5pPr marL="2286000" marR="0" lvl="4"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5pPr>
            <a:lvl6pPr marL="2743200" marR="0" lvl="5"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6pPr>
            <a:lvl7pPr marL="3200400" marR="0" lvl="6"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7pPr>
            <a:lvl8pPr marL="3657600" marR="0" lvl="7" indent="-331470" algn="l" rtl="0">
              <a:spcBef>
                <a:spcPts val="600"/>
              </a:spcBef>
              <a:spcAft>
                <a:spcPts val="0"/>
              </a:spcAft>
              <a:buClr>
                <a:srgbClr val="3F3F3F"/>
              </a:buClr>
              <a:buSzPts val="1620"/>
              <a:buFont typeface="Noto Sans Symbols"/>
              <a:buChar char="🡽"/>
              <a:defRPr sz="1800" b="0" i="0" u="none" strike="noStrike" cap="none">
                <a:solidFill>
                  <a:srgbClr val="262626"/>
                </a:solidFill>
                <a:latin typeface="Calibri"/>
                <a:ea typeface="Calibri"/>
                <a:cs typeface="Calibri"/>
                <a:sym typeface="Calibri"/>
              </a:defRPr>
            </a:lvl8pPr>
            <a:lvl9pPr marL="4114800" marR="0" lvl="8" indent="-331470" algn="l" rtl="0">
              <a:spcBef>
                <a:spcPts val="600"/>
              </a:spcBef>
              <a:spcAft>
                <a:spcPts val="0"/>
              </a:spcAft>
              <a:buClr>
                <a:srgbClr val="A5A5A5"/>
              </a:buClr>
              <a:buSzPts val="1620"/>
              <a:buFont typeface="Noto Sans Symbols"/>
              <a:buChar char="🡽"/>
              <a:defRPr sz="1800" b="0" i="0" u="none" strike="noStrike" cap="none">
                <a:solidFill>
                  <a:srgbClr val="262626"/>
                </a:solidFill>
                <a:latin typeface="Calibri"/>
                <a:ea typeface="Calibri"/>
                <a:cs typeface="Calibri"/>
                <a:sym typeface="Calibri"/>
              </a:defRPr>
            </a:lvl9pPr>
          </a:lstStyle>
          <a:p>
            <a:endParaRPr/>
          </a:p>
        </p:txBody>
      </p:sp>
      <p:sp>
        <p:nvSpPr>
          <p:cNvPr id="7" name="Google Shape;7;p21"/>
          <p:cNvSpPr txBox="1">
            <a:spLocks noGrp="1"/>
          </p:cNvSpPr>
          <p:nvPr>
            <p:ph type="dt" idx="10"/>
          </p:nvPr>
        </p:nvSpPr>
        <p:spPr>
          <a:xfrm>
            <a:off x="6794936" y="6437032"/>
            <a:ext cx="21336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p21"/>
          <p:cNvSpPr txBox="1">
            <a:spLocks noGrp="1"/>
          </p:cNvSpPr>
          <p:nvPr>
            <p:ph type="ftr" idx="11"/>
          </p:nvPr>
        </p:nvSpPr>
        <p:spPr>
          <a:xfrm>
            <a:off x="199698" y="6437032"/>
            <a:ext cx="612490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1" i="0" u="none" strike="noStrike" cap="none">
                <a:solidFill>
                  <a:srgbClr val="A5A5A5"/>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1"/>
          <p:cNvSpPr txBox="1">
            <a:spLocks noGrp="1"/>
          </p:cNvSpPr>
          <p:nvPr>
            <p:ph type="sldNum" idx="12"/>
          </p:nvPr>
        </p:nvSpPr>
        <p:spPr>
          <a:xfrm>
            <a:off x="8306459" y="167347"/>
            <a:ext cx="630621" cy="35976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400" b="1" i="0" u="none" strike="noStrike" cap="none">
                <a:solidFill>
                  <a:srgbClr val="262626"/>
                </a:solidFill>
                <a:latin typeface="Calibri"/>
                <a:ea typeface="Calibri"/>
                <a:cs typeface="Calibri"/>
                <a:sym typeface="Calibri"/>
              </a:defRPr>
            </a:lvl1pPr>
            <a:lvl2pPr marL="0" marR="0" lvl="1" indent="0" algn="r" rtl="0">
              <a:spcBef>
                <a:spcPts val="0"/>
              </a:spcBef>
              <a:buNone/>
              <a:defRPr sz="1400" b="1" i="0" u="none" strike="noStrike" cap="none">
                <a:solidFill>
                  <a:srgbClr val="262626"/>
                </a:solidFill>
                <a:latin typeface="Calibri"/>
                <a:ea typeface="Calibri"/>
                <a:cs typeface="Calibri"/>
                <a:sym typeface="Calibri"/>
              </a:defRPr>
            </a:lvl2pPr>
            <a:lvl3pPr marL="0" marR="0" lvl="2" indent="0" algn="r" rtl="0">
              <a:spcBef>
                <a:spcPts val="0"/>
              </a:spcBef>
              <a:buNone/>
              <a:defRPr sz="1400" b="1" i="0" u="none" strike="noStrike" cap="none">
                <a:solidFill>
                  <a:srgbClr val="262626"/>
                </a:solidFill>
                <a:latin typeface="Calibri"/>
                <a:ea typeface="Calibri"/>
                <a:cs typeface="Calibri"/>
                <a:sym typeface="Calibri"/>
              </a:defRPr>
            </a:lvl3pPr>
            <a:lvl4pPr marL="0" marR="0" lvl="3" indent="0" algn="r" rtl="0">
              <a:spcBef>
                <a:spcPts val="0"/>
              </a:spcBef>
              <a:buNone/>
              <a:defRPr sz="1400" b="1" i="0" u="none" strike="noStrike" cap="none">
                <a:solidFill>
                  <a:srgbClr val="262626"/>
                </a:solidFill>
                <a:latin typeface="Calibri"/>
                <a:ea typeface="Calibri"/>
                <a:cs typeface="Calibri"/>
                <a:sym typeface="Calibri"/>
              </a:defRPr>
            </a:lvl4pPr>
            <a:lvl5pPr marL="0" marR="0" lvl="4" indent="0" algn="r" rtl="0">
              <a:spcBef>
                <a:spcPts val="0"/>
              </a:spcBef>
              <a:buNone/>
              <a:defRPr sz="1400" b="1" i="0" u="none" strike="noStrike" cap="none">
                <a:solidFill>
                  <a:srgbClr val="262626"/>
                </a:solidFill>
                <a:latin typeface="Calibri"/>
                <a:ea typeface="Calibri"/>
                <a:cs typeface="Calibri"/>
                <a:sym typeface="Calibri"/>
              </a:defRPr>
            </a:lvl5pPr>
            <a:lvl6pPr marL="0" marR="0" lvl="5" indent="0" algn="r" rtl="0">
              <a:spcBef>
                <a:spcPts val="0"/>
              </a:spcBef>
              <a:buNone/>
              <a:defRPr sz="1400" b="1" i="0" u="none" strike="noStrike" cap="none">
                <a:solidFill>
                  <a:srgbClr val="262626"/>
                </a:solidFill>
                <a:latin typeface="Calibri"/>
                <a:ea typeface="Calibri"/>
                <a:cs typeface="Calibri"/>
                <a:sym typeface="Calibri"/>
              </a:defRPr>
            </a:lvl6pPr>
            <a:lvl7pPr marL="0" marR="0" lvl="6" indent="0" algn="r" rtl="0">
              <a:spcBef>
                <a:spcPts val="0"/>
              </a:spcBef>
              <a:buNone/>
              <a:defRPr sz="1400" b="1" i="0" u="none" strike="noStrike" cap="none">
                <a:solidFill>
                  <a:srgbClr val="262626"/>
                </a:solidFill>
                <a:latin typeface="Calibri"/>
                <a:ea typeface="Calibri"/>
                <a:cs typeface="Calibri"/>
                <a:sym typeface="Calibri"/>
              </a:defRPr>
            </a:lvl7pPr>
            <a:lvl8pPr marL="0" marR="0" lvl="7" indent="0" algn="r" rtl="0">
              <a:spcBef>
                <a:spcPts val="0"/>
              </a:spcBef>
              <a:buNone/>
              <a:defRPr sz="1400" b="1" i="0" u="none" strike="noStrike" cap="none">
                <a:solidFill>
                  <a:srgbClr val="262626"/>
                </a:solidFill>
                <a:latin typeface="Calibri"/>
                <a:ea typeface="Calibri"/>
                <a:cs typeface="Calibri"/>
                <a:sym typeface="Calibri"/>
              </a:defRPr>
            </a:lvl8pPr>
            <a:lvl9pPr marL="0" marR="0" lvl="8" indent="0" algn="r" rtl="0">
              <a:spcBef>
                <a:spcPts val="0"/>
              </a:spcBef>
              <a:buNone/>
              <a:defRPr sz="1400" b="1" i="0" u="none" strike="noStrike" cap="none">
                <a:solidFill>
                  <a:srgbClr val="26262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21"/>
          <p:cNvSpPr txBox="1">
            <a:spLocks noGrp="1"/>
          </p:cNvSpPr>
          <p:nvPr>
            <p:ph type="title"/>
          </p:nvPr>
        </p:nvSpPr>
        <p:spPr>
          <a:xfrm>
            <a:off x="284163" y="630382"/>
            <a:ext cx="8574087" cy="967840"/>
          </a:xfrm>
          <a:prstGeom prst="rect">
            <a:avLst/>
          </a:prstGeom>
          <a:solidFill>
            <a:srgbClr val="262626">
              <a:alpha val="69803"/>
            </a:srgbClr>
          </a:solidFill>
          <a:ln>
            <a:noFill/>
          </a:ln>
        </p:spPr>
        <p:txBody>
          <a:bodyPr spcFirstLastPara="1" wrap="square" lIns="91425" tIns="45700" rIns="91425" bIns="45700" anchor="ctr" anchorCtr="0">
            <a:normAutofit/>
          </a:bodyPr>
          <a:lstStyle>
            <a:lvl1pPr marR="0" lvl="0" algn="r" rtl="0">
              <a:spcBef>
                <a:spcPts val="0"/>
              </a:spcBef>
              <a:spcAft>
                <a:spcPts val="0"/>
              </a:spcAft>
              <a:buClr>
                <a:schemeClr val="lt1"/>
              </a:buClr>
              <a:buSzPts val="4200"/>
              <a:buFont typeface="Corbel"/>
              <a:buNone/>
              <a:defRPr sz="4200" b="0" i="0" u="none" strike="noStrike" cap="none">
                <a:solidFill>
                  <a:schemeClr val="l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Syntax Directed Translation</a:t>
            </a:r>
            <a:endParaRPr/>
          </a:p>
        </p:txBody>
      </p:sp>
      <p:sp>
        <p:nvSpPr>
          <p:cNvPr id="205" name="Google Shape;205;p1"/>
          <p:cNvSpPr txBox="1">
            <a:spLocks noGrp="1"/>
          </p:cNvSpPr>
          <p:nvPr>
            <p:ph type="subTitle" idx="1"/>
          </p:nvPr>
        </p:nvSpPr>
        <p:spPr>
          <a:xfrm>
            <a:off x="476205" y="1532427"/>
            <a:ext cx="2789509" cy="484632"/>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A5A5A5"/>
              </a:buClr>
              <a:buSzPts val="1620"/>
              <a:buFont typeface="Noto Sans Symbols"/>
              <a:buNone/>
            </a:pPr>
            <a:r>
              <a:rPr lang="en-US"/>
              <a:t>Course Code: CSC3220</a:t>
            </a:r>
            <a:endParaRPr/>
          </a:p>
        </p:txBody>
      </p:sp>
      <p:sp>
        <p:nvSpPr>
          <p:cNvPr id="206" name="Google Shape;206;p1"/>
          <p:cNvSpPr txBox="1"/>
          <p:nvPr/>
        </p:nvSpPr>
        <p:spPr>
          <a:xfrm>
            <a:off x="76971" y="2446757"/>
            <a:ext cx="9024614"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Dept. of Computer Science</a:t>
            </a:r>
            <a:endParaRPr/>
          </a:p>
          <a:p>
            <a:pPr marL="0" marR="0" lvl="0" indent="0" algn="ctr" rtl="0">
              <a:spcBef>
                <a:spcPts val="0"/>
              </a:spcBef>
              <a:spcAft>
                <a:spcPts val="0"/>
              </a:spcAft>
              <a:buNone/>
            </a:pPr>
            <a:r>
              <a:rPr lang="en-US" sz="2000" b="1" i="0" u="none" strike="noStrike" cap="none">
                <a:solidFill>
                  <a:srgbClr val="0070C0"/>
                </a:solidFill>
                <a:latin typeface="Arial"/>
                <a:ea typeface="Arial"/>
                <a:cs typeface="Arial"/>
                <a:sym typeface="Arial"/>
              </a:rPr>
              <a:t>Faculty of Science and Technology</a:t>
            </a:r>
            <a:endParaRPr sz="2400" b="1" i="0" u="none" strike="noStrike" cap="none">
              <a:solidFill>
                <a:srgbClr val="0070C0"/>
              </a:solidFill>
              <a:latin typeface="Arial"/>
              <a:ea typeface="Arial"/>
              <a:cs typeface="Arial"/>
              <a:sym typeface="Arial"/>
            </a:endParaRPr>
          </a:p>
        </p:txBody>
      </p:sp>
      <p:graphicFrame>
        <p:nvGraphicFramePr>
          <p:cNvPr id="207" name="Google Shape;207;p1"/>
          <p:cNvGraphicFramePr/>
          <p:nvPr/>
        </p:nvGraphicFramePr>
        <p:xfrm>
          <a:off x="476205" y="5186042"/>
          <a:ext cx="8335800" cy="757450"/>
        </p:xfrm>
        <a:graphic>
          <a:graphicData uri="http://schemas.openxmlformats.org/drawingml/2006/table">
            <a:tbl>
              <a:tblPr firstRow="1" bandRow="1">
                <a:noFill/>
                <a:tableStyleId>{3E7D5E9E-9A8E-4DF5-BE63-5D58CA32F29E}</a:tableStyleId>
              </a:tblPr>
              <a:tblGrid>
                <a:gridCol w="1483225">
                  <a:extLst>
                    <a:ext uri="{9D8B030D-6E8A-4147-A177-3AD203B41FA5}">
                      <a16:colId xmlns:a16="http://schemas.microsoft.com/office/drawing/2014/main" val="20000"/>
                    </a:ext>
                  </a:extLst>
                </a:gridCol>
                <a:gridCol w="1397725">
                  <a:extLst>
                    <a:ext uri="{9D8B030D-6E8A-4147-A177-3AD203B41FA5}">
                      <a16:colId xmlns:a16="http://schemas.microsoft.com/office/drawing/2014/main" val="20001"/>
                    </a:ext>
                  </a:extLst>
                </a:gridCol>
                <a:gridCol w="1227900">
                  <a:extLst>
                    <a:ext uri="{9D8B030D-6E8A-4147-A177-3AD203B41FA5}">
                      <a16:colId xmlns:a16="http://schemas.microsoft.com/office/drawing/2014/main" val="20002"/>
                    </a:ext>
                  </a:extLst>
                </a:gridCol>
                <a:gridCol w="1541425">
                  <a:extLst>
                    <a:ext uri="{9D8B030D-6E8A-4147-A177-3AD203B41FA5}">
                      <a16:colId xmlns:a16="http://schemas.microsoft.com/office/drawing/2014/main" val="20003"/>
                    </a:ext>
                  </a:extLst>
                </a:gridCol>
                <a:gridCol w="1240975">
                  <a:extLst>
                    <a:ext uri="{9D8B030D-6E8A-4147-A177-3AD203B41FA5}">
                      <a16:colId xmlns:a16="http://schemas.microsoft.com/office/drawing/2014/main" val="20004"/>
                    </a:ext>
                  </a:extLst>
                </a:gridCol>
                <a:gridCol w="1444550">
                  <a:extLst>
                    <a:ext uri="{9D8B030D-6E8A-4147-A177-3AD203B41FA5}">
                      <a16:colId xmlns:a16="http://schemas.microsoft.com/office/drawing/2014/main" val="20005"/>
                    </a:ext>
                  </a:extLst>
                </a:gridCol>
              </a:tblGrid>
              <a:tr h="378725">
                <a:tc>
                  <a:txBody>
                    <a:bodyPr/>
                    <a:lstStyle/>
                    <a:p>
                      <a:pPr marL="0" marR="0" lvl="0" indent="0" algn="l" rtl="0">
                        <a:spcBef>
                          <a:spcPts val="0"/>
                        </a:spcBef>
                        <a:spcAft>
                          <a:spcPts val="0"/>
                        </a:spcAft>
                        <a:buNone/>
                      </a:pPr>
                      <a:r>
                        <a:rPr lang="en-US" sz="1800" u="none" strike="noStrike" cap="none"/>
                        <a:t>Lecturer No:</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Week No:</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Semester:</a:t>
                      </a:r>
                      <a:endParaRPr/>
                    </a:p>
                  </a:txBody>
                  <a:tcPr marL="91450" marR="91450" marT="45725" marB="45725"/>
                </a:tc>
                <a:tc>
                  <a:txBody>
                    <a:bodyPr/>
                    <a:lstStyle/>
                    <a:p>
                      <a:pPr marL="0" marR="0" lvl="0" indent="0" algn="l" rtl="0">
                        <a:spcBef>
                          <a:spcPts val="0"/>
                        </a:spcBef>
                        <a:spcAft>
                          <a:spcPts val="0"/>
                        </a:spcAft>
                        <a:buNone/>
                      </a:pPr>
                      <a:r>
                        <a:rPr lang="en-US" sz="1800"/>
                        <a:t>Summer</a:t>
                      </a:r>
                      <a:endParaRPr/>
                    </a:p>
                  </a:txBody>
                  <a:tcPr marL="91450" marR="91450" marT="45725" marB="45725"/>
                </a:tc>
                <a:extLst>
                  <a:ext uri="{0D108BD9-81ED-4DB2-BD59-A6C34878D82A}">
                    <a16:rowId xmlns:a16="http://schemas.microsoft.com/office/drawing/2014/main" val="10000"/>
                  </a:ext>
                </a:extLst>
              </a:tr>
              <a:tr h="378725">
                <a:tc>
                  <a:txBody>
                    <a:bodyPr/>
                    <a:lstStyle/>
                    <a:p>
                      <a:pPr marL="0" marR="0" lvl="0" indent="0" algn="l" rtl="0">
                        <a:lnSpc>
                          <a:spcPct val="100000"/>
                        </a:lnSpc>
                        <a:spcBef>
                          <a:spcPts val="0"/>
                        </a:spcBef>
                        <a:spcAft>
                          <a:spcPts val="0"/>
                        </a:spcAft>
                        <a:buClr>
                          <a:srgbClr val="000000"/>
                        </a:buClr>
                        <a:buSzPts val="1800"/>
                        <a:buFont typeface="Calibri"/>
                        <a:buNone/>
                      </a:pPr>
                      <a:r>
                        <a:rPr lang="en-US" sz="1800" b="1" i="0" u="none" strike="noStrike" cap="none">
                          <a:solidFill>
                            <a:srgbClr val="000000"/>
                          </a:solidFill>
                          <a:latin typeface="Calibri"/>
                          <a:ea typeface="Calibri"/>
                          <a:cs typeface="Calibri"/>
                          <a:sym typeface="Calibri"/>
                        </a:rPr>
                        <a:t>Lecturer:</a:t>
                      </a:r>
                      <a:endParaRPr/>
                    </a:p>
                  </a:txBody>
                  <a:tcPr marL="91450" marR="91450" marT="45725" marB="45725"/>
                </a:tc>
                <a:tc gridSpan="5">
                  <a:txBody>
                    <a:bodyPr/>
                    <a:lstStyle/>
                    <a:p>
                      <a:pPr marL="0" marR="0" lvl="0" indent="0" algn="l" rtl="0">
                        <a:spcBef>
                          <a:spcPts val="0"/>
                        </a:spcBef>
                        <a:spcAft>
                          <a:spcPts val="0"/>
                        </a:spcAft>
                        <a:buNone/>
                      </a:pPr>
                      <a:endParaRPr sz="1800" i="1"/>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208" name="Google Shape;208;p1"/>
          <p:cNvSpPr txBox="1"/>
          <p:nvPr/>
        </p:nvSpPr>
        <p:spPr>
          <a:xfrm>
            <a:off x="3320578" y="1538380"/>
            <a:ext cx="4164439" cy="484632"/>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Clr>
                <a:srgbClr val="A5A5A5"/>
              </a:buClr>
              <a:buSzPts val="1620"/>
              <a:buFont typeface="Noto Sans Symbols"/>
              <a:buNone/>
            </a:pPr>
            <a:r>
              <a:rPr lang="en-US" sz="1800" b="0" i="0" u="none" strike="noStrike" cap="none">
                <a:solidFill>
                  <a:schemeClr val="lt1"/>
                </a:solidFill>
                <a:latin typeface="Calibri"/>
                <a:ea typeface="Calibri"/>
                <a:cs typeface="Calibri"/>
                <a:sym typeface="Calibri"/>
              </a:rPr>
              <a:t>Course Title: Compiler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0"/>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292" name="Google Shape;292;p10"/>
          <p:cNvSpPr txBox="1"/>
          <p:nvPr/>
        </p:nvSpPr>
        <p:spPr>
          <a:xfrm>
            <a:off x="994491" y="1464907"/>
            <a:ext cx="7556508" cy="5355312"/>
          </a:xfrm>
          <a:prstGeom prst="rect">
            <a:avLst/>
          </a:prstGeom>
          <a:noFill/>
          <a:ln>
            <a:noFill/>
          </a:ln>
        </p:spPr>
        <p:txBody>
          <a:bodyPr spcFirstLastPara="1" wrap="square" lIns="91425" tIns="45700" rIns="91425" bIns="45700" anchor="t" anchorCtr="0">
            <a:spAutoFit/>
          </a:bodyPr>
          <a:lstStyle/>
          <a:p>
            <a:pPr marL="0" marR="0" lvl="1"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We applied semantic rules for each production of a context-free grammar. Now we will see how semantic rules are embedded in parse tree. 2*3+4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Fig: Annotated Parse Tree                                                       </a:t>
            </a:r>
            <a:endParaRPr sz="1800">
              <a:solidFill>
                <a:schemeClr val="dk1"/>
              </a:solidFill>
              <a:latin typeface="Calibri"/>
              <a:ea typeface="Calibri"/>
              <a:cs typeface="Calibri"/>
              <a:sym typeface="Calibri"/>
            </a:endParaRPr>
          </a:p>
        </p:txBody>
      </p:sp>
      <p:grpSp>
        <p:nvGrpSpPr>
          <p:cNvPr id="293" name="Google Shape;293;p10"/>
          <p:cNvGrpSpPr/>
          <p:nvPr/>
        </p:nvGrpSpPr>
        <p:grpSpPr>
          <a:xfrm>
            <a:off x="2384473" y="2589620"/>
            <a:ext cx="5181600" cy="3292476"/>
            <a:chOff x="576" y="768"/>
            <a:chExt cx="3264" cy="2074"/>
          </a:xfrm>
        </p:grpSpPr>
        <p:sp>
          <p:nvSpPr>
            <p:cNvPr id="294" name="Google Shape;294;p10"/>
            <p:cNvSpPr txBox="1"/>
            <p:nvPr/>
          </p:nvSpPr>
          <p:spPr>
            <a:xfrm>
              <a:off x="1152" y="1152"/>
              <a:ext cx="86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23*</a:t>
              </a:r>
              <a:endParaRPr sz="1800" b="1" i="1">
                <a:solidFill>
                  <a:schemeClr val="dk1"/>
                </a:solidFill>
                <a:latin typeface="Times New Roman"/>
                <a:ea typeface="Times New Roman"/>
                <a:cs typeface="Times New Roman"/>
                <a:sym typeface="Times New Roman"/>
              </a:endParaRPr>
            </a:p>
          </p:txBody>
        </p:sp>
        <p:sp>
          <p:nvSpPr>
            <p:cNvPr id="295" name="Google Shape;295;p10"/>
            <p:cNvSpPr txBox="1"/>
            <p:nvPr/>
          </p:nvSpPr>
          <p:spPr>
            <a:xfrm>
              <a:off x="576" y="1536"/>
              <a:ext cx="86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2</a:t>
              </a:r>
              <a:endParaRPr sz="1800" b="1" i="1">
                <a:solidFill>
                  <a:schemeClr val="dk1"/>
                </a:solidFill>
                <a:latin typeface="Times New Roman"/>
                <a:ea typeface="Times New Roman"/>
                <a:cs typeface="Times New Roman"/>
                <a:sym typeface="Times New Roman"/>
              </a:endParaRPr>
            </a:p>
          </p:txBody>
        </p:sp>
        <p:sp>
          <p:nvSpPr>
            <p:cNvPr id="296" name="Google Shape;296;p10"/>
            <p:cNvSpPr txBox="1"/>
            <p:nvPr/>
          </p:nvSpPr>
          <p:spPr>
            <a:xfrm>
              <a:off x="2208" y="768"/>
              <a:ext cx="1008"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23*4+</a:t>
              </a:r>
              <a:endParaRPr sz="1800" b="1" i="1">
                <a:solidFill>
                  <a:schemeClr val="dk1"/>
                </a:solidFill>
                <a:latin typeface="Times New Roman"/>
                <a:ea typeface="Times New Roman"/>
                <a:cs typeface="Times New Roman"/>
                <a:sym typeface="Times New Roman"/>
              </a:endParaRPr>
            </a:p>
          </p:txBody>
        </p:sp>
        <p:sp>
          <p:nvSpPr>
            <p:cNvPr id="297" name="Google Shape;297;p10"/>
            <p:cNvSpPr txBox="1"/>
            <p:nvPr/>
          </p:nvSpPr>
          <p:spPr>
            <a:xfrm>
              <a:off x="1584" y="1536"/>
              <a:ext cx="86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3</a:t>
              </a:r>
              <a:endParaRPr sz="1800" b="1" i="1">
                <a:solidFill>
                  <a:schemeClr val="dk1"/>
                </a:solidFill>
                <a:latin typeface="Times New Roman"/>
                <a:ea typeface="Times New Roman"/>
                <a:cs typeface="Times New Roman"/>
                <a:sym typeface="Times New Roman"/>
              </a:endParaRPr>
            </a:p>
          </p:txBody>
        </p:sp>
        <p:sp>
          <p:nvSpPr>
            <p:cNvPr id="298" name="Google Shape;298;p10"/>
            <p:cNvSpPr txBox="1"/>
            <p:nvPr/>
          </p:nvSpPr>
          <p:spPr>
            <a:xfrm>
              <a:off x="2976" y="1152"/>
              <a:ext cx="864"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4</a:t>
              </a:r>
              <a:endParaRPr sz="1800" b="1" i="1">
                <a:solidFill>
                  <a:schemeClr val="dk1"/>
                </a:solidFill>
                <a:latin typeface="Times New Roman"/>
                <a:ea typeface="Times New Roman"/>
                <a:cs typeface="Times New Roman"/>
                <a:sym typeface="Times New Roman"/>
              </a:endParaRPr>
            </a:p>
          </p:txBody>
        </p:sp>
        <p:cxnSp>
          <p:nvCxnSpPr>
            <p:cNvPr id="299" name="Google Shape;299;p10"/>
            <p:cNvCxnSpPr/>
            <p:nvPr/>
          </p:nvCxnSpPr>
          <p:spPr>
            <a:xfrm>
              <a:off x="2736" y="960"/>
              <a:ext cx="432" cy="24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10"/>
            <p:cNvCxnSpPr/>
            <p:nvPr/>
          </p:nvCxnSpPr>
          <p:spPr>
            <a:xfrm>
              <a:off x="1536" y="1344"/>
              <a:ext cx="288" cy="192"/>
            </a:xfrm>
            <a:prstGeom prst="straightConnector1">
              <a:avLst/>
            </a:prstGeom>
            <a:noFill/>
            <a:ln w="9525" cap="flat" cmpd="sng">
              <a:solidFill>
                <a:schemeClr val="dk1"/>
              </a:solidFill>
              <a:prstDash val="solid"/>
              <a:round/>
              <a:headEnd type="none" w="med" len="med"/>
              <a:tailEnd type="none" w="med" len="med"/>
            </a:ln>
          </p:spPr>
        </p:cxnSp>
        <p:cxnSp>
          <p:nvCxnSpPr>
            <p:cNvPr id="301" name="Google Shape;301;p10"/>
            <p:cNvCxnSpPr/>
            <p:nvPr/>
          </p:nvCxnSpPr>
          <p:spPr>
            <a:xfrm flipH="1">
              <a:off x="1392" y="912"/>
              <a:ext cx="816" cy="288"/>
            </a:xfrm>
            <a:prstGeom prst="straightConnector1">
              <a:avLst/>
            </a:prstGeom>
            <a:noFill/>
            <a:ln w="9525" cap="flat" cmpd="sng">
              <a:solidFill>
                <a:schemeClr val="dk1"/>
              </a:solidFill>
              <a:prstDash val="solid"/>
              <a:round/>
              <a:headEnd type="none" w="med" len="med"/>
              <a:tailEnd type="none" w="med" len="med"/>
            </a:ln>
          </p:spPr>
        </p:cxnSp>
        <p:cxnSp>
          <p:nvCxnSpPr>
            <p:cNvPr id="302" name="Google Shape;302;p10"/>
            <p:cNvCxnSpPr/>
            <p:nvPr/>
          </p:nvCxnSpPr>
          <p:spPr>
            <a:xfrm flipH="1">
              <a:off x="816" y="1344"/>
              <a:ext cx="336" cy="192"/>
            </a:xfrm>
            <a:prstGeom prst="straightConnector1">
              <a:avLst/>
            </a:prstGeom>
            <a:noFill/>
            <a:ln w="9525" cap="flat" cmpd="sng">
              <a:solidFill>
                <a:schemeClr val="dk1"/>
              </a:solidFill>
              <a:prstDash val="solid"/>
              <a:round/>
              <a:headEnd type="none" w="med" len="med"/>
              <a:tailEnd type="none" w="med" len="med"/>
            </a:ln>
          </p:spPr>
        </p:cxnSp>
        <p:cxnSp>
          <p:nvCxnSpPr>
            <p:cNvPr id="303" name="Google Shape;303;p10"/>
            <p:cNvCxnSpPr/>
            <p:nvPr/>
          </p:nvCxnSpPr>
          <p:spPr>
            <a:xfrm>
              <a:off x="768" y="1776"/>
              <a:ext cx="0" cy="288"/>
            </a:xfrm>
            <a:prstGeom prst="straightConnector1">
              <a:avLst/>
            </a:prstGeom>
            <a:noFill/>
            <a:ln w="9525" cap="flat" cmpd="sng">
              <a:solidFill>
                <a:schemeClr val="dk1"/>
              </a:solidFill>
              <a:prstDash val="solid"/>
              <a:round/>
              <a:headEnd type="none" w="med" len="med"/>
              <a:tailEnd type="none" w="med" len="med"/>
            </a:ln>
          </p:spPr>
        </p:cxnSp>
        <p:cxnSp>
          <p:nvCxnSpPr>
            <p:cNvPr id="304" name="Google Shape;304;p10"/>
            <p:cNvCxnSpPr/>
            <p:nvPr/>
          </p:nvCxnSpPr>
          <p:spPr>
            <a:xfrm>
              <a:off x="1344" y="1440"/>
              <a:ext cx="0" cy="1152"/>
            </a:xfrm>
            <a:prstGeom prst="straightConnector1">
              <a:avLst/>
            </a:prstGeom>
            <a:noFill/>
            <a:ln w="9525" cap="flat" cmpd="sng">
              <a:solidFill>
                <a:schemeClr val="dk1"/>
              </a:solidFill>
              <a:prstDash val="solid"/>
              <a:round/>
              <a:headEnd type="none" w="med" len="med"/>
              <a:tailEnd type="none" w="med" len="med"/>
            </a:ln>
          </p:spPr>
        </p:cxnSp>
        <p:cxnSp>
          <p:nvCxnSpPr>
            <p:cNvPr id="305" name="Google Shape;305;p10"/>
            <p:cNvCxnSpPr/>
            <p:nvPr/>
          </p:nvCxnSpPr>
          <p:spPr>
            <a:xfrm>
              <a:off x="2400" y="1056"/>
              <a:ext cx="0" cy="1536"/>
            </a:xfrm>
            <a:prstGeom prst="straightConnector1">
              <a:avLst/>
            </a:prstGeom>
            <a:noFill/>
            <a:ln w="9525" cap="flat" cmpd="sng">
              <a:solidFill>
                <a:schemeClr val="dk1"/>
              </a:solidFill>
              <a:prstDash val="solid"/>
              <a:round/>
              <a:headEnd type="none" w="med" len="med"/>
              <a:tailEnd type="none" w="med" len="med"/>
            </a:ln>
          </p:spPr>
        </p:cxnSp>
        <p:cxnSp>
          <p:nvCxnSpPr>
            <p:cNvPr id="306" name="Google Shape;306;p10"/>
            <p:cNvCxnSpPr/>
            <p:nvPr/>
          </p:nvCxnSpPr>
          <p:spPr>
            <a:xfrm>
              <a:off x="1776" y="1776"/>
              <a:ext cx="0" cy="816"/>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10"/>
            <p:cNvCxnSpPr/>
            <p:nvPr/>
          </p:nvCxnSpPr>
          <p:spPr>
            <a:xfrm>
              <a:off x="3168" y="1440"/>
              <a:ext cx="0" cy="1104"/>
            </a:xfrm>
            <a:prstGeom prst="straightConnector1">
              <a:avLst/>
            </a:prstGeom>
            <a:noFill/>
            <a:ln w="9525" cap="flat" cmpd="sng">
              <a:solidFill>
                <a:schemeClr val="dk1"/>
              </a:solidFill>
              <a:prstDash val="solid"/>
              <a:round/>
              <a:headEnd type="none" w="med" len="med"/>
              <a:tailEnd type="none" w="med" len="med"/>
            </a:ln>
          </p:spPr>
        </p:cxnSp>
        <p:sp>
          <p:nvSpPr>
            <p:cNvPr id="308" name="Google Shape;308;p10"/>
            <p:cNvSpPr txBox="1"/>
            <p:nvPr/>
          </p:nvSpPr>
          <p:spPr>
            <a:xfrm>
              <a:off x="3089" y="2544"/>
              <a:ext cx="43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4</a:t>
              </a:r>
              <a:endParaRPr/>
            </a:p>
          </p:txBody>
        </p:sp>
        <p:sp>
          <p:nvSpPr>
            <p:cNvPr id="309" name="Google Shape;309;p10"/>
            <p:cNvSpPr txBox="1"/>
            <p:nvPr/>
          </p:nvSpPr>
          <p:spPr>
            <a:xfrm>
              <a:off x="2304"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310" name="Google Shape;310;p10"/>
            <p:cNvSpPr txBox="1"/>
            <p:nvPr/>
          </p:nvSpPr>
          <p:spPr>
            <a:xfrm>
              <a:off x="1683" y="2592"/>
              <a:ext cx="43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3</a:t>
              </a:r>
              <a:endParaRPr/>
            </a:p>
          </p:txBody>
        </p:sp>
        <p:sp>
          <p:nvSpPr>
            <p:cNvPr id="311" name="Google Shape;311;p10"/>
            <p:cNvSpPr txBox="1"/>
            <p:nvPr/>
          </p:nvSpPr>
          <p:spPr>
            <a:xfrm>
              <a:off x="1272" y="2592"/>
              <a:ext cx="43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sz="1800" b="1">
                <a:solidFill>
                  <a:schemeClr val="dk1"/>
                </a:solidFill>
                <a:latin typeface="Times New Roman"/>
                <a:ea typeface="Times New Roman"/>
                <a:cs typeface="Times New Roman"/>
                <a:sym typeface="Times New Roman"/>
              </a:endParaRPr>
            </a:p>
          </p:txBody>
        </p:sp>
        <p:sp>
          <p:nvSpPr>
            <p:cNvPr id="312" name="Google Shape;312;p10"/>
            <p:cNvSpPr txBox="1"/>
            <p:nvPr/>
          </p:nvSpPr>
          <p:spPr>
            <a:xfrm>
              <a:off x="600" y="2095"/>
              <a:ext cx="432" cy="23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1"/>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318" name="Google Shape;318;p11"/>
          <p:cNvSpPr txBox="1"/>
          <p:nvPr/>
        </p:nvSpPr>
        <p:spPr>
          <a:xfrm>
            <a:off x="994491" y="1464907"/>
            <a:ext cx="7556508" cy="3693319"/>
          </a:xfrm>
          <a:prstGeom prst="rect">
            <a:avLst/>
          </a:prstGeom>
          <a:noFill/>
          <a:ln>
            <a:noFill/>
          </a:ln>
        </p:spPr>
        <p:txBody>
          <a:bodyPr spcFirstLastPara="1" wrap="square" lIns="91425" tIns="45700" rIns="91425" bIns="45700" anchor="t" anchorCtr="0">
            <a:spAutoFit/>
          </a:bodyPr>
          <a:lstStyle/>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It starts at the root and recursively visits the children of  each node in </a:t>
            </a:r>
            <a:r>
              <a:rPr lang="en-US" sz="1800" dirty="0">
                <a:solidFill>
                  <a:schemeClr val="dk1"/>
                </a:solidFill>
                <a:highlight>
                  <a:srgbClr val="00FF00"/>
                </a:highlight>
                <a:latin typeface="Calibri"/>
                <a:ea typeface="Calibri"/>
                <a:cs typeface="Calibri"/>
                <a:sym typeface="Calibri"/>
              </a:rPr>
              <a:t>left-to-right order</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The semantic rules at a given node are evaluated once all descendants of that node have been visited.</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Noto Sans Symbols"/>
              <a:buChar char="⮚"/>
            </a:pPr>
            <a:r>
              <a:rPr lang="en-US" sz="1800" dirty="0">
                <a:solidFill>
                  <a:schemeClr val="dk1"/>
                </a:solidFill>
                <a:latin typeface="Calibri"/>
                <a:ea typeface="Calibri"/>
                <a:cs typeface="Calibri"/>
                <a:sym typeface="Calibri"/>
              </a:rPr>
              <a:t>A parse tree showing all the attribute values at each node is called annotated parse tree.</a:t>
            </a:r>
            <a:endParaRPr dirty="0"/>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2"/>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324" name="Google Shape;324;p12"/>
          <p:cNvSpPr txBox="1"/>
          <p:nvPr/>
        </p:nvSpPr>
        <p:spPr>
          <a:xfrm>
            <a:off x="994491" y="1464907"/>
            <a:ext cx="7556508" cy="510909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Attribute Grammars: </a:t>
            </a:r>
            <a:r>
              <a:rPr lang="en-US" sz="1800">
                <a:solidFill>
                  <a:schemeClr val="dk1"/>
                </a:solidFill>
                <a:latin typeface="Calibri"/>
                <a:ea typeface="Calibri"/>
                <a:cs typeface="Calibri"/>
                <a:sym typeface="Calibri"/>
              </a:rPr>
              <a:t>Each grammar symbol has an associated set of attributes. An attribute</a:t>
            </a:r>
            <a:r>
              <a:rPr lang="en-US" sz="1800" b="1">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can represent anything we choose: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value of an expression when literal constants are used</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data type of a constant, variable, or expression</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location (or offset) of a variable in memory</a:t>
            </a:r>
            <a:endParaRPr/>
          </a:p>
          <a:p>
            <a:pPr marL="457200" marR="0" lvl="1"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The translated code of an expression, statement, or function</a:t>
            </a:r>
            <a:endParaRPr/>
          </a:p>
          <a:p>
            <a:pPr marL="742950" marR="0" lvl="1" indent="-171450" algn="l"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 distinguish between two kinds of attributes: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Synthesized Attributes.</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Inherited Attributes.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13"/>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330" name="Google Shape;330;p13"/>
          <p:cNvSpPr txBox="1"/>
          <p:nvPr/>
        </p:nvSpPr>
        <p:spPr>
          <a:xfrm>
            <a:off x="994491" y="1464907"/>
            <a:ext cx="7556508" cy="483209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Synthesized Attributes: </a:t>
            </a:r>
            <a:r>
              <a:rPr lang="en-US" sz="1800">
                <a:solidFill>
                  <a:schemeClr val="dk1"/>
                </a:solidFill>
                <a:latin typeface="Calibri"/>
                <a:ea typeface="Calibri"/>
                <a:cs typeface="Calibri"/>
                <a:sym typeface="Calibri"/>
              </a:rPr>
              <a:t>An attribute is synthesized if the attribute value of parent is determined from attribute values of children in the parse tree.</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Example:</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31" name="Google Shape;331;p13"/>
          <p:cNvGrpSpPr/>
          <p:nvPr/>
        </p:nvGrpSpPr>
        <p:grpSpPr>
          <a:xfrm>
            <a:off x="1752600" y="3076136"/>
            <a:ext cx="6934200" cy="2606675"/>
            <a:chOff x="1152" y="1488"/>
            <a:chExt cx="3744" cy="1536"/>
          </a:xfrm>
        </p:grpSpPr>
        <p:sp>
          <p:nvSpPr>
            <p:cNvPr id="332" name="Google Shape;332;p13"/>
            <p:cNvSpPr txBox="1"/>
            <p:nvPr/>
          </p:nvSpPr>
          <p:spPr>
            <a:xfrm>
              <a:off x="1152" y="1536"/>
              <a:ext cx="3744" cy="14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Production                                    Semantic Rule</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expr.t := expr.t || term.t || ‘+’</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expr.t := expr.t || term.t || ’-’</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term                            expr.t := term.t</a:t>
              </a:r>
              <a:endParaRPr/>
            </a:p>
            <a:p>
              <a:pPr marL="0" marR="0" lvl="0" indent="0" algn="l" rtl="0">
                <a:lnSpc>
                  <a:spcPct val="6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0</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0</a:t>
              </a:r>
              <a:r>
                <a:rPr lang="en-US" sz="1800" b="1" i="1">
                  <a:solidFill>
                    <a:schemeClr val="dk1"/>
                  </a:solidFill>
                  <a:latin typeface="Times New Roman"/>
                  <a:ea typeface="Times New Roman"/>
                  <a:cs typeface="Times New Roman"/>
                  <a:sym typeface="Times New Roman"/>
                </a:rPr>
                <a:t>’</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1 </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1</a:t>
              </a:r>
              <a:r>
                <a:rPr lang="en-US" sz="1800" b="1" i="1">
                  <a:solidFill>
                    <a:schemeClr val="dk1"/>
                  </a:solidFill>
                  <a:latin typeface="Times New Roman"/>
                  <a:ea typeface="Times New Roman"/>
                  <a:cs typeface="Times New Roman"/>
                  <a:sym typeface="Times New Roman"/>
                </a:rPr>
                <a:t>’</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                                           ….</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9</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9</a:t>
              </a:r>
              <a:r>
                <a:rPr lang="en-US" sz="1800" b="1" i="1">
                  <a:solidFill>
                    <a:schemeClr val="dk1"/>
                  </a:solidFill>
                  <a:latin typeface="Times New Roman"/>
                  <a:ea typeface="Times New Roman"/>
                  <a:cs typeface="Times New Roman"/>
                  <a:sym typeface="Times New Roman"/>
                </a:rPr>
                <a:t>’</a:t>
              </a:r>
              <a:endParaRPr/>
            </a:p>
          </p:txBody>
        </p:sp>
        <p:cxnSp>
          <p:nvCxnSpPr>
            <p:cNvPr id="333" name="Google Shape;333;p13"/>
            <p:cNvCxnSpPr/>
            <p:nvPr/>
          </p:nvCxnSpPr>
          <p:spPr>
            <a:xfrm>
              <a:off x="1152" y="1536"/>
              <a:ext cx="3168" cy="0"/>
            </a:xfrm>
            <a:prstGeom prst="straightConnector1">
              <a:avLst/>
            </a:prstGeom>
            <a:noFill/>
            <a:ln w="9525" cap="flat" cmpd="sng">
              <a:solidFill>
                <a:schemeClr val="dk1"/>
              </a:solidFill>
              <a:prstDash val="solid"/>
              <a:round/>
              <a:headEnd type="none" w="med" len="med"/>
              <a:tailEnd type="none" w="med" len="med"/>
            </a:ln>
          </p:spPr>
        </p:cxnSp>
        <p:cxnSp>
          <p:nvCxnSpPr>
            <p:cNvPr id="334" name="Google Shape;334;p13"/>
            <p:cNvCxnSpPr/>
            <p:nvPr/>
          </p:nvCxnSpPr>
          <p:spPr>
            <a:xfrm>
              <a:off x="1152" y="1488"/>
              <a:ext cx="3168" cy="0"/>
            </a:xfrm>
            <a:prstGeom prst="straightConnector1">
              <a:avLst/>
            </a:prstGeom>
            <a:noFill/>
            <a:ln w="9525" cap="flat" cmpd="sng">
              <a:solidFill>
                <a:schemeClr val="dk1"/>
              </a:solidFill>
              <a:prstDash val="solid"/>
              <a:round/>
              <a:headEnd type="none" w="med" len="med"/>
              <a:tailEnd type="none" w="med" len="med"/>
            </a:ln>
          </p:spPr>
        </p:cxnSp>
        <p:cxnSp>
          <p:nvCxnSpPr>
            <p:cNvPr id="335" name="Google Shape;335;p13"/>
            <p:cNvCxnSpPr/>
            <p:nvPr/>
          </p:nvCxnSpPr>
          <p:spPr>
            <a:xfrm>
              <a:off x="1152" y="3024"/>
              <a:ext cx="3168" cy="0"/>
            </a:xfrm>
            <a:prstGeom prst="straightConnector1">
              <a:avLst/>
            </a:prstGeom>
            <a:noFill/>
            <a:ln w="9525" cap="flat" cmpd="sng">
              <a:solidFill>
                <a:schemeClr val="dk1"/>
              </a:solidFill>
              <a:prstDash val="solid"/>
              <a:round/>
              <a:headEnd type="none" w="med" len="med"/>
              <a:tailEnd type="none" w="med" len="med"/>
            </a:ln>
          </p:spPr>
        </p:cxnSp>
        <p:cxnSp>
          <p:nvCxnSpPr>
            <p:cNvPr id="336" name="Google Shape;336;p13"/>
            <p:cNvCxnSpPr/>
            <p:nvPr/>
          </p:nvCxnSpPr>
          <p:spPr>
            <a:xfrm>
              <a:off x="1152" y="1728"/>
              <a:ext cx="3168" cy="0"/>
            </a:xfrm>
            <a:prstGeom prst="straightConnector1">
              <a:avLst/>
            </a:prstGeom>
            <a:noFill/>
            <a:ln w="9525" cap="flat" cmpd="sng">
              <a:solidFill>
                <a:schemeClr val="dk1"/>
              </a:solidFill>
              <a:prstDash val="solid"/>
              <a:round/>
              <a:headEnd type="none" w="med" len="med"/>
              <a:tailEnd type="none" w="med" len="med"/>
            </a:ln>
          </p:spPr>
        </p:cxnSp>
        <p:cxnSp>
          <p:nvCxnSpPr>
            <p:cNvPr id="337" name="Google Shape;337;p13"/>
            <p:cNvCxnSpPr/>
            <p:nvPr/>
          </p:nvCxnSpPr>
          <p:spPr>
            <a:xfrm>
              <a:off x="2496" y="1536"/>
              <a:ext cx="0" cy="1488"/>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14"/>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343" name="Google Shape;343;p14"/>
          <p:cNvSpPr txBox="1"/>
          <p:nvPr/>
        </p:nvSpPr>
        <p:spPr>
          <a:xfrm>
            <a:off x="994491" y="1464907"/>
            <a:ext cx="7556508" cy="120032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44" name="Google Shape;344;p14"/>
          <p:cNvGrpSpPr/>
          <p:nvPr/>
        </p:nvGrpSpPr>
        <p:grpSpPr>
          <a:xfrm>
            <a:off x="1765493" y="2012844"/>
            <a:ext cx="5181600" cy="3628301"/>
            <a:chOff x="576" y="768"/>
            <a:chExt cx="3264" cy="2074"/>
          </a:xfrm>
        </p:grpSpPr>
        <p:sp>
          <p:nvSpPr>
            <p:cNvPr id="345" name="Google Shape;345;p14"/>
            <p:cNvSpPr txBox="1"/>
            <p:nvPr/>
          </p:nvSpPr>
          <p:spPr>
            <a:xfrm>
              <a:off x="1152" y="1152"/>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95-</a:t>
              </a:r>
              <a:endParaRPr sz="1800" b="1" i="1">
                <a:solidFill>
                  <a:schemeClr val="dk1"/>
                </a:solidFill>
                <a:latin typeface="Times New Roman"/>
                <a:ea typeface="Times New Roman"/>
                <a:cs typeface="Times New Roman"/>
                <a:sym typeface="Times New Roman"/>
              </a:endParaRPr>
            </a:p>
          </p:txBody>
        </p:sp>
        <p:sp>
          <p:nvSpPr>
            <p:cNvPr id="346" name="Google Shape;346;p14"/>
            <p:cNvSpPr txBox="1"/>
            <p:nvPr/>
          </p:nvSpPr>
          <p:spPr>
            <a:xfrm>
              <a:off x="576" y="1536"/>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a:t>
              </a:r>
              <a:endParaRPr sz="1800" b="1" i="1">
                <a:solidFill>
                  <a:schemeClr val="dk1"/>
                </a:solidFill>
                <a:latin typeface="Times New Roman"/>
                <a:ea typeface="Times New Roman"/>
                <a:cs typeface="Times New Roman"/>
                <a:sym typeface="Times New Roman"/>
              </a:endParaRPr>
            </a:p>
          </p:txBody>
        </p:sp>
        <p:sp>
          <p:nvSpPr>
            <p:cNvPr id="347" name="Google Shape;347;p14"/>
            <p:cNvSpPr txBox="1"/>
            <p:nvPr/>
          </p:nvSpPr>
          <p:spPr>
            <a:xfrm>
              <a:off x="2208" y="768"/>
              <a:ext cx="100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95-2+</a:t>
              </a:r>
              <a:endParaRPr sz="1800" b="1" i="1">
                <a:solidFill>
                  <a:schemeClr val="dk1"/>
                </a:solidFill>
                <a:latin typeface="Times New Roman"/>
                <a:ea typeface="Times New Roman"/>
                <a:cs typeface="Times New Roman"/>
                <a:sym typeface="Times New Roman"/>
              </a:endParaRPr>
            </a:p>
          </p:txBody>
        </p:sp>
        <p:sp>
          <p:nvSpPr>
            <p:cNvPr id="348" name="Google Shape;348;p14"/>
            <p:cNvSpPr txBox="1"/>
            <p:nvPr/>
          </p:nvSpPr>
          <p:spPr>
            <a:xfrm>
              <a:off x="1584" y="1536"/>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5</a:t>
              </a:r>
              <a:endParaRPr sz="1800" b="1" i="1">
                <a:solidFill>
                  <a:schemeClr val="dk1"/>
                </a:solidFill>
                <a:latin typeface="Times New Roman"/>
                <a:ea typeface="Times New Roman"/>
                <a:cs typeface="Times New Roman"/>
                <a:sym typeface="Times New Roman"/>
              </a:endParaRPr>
            </a:p>
          </p:txBody>
        </p:sp>
        <p:sp>
          <p:nvSpPr>
            <p:cNvPr id="349" name="Google Shape;349;p14"/>
            <p:cNvSpPr txBox="1"/>
            <p:nvPr/>
          </p:nvSpPr>
          <p:spPr>
            <a:xfrm>
              <a:off x="2976" y="1152"/>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2</a:t>
              </a:r>
              <a:endParaRPr sz="1800" b="1" i="1">
                <a:solidFill>
                  <a:schemeClr val="dk1"/>
                </a:solidFill>
                <a:latin typeface="Times New Roman"/>
                <a:ea typeface="Times New Roman"/>
                <a:cs typeface="Times New Roman"/>
                <a:sym typeface="Times New Roman"/>
              </a:endParaRPr>
            </a:p>
          </p:txBody>
        </p:sp>
        <p:sp>
          <p:nvSpPr>
            <p:cNvPr id="350" name="Google Shape;350;p14"/>
            <p:cNvSpPr txBox="1"/>
            <p:nvPr/>
          </p:nvSpPr>
          <p:spPr>
            <a:xfrm>
              <a:off x="576" y="2016"/>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9</a:t>
              </a:r>
              <a:endParaRPr sz="1800" b="1" i="1">
                <a:solidFill>
                  <a:schemeClr val="dk1"/>
                </a:solidFill>
                <a:latin typeface="Times New Roman"/>
                <a:ea typeface="Times New Roman"/>
                <a:cs typeface="Times New Roman"/>
                <a:sym typeface="Times New Roman"/>
              </a:endParaRPr>
            </a:p>
          </p:txBody>
        </p:sp>
        <p:cxnSp>
          <p:nvCxnSpPr>
            <p:cNvPr id="351" name="Google Shape;351;p14"/>
            <p:cNvCxnSpPr/>
            <p:nvPr/>
          </p:nvCxnSpPr>
          <p:spPr>
            <a:xfrm>
              <a:off x="816" y="2304"/>
              <a:ext cx="0" cy="288"/>
            </a:xfrm>
            <a:prstGeom prst="straightConnector1">
              <a:avLst/>
            </a:prstGeom>
            <a:noFill/>
            <a:ln w="9525" cap="flat" cmpd="sng">
              <a:solidFill>
                <a:schemeClr val="dk1"/>
              </a:solidFill>
              <a:prstDash val="solid"/>
              <a:round/>
              <a:headEnd type="none" w="med" len="med"/>
              <a:tailEnd type="none" w="med" len="med"/>
            </a:ln>
          </p:spPr>
        </p:cxnSp>
        <p:cxnSp>
          <p:nvCxnSpPr>
            <p:cNvPr id="352" name="Google Shape;352;p14"/>
            <p:cNvCxnSpPr/>
            <p:nvPr/>
          </p:nvCxnSpPr>
          <p:spPr>
            <a:xfrm>
              <a:off x="2736" y="960"/>
              <a:ext cx="432" cy="240"/>
            </a:xfrm>
            <a:prstGeom prst="straightConnector1">
              <a:avLst/>
            </a:prstGeom>
            <a:noFill/>
            <a:ln w="9525" cap="flat" cmpd="sng">
              <a:solidFill>
                <a:schemeClr val="dk1"/>
              </a:solidFill>
              <a:prstDash val="solid"/>
              <a:round/>
              <a:headEnd type="none" w="med" len="med"/>
              <a:tailEnd type="none" w="med" len="med"/>
            </a:ln>
          </p:spPr>
        </p:cxnSp>
        <p:cxnSp>
          <p:nvCxnSpPr>
            <p:cNvPr id="353" name="Google Shape;353;p14"/>
            <p:cNvCxnSpPr/>
            <p:nvPr/>
          </p:nvCxnSpPr>
          <p:spPr>
            <a:xfrm>
              <a:off x="1536" y="1344"/>
              <a:ext cx="288" cy="192"/>
            </a:xfrm>
            <a:prstGeom prst="straightConnector1">
              <a:avLst/>
            </a:prstGeom>
            <a:noFill/>
            <a:ln w="9525" cap="flat" cmpd="sng">
              <a:solidFill>
                <a:schemeClr val="dk1"/>
              </a:solidFill>
              <a:prstDash val="solid"/>
              <a:round/>
              <a:headEnd type="none" w="med" len="med"/>
              <a:tailEnd type="none" w="med" len="med"/>
            </a:ln>
          </p:spPr>
        </p:cxnSp>
        <p:cxnSp>
          <p:nvCxnSpPr>
            <p:cNvPr id="354" name="Google Shape;354;p14"/>
            <p:cNvCxnSpPr/>
            <p:nvPr/>
          </p:nvCxnSpPr>
          <p:spPr>
            <a:xfrm flipH="1">
              <a:off x="1392" y="912"/>
              <a:ext cx="816" cy="288"/>
            </a:xfrm>
            <a:prstGeom prst="straightConnector1">
              <a:avLst/>
            </a:prstGeom>
            <a:noFill/>
            <a:ln w="9525" cap="flat" cmpd="sng">
              <a:solidFill>
                <a:schemeClr val="dk1"/>
              </a:solidFill>
              <a:prstDash val="solid"/>
              <a:round/>
              <a:headEnd type="none" w="med" len="med"/>
              <a:tailEnd type="none" w="med" len="med"/>
            </a:ln>
          </p:spPr>
        </p:cxnSp>
        <p:cxnSp>
          <p:nvCxnSpPr>
            <p:cNvPr id="355" name="Google Shape;355;p14"/>
            <p:cNvCxnSpPr/>
            <p:nvPr/>
          </p:nvCxnSpPr>
          <p:spPr>
            <a:xfrm flipH="1">
              <a:off x="816" y="1344"/>
              <a:ext cx="336" cy="192"/>
            </a:xfrm>
            <a:prstGeom prst="straightConnector1">
              <a:avLst/>
            </a:prstGeom>
            <a:noFill/>
            <a:ln w="9525" cap="flat" cmpd="sng">
              <a:solidFill>
                <a:schemeClr val="dk1"/>
              </a:solidFill>
              <a:prstDash val="solid"/>
              <a:round/>
              <a:headEnd type="none" w="med" len="med"/>
              <a:tailEnd type="none" w="med" len="med"/>
            </a:ln>
          </p:spPr>
        </p:cxnSp>
        <p:cxnSp>
          <p:nvCxnSpPr>
            <p:cNvPr id="356" name="Google Shape;356;p14"/>
            <p:cNvCxnSpPr/>
            <p:nvPr/>
          </p:nvCxnSpPr>
          <p:spPr>
            <a:xfrm>
              <a:off x="768" y="1776"/>
              <a:ext cx="0" cy="288"/>
            </a:xfrm>
            <a:prstGeom prst="straightConnector1">
              <a:avLst/>
            </a:prstGeom>
            <a:noFill/>
            <a:ln w="9525" cap="flat" cmpd="sng">
              <a:solidFill>
                <a:schemeClr val="dk1"/>
              </a:solidFill>
              <a:prstDash val="solid"/>
              <a:round/>
              <a:headEnd type="none" w="med" len="med"/>
              <a:tailEnd type="none" w="med" len="med"/>
            </a:ln>
          </p:spPr>
        </p:cxnSp>
        <p:cxnSp>
          <p:nvCxnSpPr>
            <p:cNvPr id="357" name="Google Shape;357;p14"/>
            <p:cNvCxnSpPr/>
            <p:nvPr/>
          </p:nvCxnSpPr>
          <p:spPr>
            <a:xfrm>
              <a:off x="1344" y="1440"/>
              <a:ext cx="0" cy="1152"/>
            </a:xfrm>
            <a:prstGeom prst="straightConnector1">
              <a:avLst/>
            </a:prstGeom>
            <a:noFill/>
            <a:ln w="9525" cap="flat" cmpd="sng">
              <a:solidFill>
                <a:schemeClr val="dk1"/>
              </a:solidFill>
              <a:prstDash val="solid"/>
              <a:round/>
              <a:headEnd type="none" w="med" len="med"/>
              <a:tailEnd type="none" w="med" len="med"/>
            </a:ln>
          </p:spPr>
        </p:cxnSp>
        <p:cxnSp>
          <p:nvCxnSpPr>
            <p:cNvPr id="358" name="Google Shape;358;p14"/>
            <p:cNvCxnSpPr/>
            <p:nvPr/>
          </p:nvCxnSpPr>
          <p:spPr>
            <a:xfrm>
              <a:off x="2400" y="1056"/>
              <a:ext cx="0" cy="1536"/>
            </a:xfrm>
            <a:prstGeom prst="straightConnector1">
              <a:avLst/>
            </a:prstGeom>
            <a:noFill/>
            <a:ln w="9525" cap="flat" cmpd="sng">
              <a:solidFill>
                <a:schemeClr val="dk1"/>
              </a:solidFill>
              <a:prstDash val="solid"/>
              <a:round/>
              <a:headEnd type="none" w="med" len="med"/>
              <a:tailEnd type="none" w="med" len="med"/>
            </a:ln>
          </p:spPr>
        </p:cxnSp>
        <p:cxnSp>
          <p:nvCxnSpPr>
            <p:cNvPr id="359" name="Google Shape;359;p14"/>
            <p:cNvCxnSpPr/>
            <p:nvPr/>
          </p:nvCxnSpPr>
          <p:spPr>
            <a:xfrm>
              <a:off x="1776" y="1776"/>
              <a:ext cx="0" cy="816"/>
            </a:xfrm>
            <a:prstGeom prst="straightConnector1">
              <a:avLst/>
            </a:prstGeom>
            <a:noFill/>
            <a:ln w="9525" cap="flat" cmpd="sng">
              <a:solidFill>
                <a:schemeClr val="dk1"/>
              </a:solidFill>
              <a:prstDash val="solid"/>
              <a:round/>
              <a:headEnd type="none" w="med" len="med"/>
              <a:tailEnd type="none" w="med" len="med"/>
            </a:ln>
          </p:spPr>
        </p:cxnSp>
        <p:cxnSp>
          <p:nvCxnSpPr>
            <p:cNvPr id="360" name="Google Shape;360;p14"/>
            <p:cNvCxnSpPr/>
            <p:nvPr/>
          </p:nvCxnSpPr>
          <p:spPr>
            <a:xfrm>
              <a:off x="3168" y="1440"/>
              <a:ext cx="0" cy="1104"/>
            </a:xfrm>
            <a:prstGeom prst="straightConnector1">
              <a:avLst/>
            </a:prstGeom>
            <a:noFill/>
            <a:ln w="9525" cap="flat" cmpd="sng">
              <a:solidFill>
                <a:schemeClr val="dk1"/>
              </a:solidFill>
              <a:prstDash val="solid"/>
              <a:round/>
              <a:headEnd type="none" w="med" len="med"/>
              <a:tailEnd type="none" w="med" len="med"/>
            </a:ln>
          </p:spPr>
        </p:cxnSp>
        <p:sp>
          <p:nvSpPr>
            <p:cNvPr id="361" name="Google Shape;361;p14"/>
            <p:cNvSpPr txBox="1"/>
            <p:nvPr/>
          </p:nvSpPr>
          <p:spPr>
            <a:xfrm>
              <a:off x="3089" y="2544"/>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a:p>
          </p:txBody>
        </p:sp>
        <p:sp>
          <p:nvSpPr>
            <p:cNvPr id="362" name="Google Shape;362;p14"/>
            <p:cNvSpPr txBox="1"/>
            <p:nvPr/>
          </p:nvSpPr>
          <p:spPr>
            <a:xfrm>
              <a:off x="2304"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363" name="Google Shape;363;p14"/>
            <p:cNvSpPr txBox="1"/>
            <p:nvPr/>
          </p:nvSpPr>
          <p:spPr>
            <a:xfrm>
              <a:off x="1683"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a:p>
          </p:txBody>
        </p:sp>
        <p:sp>
          <p:nvSpPr>
            <p:cNvPr id="364" name="Google Shape;364;p14"/>
            <p:cNvSpPr txBox="1"/>
            <p:nvPr/>
          </p:nvSpPr>
          <p:spPr>
            <a:xfrm>
              <a:off x="1272"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365" name="Google Shape;365;p14"/>
            <p:cNvSpPr txBox="1"/>
            <p:nvPr/>
          </p:nvSpPr>
          <p:spPr>
            <a:xfrm>
              <a:off x="720"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a:p>
          </p:txBody>
        </p:sp>
      </p:grpSp>
      <p:sp>
        <p:nvSpPr>
          <p:cNvPr id="366" name="Google Shape;366;p14"/>
          <p:cNvSpPr/>
          <p:nvPr/>
        </p:nvSpPr>
        <p:spPr>
          <a:xfrm>
            <a:off x="3198617" y="5846863"/>
            <a:ext cx="257795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Fig: Annotated Parse Tree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15"/>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372" name="Google Shape;372;p15"/>
          <p:cNvSpPr txBox="1"/>
          <p:nvPr/>
        </p:nvSpPr>
        <p:spPr>
          <a:xfrm>
            <a:off x="994491" y="1464907"/>
            <a:ext cx="7556508" cy="538609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Inherited Attributes: </a:t>
            </a:r>
            <a:r>
              <a:rPr lang="en-US" sz="1800">
                <a:solidFill>
                  <a:schemeClr val="dk1"/>
                </a:solidFill>
                <a:latin typeface="Calibri"/>
                <a:ea typeface="Calibri"/>
                <a:cs typeface="Calibri"/>
                <a:sym typeface="Calibri"/>
              </a:rPr>
              <a:t>An attribute is inherited if the attribute value of a parse-tree node is determined from attribute values of its parent and siblings.</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Example:</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id="373" name="Google Shape;373;p15"/>
          <p:cNvPicPr preferRelativeResize="0"/>
          <p:nvPr/>
        </p:nvPicPr>
        <p:blipFill rotWithShape="1">
          <a:blip r:embed="rId3">
            <a:alphaModFix/>
          </a:blip>
          <a:srcRect/>
          <a:stretch/>
        </p:blipFill>
        <p:spPr>
          <a:xfrm>
            <a:off x="1307049" y="3399916"/>
            <a:ext cx="3209925" cy="2562225"/>
          </a:xfrm>
          <a:prstGeom prst="rect">
            <a:avLst/>
          </a:prstGeom>
          <a:noFill/>
          <a:ln>
            <a:noFill/>
          </a:ln>
        </p:spPr>
      </p:pic>
      <p:pic>
        <p:nvPicPr>
          <p:cNvPr id="374" name="Google Shape;374;p15"/>
          <p:cNvPicPr preferRelativeResize="0"/>
          <p:nvPr/>
        </p:nvPicPr>
        <p:blipFill rotWithShape="1">
          <a:blip r:embed="rId4">
            <a:alphaModFix/>
          </a:blip>
          <a:srcRect/>
          <a:stretch/>
        </p:blipFill>
        <p:spPr>
          <a:xfrm>
            <a:off x="5633158" y="3352139"/>
            <a:ext cx="3209925" cy="2562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6"/>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A5A5A5"/>
              </a:buClr>
              <a:buSzPts val="2160"/>
              <a:buFont typeface="Noto Sans Symbols"/>
              <a:buNone/>
            </a:pPr>
            <a:r>
              <a:rPr lang="en-US" sz="2400" b="1">
                <a:solidFill>
                  <a:srgbClr val="262626"/>
                </a:solidFill>
                <a:latin typeface="Calibri"/>
                <a:ea typeface="Calibri"/>
                <a:cs typeface="Calibri"/>
                <a:sym typeface="Calibri"/>
              </a:rPr>
              <a:t>Syntax Directed Translation Schemes</a:t>
            </a:r>
            <a:endParaRPr/>
          </a:p>
        </p:txBody>
      </p:sp>
      <p:sp>
        <p:nvSpPr>
          <p:cNvPr id="380" name="Google Shape;380;p16"/>
          <p:cNvSpPr txBox="1"/>
          <p:nvPr/>
        </p:nvSpPr>
        <p:spPr>
          <a:xfrm>
            <a:off x="994491" y="1464907"/>
            <a:ext cx="7556508" cy="624786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Calibri"/>
                <a:ea typeface="Calibri"/>
                <a:cs typeface="Calibri"/>
                <a:sym typeface="Calibri"/>
              </a:rPr>
              <a:t>Syntax Directed Translation Schemes: </a:t>
            </a:r>
            <a:r>
              <a:rPr lang="en-US" sz="1800">
                <a:solidFill>
                  <a:schemeClr val="dk1"/>
                </a:solidFill>
                <a:latin typeface="Calibri"/>
                <a:ea typeface="Calibri"/>
                <a:cs typeface="Calibri"/>
                <a:sym typeface="Calibri"/>
              </a:rPr>
              <a:t>A translation scheme is a context free grammar in which</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Attributes are associated with grammar symbols</a:t>
            </a:r>
            <a:endParaRPr/>
          </a:p>
          <a:p>
            <a:pPr marL="457200" marR="0" lvl="1" indent="0" algn="just"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742950" marR="0" lvl="1" indent="-28575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Semantic actions are enclosed between braces {} and are inserted within the right-hand side of productions.</a:t>
            </a:r>
            <a:endParaRPr/>
          </a:p>
          <a:p>
            <a:pPr marL="742950" marR="0" lvl="1"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742950" marR="0" lvl="1" indent="-17145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just"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81" name="Google Shape;381;p16"/>
          <p:cNvGrpSpPr/>
          <p:nvPr/>
        </p:nvGrpSpPr>
        <p:grpSpPr>
          <a:xfrm>
            <a:off x="1752600" y="3695116"/>
            <a:ext cx="6934200" cy="2796745"/>
            <a:chOff x="1152" y="1488"/>
            <a:chExt cx="3744" cy="1648"/>
          </a:xfrm>
        </p:grpSpPr>
        <p:sp>
          <p:nvSpPr>
            <p:cNvPr id="382" name="Google Shape;382;p16"/>
            <p:cNvSpPr txBox="1"/>
            <p:nvPr/>
          </p:nvSpPr>
          <p:spPr>
            <a:xfrm>
              <a:off x="1152" y="1536"/>
              <a:ext cx="3744" cy="1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Production                                    Semantic Action</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a:t>
              </a:r>
              <a:endParaRPr sz="1800" b="1" i="1">
                <a:solidFill>
                  <a:schemeClr val="dk1"/>
                </a:solidFill>
                <a:latin typeface="Times New Roman"/>
                <a:ea typeface="Times New Roman"/>
                <a:cs typeface="Times New Roman"/>
                <a:sym typeface="Times New Roman"/>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 - ’)}</a:t>
              </a:r>
              <a:endParaRPr sz="1800" b="1" i="1">
                <a:solidFill>
                  <a:schemeClr val="dk1"/>
                </a:solidFill>
                <a:latin typeface="Times New Roman"/>
                <a:ea typeface="Times New Roman"/>
                <a:cs typeface="Times New Roman"/>
                <a:sym typeface="Times New Roman"/>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      )}</a:t>
              </a:r>
              <a:endParaRPr sz="1800" b="1" i="1">
                <a:solidFill>
                  <a:schemeClr val="dk1"/>
                </a:solidFill>
                <a:latin typeface="Times New Roman"/>
                <a:ea typeface="Times New Roman"/>
                <a:cs typeface="Times New Roman"/>
                <a:sym typeface="Times New Roman"/>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0</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(‘0’)}</a:t>
              </a:r>
              <a:endParaRPr sz="1800" b="1" i="1">
                <a:solidFill>
                  <a:schemeClr val="dk1"/>
                </a:solidFill>
                <a:latin typeface="Times New Roman"/>
                <a:ea typeface="Times New Roman"/>
                <a:cs typeface="Times New Roman"/>
                <a:sym typeface="Times New Roman"/>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1 </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(‘1’)}</a:t>
              </a:r>
              <a:endParaRPr sz="1800" b="1" i="1">
                <a:solidFill>
                  <a:schemeClr val="dk1"/>
                </a:solidFill>
                <a:latin typeface="Times New Roman"/>
                <a:ea typeface="Times New Roman"/>
                <a:cs typeface="Times New Roman"/>
                <a:sym typeface="Times New Roman"/>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                                           ….</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9</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print</a:t>
              </a:r>
              <a:r>
                <a:rPr lang="en-US" sz="1800" b="1">
                  <a:solidFill>
                    <a:schemeClr val="dk1"/>
                  </a:solidFill>
                  <a:latin typeface="Times New Roman"/>
                  <a:ea typeface="Times New Roman"/>
                  <a:cs typeface="Times New Roman"/>
                  <a:sym typeface="Times New Roman"/>
                </a:rPr>
                <a:t>(‘9’)}</a:t>
              </a:r>
              <a:endParaRPr sz="1800" b="1" i="1">
                <a:solidFill>
                  <a:schemeClr val="dk1"/>
                </a:solidFill>
                <a:latin typeface="Times New Roman"/>
                <a:ea typeface="Times New Roman"/>
                <a:cs typeface="Times New Roman"/>
                <a:sym typeface="Times New Roman"/>
              </a:endParaRPr>
            </a:p>
            <a:p>
              <a:pPr marL="0" marR="0" lvl="0" indent="0" algn="l" rtl="0">
                <a:lnSpc>
                  <a:spcPct val="50000"/>
                </a:lnSpc>
                <a:spcBef>
                  <a:spcPts val="900"/>
                </a:spcBef>
                <a:spcAft>
                  <a:spcPts val="0"/>
                </a:spcAft>
                <a:buNone/>
              </a:pPr>
              <a:endParaRPr sz="1800" b="1" i="1">
                <a:solidFill>
                  <a:schemeClr val="dk1"/>
                </a:solidFill>
                <a:latin typeface="Times New Roman"/>
                <a:ea typeface="Times New Roman"/>
                <a:cs typeface="Times New Roman"/>
                <a:sym typeface="Times New Roman"/>
              </a:endParaRPr>
            </a:p>
          </p:txBody>
        </p:sp>
        <p:cxnSp>
          <p:nvCxnSpPr>
            <p:cNvPr id="383" name="Google Shape;383;p16"/>
            <p:cNvCxnSpPr/>
            <p:nvPr/>
          </p:nvCxnSpPr>
          <p:spPr>
            <a:xfrm>
              <a:off x="1152" y="1536"/>
              <a:ext cx="3168" cy="0"/>
            </a:xfrm>
            <a:prstGeom prst="straightConnector1">
              <a:avLst/>
            </a:prstGeom>
            <a:noFill/>
            <a:ln w="9525" cap="flat" cmpd="sng">
              <a:solidFill>
                <a:schemeClr val="dk1"/>
              </a:solidFill>
              <a:prstDash val="solid"/>
              <a:round/>
              <a:headEnd type="none" w="med" len="med"/>
              <a:tailEnd type="none" w="med" len="med"/>
            </a:ln>
          </p:spPr>
        </p:cxnSp>
        <p:cxnSp>
          <p:nvCxnSpPr>
            <p:cNvPr id="384" name="Google Shape;384;p16"/>
            <p:cNvCxnSpPr/>
            <p:nvPr/>
          </p:nvCxnSpPr>
          <p:spPr>
            <a:xfrm>
              <a:off x="1152" y="1488"/>
              <a:ext cx="3168" cy="0"/>
            </a:xfrm>
            <a:prstGeom prst="straightConnector1">
              <a:avLst/>
            </a:prstGeom>
            <a:noFill/>
            <a:ln w="9525" cap="flat" cmpd="sng">
              <a:solidFill>
                <a:schemeClr val="dk1"/>
              </a:solidFill>
              <a:prstDash val="solid"/>
              <a:round/>
              <a:headEnd type="none" w="med" len="med"/>
              <a:tailEnd type="none" w="med" len="med"/>
            </a:ln>
          </p:spPr>
        </p:cxnSp>
        <p:cxnSp>
          <p:nvCxnSpPr>
            <p:cNvPr id="385" name="Google Shape;385;p16"/>
            <p:cNvCxnSpPr/>
            <p:nvPr/>
          </p:nvCxnSpPr>
          <p:spPr>
            <a:xfrm>
              <a:off x="1152" y="3024"/>
              <a:ext cx="3168" cy="0"/>
            </a:xfrm>
            <a:prstGeom prst="straightConnector1">
              <a:avLst/>
            </a:prstGeom>
            <a:noFill/>
            <a:ln w="9525" cap="flat" cmpd="sng">
              <a:solidFill>
                <a:schemeClr val="dk1"/>
              </a:solidFill>
              <a:prstDash val="solid"/>
              <a:round/>
              <a:headEnd type="none" w="med" len="med"/>
              <a:tailEnd type="none" w="med" len="med"/>
            </a:ln>
          </p:spPr>
        </p:cxnSp>
        <p:cxnSp>
          <p:nvCxnSpPr>
            <p:cNvPr id="386" name="Google Shape;386;p16"/>
            <p:cNvCxnSpPr/>
            <p:nvPr/>
          </p:nvCxnSpPr>
          <p:spPr>
            <a:xfrm>
              <a:off x="1152" y="1728"/>
              <a:ext cx="3168"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17"/>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just" rtl="0">
              <a:spcBef>
                <a:spcPts val="0"/>
              </a:spcBef>
              <a:spcAft>
                <a:spcPts val="0"/>
              </a:spcAft>
              <a:buClr>
                <a:srgbClr val="A5A5A5"/>
              </a:buClr>
              <a:buSzPts val="2160"/>
              <a:buFont typeface="Noto Sans Symbols"/>
              <a:buNone/>
            </a:pPr>
            <a:r>
              <a:rPr lang="en-US" sz="2400" b="1">
                <a:solidFill>
                  <a:srgbClr val="262626"/>
                </a:solidFill>
                <a:latin typeface="Calibri"/>
                <a:ea typeface="Calibri"/>
                <a:cs typeface="Calibri"/>
                <a:sym typeface="Calibri"/>
              </a:rPr>
              <a:t>Syntax Directed Translation Schemes</a:t>
            </a:r>
            <a:endParaRPr/>
          </a:p>
        </p:txBody>
      </p:sp>
      <p:sp>
        <p:nvSpPr>
          <p:cNvPr id="392" name="Google Shape;392;p17"/>
          <p:cNvSpPr txBox="1"/>
          <p:nvPr/>
        </p:nvSpPr>
        <p:spPr>
          <a:xfrm>
            <a:off x="910085" y="1647789"/>
            <a:ext cx="7556508" cy="4555093"/>
          </a:xfrm>
          <a:prstGeom prst="rect">
            <a:avLst/>
          </a:prstGeom>
          <a:noFill/>
          <a:ln>
            <a:noFill/>
          </a:ln>
        </p:spPr>
        <p:txBody>
          <a:bodyPr spcFirstLastPara="1" wrap="square" lIns="91425" tIns="45700" rIns="91425" bIns="45700" anchor="t" anchorCtr="0">
            <a:spAutoFit/>
          </a:bodyPr>
          <a:lstStyle/>
          <a:p>
            <a:pPr marL="457200" marR="0" lvl="1" indent="0" algn="ctr"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742950" marR="0" lvl="1" indent="-171450" algn="ctr"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742950" marR="0" lvl="1" indent="-171450" algn="ctr"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2000" b="1">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285750" marR="0" lvl="0" indent="-171450" algn="ctr" rtl="0">
              <a:spcBef>
                <a:spcPts val="0"/>
              </a:spcBef>
              <a:spcAft>
                <a:spcPts val="0"/>
              </a:spcAft>
              <a:buClr>
                <a:schemeClr val="dk1"/>
              </a:buClr>
              <a:buSzPts val="1800"/>
              <a:buFont typeface="Noto Sans Symbols"/>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393" name="Google Shape;393;p17"/>
          <p:cNvGrpSpPr/>
          <p:nvPr/>
        </p:nvGrpSpPr>
        <p:grpSpPr>
          <a:xfrm>
            <a:off x="645938" y="3092554"/>
            <a:ext cx="6701709" cy="3206469"/>
            <a:chOff x="288" y="3936"/>
            <a:chExt cx="3312" cy="1645"/>
          </a:xfrm>
        </p:grpSpPr>
        <p:sp>
          <p:nvSpPr>
            <p:cNvPr id="394" name="Google Shape;394;p17"/>
            <p:cNvSpPr txBox="1"/>
            <p:nvPr/>
          </p:nvSpPr>
          <p:spPr>
            <a:xfrm>
              <a:off x="432" y="5136"/>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term</a:t>
              </a:r>
              <a:endParaRPr/>
            </a:p>
          </p:txBody>
        </p:sp>
        <p:sp>
          <p:nvSpPr>
            <p:cNvPr id="395" name="Google Shape;395;p17"/>
            <p:cNvSpPr txBox="1"/>
            <p:nvPr/>
          </p:nvSpPr>
          <p:spPr>
            <a:xfrm>
              <a:off x="2592" y="4320"/>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term</a:t>
              </a:r>
              <a:endParaRPr/>
            </a:p>
          </p:txBody>
        </p:sp>
        <p:sp>
          <p:nvSpPr>
            <p:cNvPr id="396" name="Google Shape;396;p17"/>
            <p:cNvSpPr txBox="1"/>
            <p:nvPr/>
          </p:nvSpPr>
          <p:spPr>
            <a:xfrm>
              <a:off x="1488" y="4800"/>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term</a:t>
              </a:r>
              <a:endParaRPr/>
            </a:p>
          </p:txBody>
        </p:sp>
        <p:sp>
          <p:nvSpPr>
            <p:cNvPr id="397" name="Google Shape;397;p17"/>
            <p:cNvSpPr txBox="1"/>
            <p:nvPr/>
          </p:nvSpPr>
          <p:spPr>
            <a:xfrm>
              <a:off x="432" y="4800"/>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expr</a:t>
              </a:r>
              <a:endParaRPr/>
            </a:p>
          </p:txBody>
        </p:sp>
        <p:sp>
          <p:nvSpPr>
            <p:cNvPr id="398" name="Google Shape;398;p17"/>
            <p:cNvSpPr txBox="1"/>
            <p:nvPr/>
          </p:nvSpPr>
          <p:spPr>
            <a:xfrm>
              <a:off x="1152" y="4320"/>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expr</a:t>
              </a:r>
              <a:endParaRPr/>
            </a:p>
          </p:txBody>
        </p:sp>
        <p:sp>
          <p:nvSpPr>
            <p:cNvPr id="399" name="Google Shape;399;p17"/>
            <p:cNvSpPr txBox="1"/>
            <p:nvPr/>
          </p:nvSpPr>
          <p:spPr>
            <a:xfrm>
              <a:off x="2016" y="3936"/>
              <a:ext cx="624"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1">
                  <a:solidFill>
                    <a:schemeClr val="dk1"/>
                  </a:solidFill>
                  <a:latin typeface="Times New Roman"/>
                  <a:ea typeface="Times New Roman"/>
                  <a:cs typeface="Times New Roman"/>
                  <a:sym typeface="Times New Roman"/>
                </a:rPr>
                <a:t>expr</a:t>
              </a:r>
              <a:endParaRPr/>
            </a:p>
          </p:txBody>
        </p:sp>
        <p:sp>
          <p:nvSpPr>
            <p:cNvPr id="400" name="Google Shape;400;p17"/>
            <p:cNvSpPr txBox="1"/>
            <p:nvPr/>
          </p:nvSpPr>
          <p:spPr>
            <a:xfrm>
              <a:off x="288" y="5376"/>
              <a:ext cx="28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9</a:t>
              </a:r>
              <a:endParaRPr/>
            </a:p>
          </p:txBody>
        </p:sp>
        <p:sp>
          <p:nvSpPr>
            <p:cNvPr id="401" name="Google Shape;401;p17"/>
            <p:cNvSpPr txBox="1"/>
            <p:nvPr/>
          </p:nvSpPr>
          <p:spPr>
            <a:xfrm>
              <a:off x="1392" y="5040"/>
              <a:ext cx="28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5</a:t>
              </a:r>
              <a:endParaRPr/>
            </a:p>
          </p:txBody>
        </p:sp>
        <p:sp>
          <p:nvSpPr>
            <p:cNvPr id="402" name="Google Shape;402;p17"/>
            <p:cNvSpPr txBox="1"/>
            <p:nvPr/>
          </p:nvSpPr>
          <p:spPr>
            <a:xfrm>
              <a:off x="2496" y="4560"/>
              <a:ext cx="28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2</a:t>
              </a:r>
              <a:endParaRPr/>
            </a:p>
          </p:txBody>
        </p:sp>
        <p:sp>
          <p:nvSpPr>
            <p:cNvPr id="403" name="Google Shape;403;p17"/>
            <p:cNvSpPr txBox="1"/>
            <p:nvPr/>
          </p:nvSpPr>
          <p:spPr>
            <a:xfrm>
              <a:off x="1056" y="4608"/>
              <a:ext cx="28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p:txBody>
        </p:sp>
        <p:sp>
          <p:nvSpPr>
            <p:cNvPr id="404" name="Google Shape;404;p17"/>
            <p:cNvSpPr txBox="1"/>
            <p:nvPr/>
          </p:nvSpPr>
          <p:spPr>
            <a:xfrm>
              <a:off x="1872" y="4224"/>
              <a:ext cx="28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endParaRPr/>
            </a:p>
          </p:txBody>
        </p:sp>
        <p:sp>
          <p:nvSpPr>
            <p:cNvPr id="405" name="Google Shape;405;p17"/>
            <p:cNvSpPr txBox="1"/>
            <p:nvPr/>
          </p:nvSpPr>
          <p:spPr>
            <a:xfrm>
              <a:off x="1536" y="4560"/>
              <a:ext cx="768"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print</a:t>
              </a:r>
              <a:r>
                <a:rPr lang="en-US" sz="2000" b="1">
                  <a:solidFill>
                    <a:schemeClr val="dk1"/>
                  </a:solidFill>
                  <a:latin typeface="Times New Roman"/>
                  <a:ea typeface="Times New Roman"/>
                  <a:cs typeface="Times New Roman"/>
                  <a:sym typeface="Times New Roman"/>
                </a:rPr>
                <a:t>(‘-’)}</a:t>
              </a:r>
              <a:endParaRPr/>
            </a:p>
          </p:txBody>
        </p:sp>
        <p:sp>
          <p:nvSpPr>
            <p:cNvPr id="406" name="Google Shape;406;p17"/>
            <p:cNvSpPr txBox="1"/>
            <p:nvPr/>
          </p:nvSpPr>
          <p:spPr>
            <a:xfrm>
              <a:off x="625" y="5376"/>
              <a:ext cx="767"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print</a:t>
              </a:r>
              <a:r>
                <a:rPr lang="en-US" sz="2000" b="1">
                  <a:solidFill>
                    <a:schemeClr val="dk1"/>
                  </a:solidFill>
                  <a:latin typeface="Times New Roman"/>
                  <a:ea typeface="Times New Roman"/>
                  <a:cs typeface="Times New Roman"/>
                  <a:sym typeface="Times New Roman"/>
                </a:rPr>
                <a:t>(‘9’)}</a:t>
              </a:r>
              <a:endParaRPr/>
            </a:p>
          </p:txBody>
        </p:sp>
        <p:sp>
          <p:nvSpPr>
            <p:cNvPr id="407" name="Google Shape;407;p17"/>
            <p:cNvSpPr txBox="1"/>
            <p:nvPr/>
          </p:nvSpPr>
          <p:spPr>
            <a:xfrm>
              <a:off x="1729" y="5040"/>
              <a:ext cx="767"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print</a:t>
              </a:r>
              <a:r>
                <a:rPr lang="en-US" sz="2000" b="1">
                  <a:solidFill>
                    <a:schemeClr val="dk1"/>
                  </a:solidFill>
                  <a:latin typeface="Times New Roman"/>
                  <a:ea typeface="Times New Roman"/>
                  <a:cs typeface="Times New Roman"/>
                  <a:sym typeface="Times New Roman"/>
                </a:rPr>
                <a:t>(‘5’)}</a:t>
              </a:r>
              <a:endParaRPr/>
            </a:p>
          </p:txBody>
        </p:sp>
        <p:sp>
          <p:nvSpPr>
            <p:cNvPr id="408" name="Google Shape;408;p17"/>
            <p:cNvSpPr txBox="1"/>
            <p:nvPr/>
          </p:nvSpPr>
          <p:spPr>
            <a:xfrm>
              <a:off x="2833" y="4560"/>
              <a:ext cx="767"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print</a:t>
              </a:r>
              <a:r>
                <a:rPr lang="en-US" sz="2000" b="1">
                  <a:solidFill>
                    <a:schemeClr val="dk1"/>
                  </a:solidFill>
                  <a:latin typeface="Times New Roman"/>
                  <a:ea typeface="Times New Roman"/>
                  <a:cs typeface="Times New Roman"/>
                  <a:sym typeface="Times New Roman"/>
                </a:rPr>
                <a:t>(‘2’)}</a:t>
              </a:r>
              <a:endParaRPr/>
            </a:p>
          </p:txBody>
        </p:sp>
        <p:sp>
          <p:nvSpPr>
            <p:cNvPr id="409" name="Google Shape;409;p17"/>
            <p:cNvSpPr txBox="1"/>
            <p:nvPr/>
          </p:nvSpPr>
          <p:spPr>
            <a:xfrm>
              <a:off x="2496" y="4032"/>
              <a:ext cx="767" cy="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imes New Roman"/>
                  <a:ea typeface="Times New Roman"/>
                  <a:cs typeface="Times New Roman"/>
                  <a:sym typeface="Times New Roman"/>
                </a:rPr>
                <a:t>{</a:t>
              </a:r>
              <a:r>
                <a:rPr lang="en-US" sz="2000" b="1" i="1">
                  <a:solidFill>
                    <a:schemeClr val="dk1"/>
                  </a:solidFill>
                  <a:latin typeface="Times New Roman"/>
                  <a:ea typeface="Times New Roman"/>
                  <a:cs typeface="Times New Roman"/>
                  <a:sym typeface="Times New Roman"/>
                </a:rPr>
                <a:t>print</a:t>
              </a:r>
              <a:r>
                <a:rPr lang="en-US" sz="2000" b="1">
                  <a:solidFill>
                    <a:schemeClr val="dk1"/>
                  </a:solidFill>
                  <a:latin typeface="Times New Roman"/>
                  <a:ea typeface="Times New Roman"/>
                  <a:cs typeface="Times New Roman"/>
                  <a:sym typeface="Times New Roman"/>
                </a:rPr>
                <a:t>(‘+’)}</a:t>
              </a:r>
              <a:endParaRPr/>
            </a:p>
          </p:txBody>
        </p:sp>
        <p:cxnSp>
          <p:nvCxnSpPr>
            <p:cNvPr id="410" name="Google Shape;410;p17"/>
            <p:cNvCxnSpPr/>
            <p:nvPr/>
          </p:nvCxnSpPr>
          <p:spPr>
            <a:xfrm flipH="1">
              <a:off x="384" y="5328"/>
              <a:ext cx="144" cy="96"/>
            </a:xfrm>
            <a:prstGeom prst="straightConnector1">
              <a:avLst/>
            </a:prstGeom>
            <a:noFill/>
            <a:ln w="9525" cap="flat" cmpd="sng">
              <a:solidFill>
                <a:schemeClr val="dk1"/>
              </a:solidFill>
              <a:prstDash val="solid"/>
              <a:round/>
              <a:headEnd type="none" w="med" len="med"/>
              <a:tailEnd type="none" w="med" len="med"/>
            </a:ln>
          </p:spPr>
        </p:cxnSp>
        <p:cxnSp>
          <p:nvCxnSpPr>
            <p:cNvPr id="411" name="Google Shape;411;p17"/>
            <p:cNvCxnSpPr/>
            <p:nvPr/>
          </p:nvCxnSpPr>
          <p:spPr>
            <a:xfrm flipH="1">
              <a:off x="1152" y="4512"/>
              <a:ext cx="144" cy="144"/>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17"/>
            <p:cNvCxnSpPr/>
            <p:nvPr/>
          </p:nvCxnSpPr>
          <p:spPr>
            <a:xfrm>
              <a:off x="576" y="4992"/>
              <a:ext cx="0" cy="192"/>
            </a:xfrm>
            <a:prstGeom prst="straightConnector1">
              <a:avLst/>
            </a:prstGeom>
            <a:noFill/>
            <a:ln w="9525" cap="flat" cmpd="sng">
              <a:solidFill>
                <a:schemeClr val="dk1"/>
              </a:solidFill>
              <a:prstDash val="solid"/>
              <a:round/>
              <a:headEnd type="none" w="med" len="med"/>
              <a:tailEnd type="none" w="med" len="med"/>
            </a:ln>
          </p:spPr>
        </p:cxnSp>
        <p:cxnSp>
          <p:nvCxnSpPr>
            <p:cNvPr id="413" name="Google Shape;413;p17"/>
            <p:cNvCxnSpPr/>
            <p:nvPr/>
          </p:nvCxnSpPr>
          <p:spPr>
            <a:xfrm flipH="1">
              <a:off x="624" y="4512"/>
              <a:ext cx="576" cy="336"/>
            </a:xfrm>
            <a:prstGeom prst="straightConnector1">
              <a:avLst/>
            </a:prstGeom>
            <a:noFill/>
            <a:ln w="9525" cap="flat" cmpd="sng">
              <a:solidFill>
                <a:schemeClr val="dk1"/>
              </a:solidFill>
              <a:prstDash val="solid"/>
              <a:round/>
              <a:headEnd type="none" w="med" len="med"/>
              <a:tailEnd type="none" w="med" len="med"/>
            </a:ln>
          </p:spPr>
        </p:cxnSp>
        <p:cxnSp>
          <p:nvCxnSpPr>
            <p:cNvPr id="414" name="Google Shape;414;p17"/>
            <p:cNvCxnSpPr/>
            <p:nvPr/>
          </p:nvCxnSpPr>
          <p:spPr>
            <a:xfrm>
              <a:off x="1344" y="4512"/>
              <a:ext cx="192" cy="336"/>
            </a:xfrm>
            <a:prstGeom prst="straightConnector1">
              <a:avLst/>
            </a:prstGeom>
            <a:noFill/>
            <a:ln w="9525" cap="flat" cmpd="sng">
              <a:solidFill>
                <a:schemeClr val="dk1"/>
              </a:solidFill>
              <a:prstDash val="solid"/>
              <a:round/>
              <a:headEnd type="none" w="med" len="med"/>
              <a:tailEnd type="none" w="med" len="med"/>
            </a:ln>
          </p:spPr>
        </p:cxnSp>
        <p:cxnSp>
          <p:nvCxnSpPr>
            <p:cNvPr id="415" name="Google Shape;415;p17"/>
            <p:cNvCxnSpPr/>
            <p:nvPr/>
          </p:nvCxnSpPr>
          <p:spPr>
            <a:xfrm flipH="1">
              <a:off x="1488" y="4992"/>
              <a:ext cx="96" cy="96"/>
            </a:xfrm>
            <a:prstGeom prst="straightConnector1">
              <a:avLst/>
            </a:prstGeom>
            <a:noFill/>
            <a:ln w="9525" cap="flat" cmpd="sng">
              <a:solidFill>
                <a:schemeClr val="dk1"/>
              </a:solidFill>
              <a:prstDash val="solid"/>
              <a:round/>
              <a:headEnd type="none" w="med" len="med"/>
              <a:tailEnd type="none" w="med" len="med"/>
            </a:ln>
          </p:spPr>
        </p:cxnSp>
        <p:cxnSp>
          <p:nvCxnSpPr>
            <p:cNvPr id="416" name="Google Shape;416;p17"/>
            <p:cNvCxnSpPr/>
            <p:nvPr/>
          </p:nvCxnSpPr>
          <p:spPr>
            <a:xfrm flipH="1">
              <a:off x="2592" y="4512"/>
              <a:ext cx="96" cy="96"/>
            </a:xfrm>
            <a:prstGeom prst="straightConnector1">
              <a:avLst/>
            </a:prstGeom>
            <a:noFill/>
            <a:ln w="9525" cap="flat" cmpd="sng">
              <a:solidFill>
                <a:schemeClr val="dk1"/>
              </a:solidFill>
              <a:prstDash val="solid"/>
              <a:round/>
              <a:headEnd type="none" w="med" len="med"/>
              <a:tailEnd type="none" w="med" len="med"/>
            </a:ln>
          </p:spPr>
        </p:cxnSp>
        <p:cxnSp>
          <p:nvCxnSpPr>
            <p:cNvPr id="417" name="Google Shape;417;p17"/>
            <p:cNvCxnSpPr/>
            <p:nvPr/>
          </p:nvCxnSpPr>
          <p:spPr>
            <a:xfrm flipH="1">
              <a:off x="1968" y="4128"/>
              <a:ext cx="144" cy="144"/>
            </a:xfrm>
            <a:prstGeom prst="straightConnector1">
              <a:avLst/>
            </a:prstGeom>
            <a:noFill/>
            <a:ln w="9525" cap="flat" cmpd="sng">
              <a:solidFill>
                <a:schemeClr val="dk1"/>
              </a:solidFill>
              <a:prstDash val="solid"/>
              <a:round/>
              <a:headEnd type="none" w="med" len="med"/>
              <a:tailEnd type="none" w="med" len="med"/>
            </a:ln>
          </p:spPr>
        </p:cxnSp>
        <p:cxnSp>
          <p:nvCxnSpPr>
            <p:cNvPr id="418" name="Google Shape;418;p17"/>
            <p:cNvCxnSpPr/>
            <p:nvPr/>
          </p:nvCxnSpPr>
          <p:spPr>
            <a:xfrm>
              <a:off x="2256" y="4128"/>
              <a:ext cx="384" cy="240"/>
            </a:xfrm>
            <a:prstGeom prst="straightConnector1">
              <a:avLst/>
            </a:prstGeom>
            <a:noFill/>
            <a:ln w="9525" cap="flat" cmpd="sng">
              <a:solidFill>
                <a:schemeClr val="dk1"/>
              </a:solidFill>
              <a:prstDash val="solid"/>
              <a:round/>
              <a:headEnd type="none" w="med" len="med"/>
              <a:tailEnd type="none" w="med" len="med"/>
            </a:ln>
          </p:spPr>
        </p:cxnSp>
        <p:cxnSp>
          <p:nvCxnSpPr>
            <p:cNvPr id="419" name="Google Shape;419;p17"/>
            <p:cNvCxnSpPr/>
            <p:nvPr/>
          </p:nvCxnSpPr>
          <p:spPr>
            <a:xfrm flipH="1">
              <a:off x="1392" y="4080"/>
              <a:ext cx="624" cy="288"/>
            </a:xfrm>
            <a:prstGeom prst="straightConnector1">
              <a:avLst/>
            </a:prstGeom>
            <a:noFill/>
            <a:ln w="9525" cap="flat" cmpd="sng">
              <a:solidFill>
                <a:schemeClr val="dk1"/>
              </a:solidFill>
              <a:prstDash val="solid"/>
              <a:round/>
              <a:headEnd type="none" w="med" len="med"/>
              <a:tailEnd type="none" w="med" len="med"/>
            </a:ln>
          </p:spPr>
        </p:cxnSp>
        <p:cxnSp>
          <p:nvCxnSpPr>
            <p:cNvPr id="420" name="Google Shape;420;p17"/>
            <p:cNvCxnSpPr/>
            <p:nvPr/>
          </p:nvCxnSpPr>
          <p:spPr>
            <a:xfrm>
              <a:off x="1728" y="4992"/>
              <a:ext cx="192" cy="96"/>
            </a:xfrm>
            <a:prstGeom prst="straightConnector1">
              <a:avLst/>
            </a:prstGeom>
            <a:noFill/>
            <a:ln w="9525" cap="flat" cmpd="sng">
              <a:solidFill>
                <a:schemeClr val="dk1"/>
              </a:solidFill>
              <a:prstDash val="dot"/>
              <a:round/>
              <a:headEnd type="none" w="med" len="med"/>
              <a:tailEnd type="none" w="med" len="med"/>
            </a:ln>
          </p:spPr>
        </p:cxnSp>
        <p:cxnSp>
          <p:nvCxnSpPr>
            <p:cNvPr id="421" name="Google Shape;421;p17"/>
            <p:cNvCxnSpPr/>
            <p:nvPr/>
          </p:nvCxnSpPr>
          <p:spPr>
            <a:xfrm>
              <a:off x="720" y="5328"/>
              <a:ext cx="96" cy="96"/>
            </a:xfrm>
            <a:prstGeom prst="straightConnector1">
              <a:avLst/>
            </a:prstGeom>
            <a:noFill/>
            <a:ln w="9525" cap="flat" cmpd="sng">
              <a:solidFill>
                <a:schemeClr val="dk1"/>
              </a:solidFill>
              <a:prstDash val="dot"/>
              <a:round/>
              <a:headEnd type="none" w="med" len="med"/>
              <a:tailEnd type="none" w="med" len="med"/>
            </a:ln>
          </p:spPr>
        </p:cxnSp>
        <p:cxnSp>
          <p:nvCxnSpPr>
            <p:cNvPr id="422" name="Google Shape;422;p17"/>
            <p:cNvCxnSpPr/>
            <p:nvPr/>
          </p:nvCxnSpPr>
          <p:spPr>
            <a:xfrm>
              <a:off x="1440" y="4464"/>
              <a:ext cx="192" cy="144"/>
            </a:xfrm>
            <a:prstGeom prst="straightConnector1">
              <a:avLst/>
            </a:prstGeom>
            <a:noFill/>
            <a:ln w="9525" cap="flat" cmpd="sng">
              <a:solidFill>
                <a:schemeClr val="dk1"/>
              </a:solidFill>
              <a:prstDash val="dot"/>
              <a:round/>
              <a:headEnd type="none" w="med" len="med"/>
              <a:tailEnd type="none" w="med" len="med"/>
            </a:ln>
          </p:spPr>
        </p:cxnSp>
        <p:cxnSp>
          <p:nvCxnSpPr>
            <p:cNvPr id="423" name="Google Shape;423;p17"/>
            <p:cNvCxnSpPr/>
            <p:nvPr/>
          </p:nvCxnSpPr>
          <p:spPr>
            <a:xfrm>
              <a:off x="2832" y="4512"/>
              <a:ext cx="192" cy="96"/>
            </a:xfrm>
            <a:prstGeom prst="straightConnector1">
              <a:avLst/>
            </a:prstGeom>
            <a:noFill/>
            <a:ln w="9525" cap="flat" cmpd="sng">
              <a:solidFill>
                <a:schemeClr val="dk1"/>
              </a:solidFill>
              <a:prstDash val="dot"/>
              <a:round/>
              <a:headEnd type="none" w="med" len="med"/>
              <a:tailEnd type="none" w="med" len="med"/>
            </a:ln>
          </p:spPr>
        </p:cxnSp>
        <p:cxnSp>
          <p:nvCxnSpPr>
            <p:cNvPr id="424" name="Google Shape;424;p17"/>
            <p:cNvCxnSpPr/>
            <p:nvPr/>
          </p:nvCxnSpPr>
          <p:spPr>
            <a:xfrm>
              <a:off x="2352" y="4080"/>
              <a:ext cx="192" cy="96"/>
            </a:xfrm>
            <a:prstGeom prst="straightConnector1">
              <a:avLst/>
            </a:prstGeom>
            <a:noFill/>
            <a:ln w="9525" cap="flat" cmpd="sng">
              <a:solidFill>
                <a:schemeClr val="dk1"/>
              </a:solidFill>
              <a:prstDash val="dot"/>
              <a:round/>
              <a:headEnd type="none" w="med" len="med"/>
              <a:tailEnd type="none" w="med" len="med"/>
            </a:ln>
          </p:spPr>
        </p:cxnSp>
      </p:grpSp>
      <p:sp>
        <p:nvSpPr>
          <p:cNvPr id="425" name="Google Shape;425;p17"/>
          <p:cNvSpPr txBox="1"/>
          <p:nvPr/>
        </p:nvSpPr>
        <p:spPr>
          <a:xfrm>
            <a:off x="5368008" y="1219201"/>
            <a:ext cx="3691597" cy="1938992"/>
          </a:xfrm>
          <a:prstGeom prst="rect">
            <a:avLst/>
          </a:prstGeom>
          <a:solidFill>
            <a:srgbClr val="009999"/>
          </a:solidFill>
          <a:ln w="12700" cap="flat" cmpd="sng">
            <a:solidFill>
              <a:srgbClr val="009999"/>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FFFF66"/>
                </a:solidFill>
                <a:latin typeface="Calibri"/>
                <a:ea typeface="Calibri"/>
                <a:cs typeface="Calibri"/>
                <a:sym typeface="Calibri"/>
              </a:rPr>
              <a:t>A translation scheme is like a syntax-directed definition except the order of evaluation of the semantic rules is explicitly shown.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3"/>
                                        </p:tgtEl>
                                        <p:attrNameLst>
                                          <p:attrName>style.visibility</p:attrName>
                                        </p:attrNameLst>
                                      </p:cBhvr>
                                      <p:to>
                                        <p:strVal val="visible"/>
                                      </p:to>
                                    </p:set>
                                    <p:animEffect transition="in" filter="fade">
                                      <p:cBhvr>
                                        <p:cTn id="7" dur="500"/>
                                        <p:tgtEl>
                                          <p:spTgt spid="393"/>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425"/>
                                        </p:tgtEl>
                                        <p:attrNameLst>
                                          <p:attrName>style.visibility</p:attrName>
                                        </p:attrNameLst>
                                      </p:cBhvr>
                                      <p:to>
                                        <p:strVal val="visible"/>
                                      </p:to>
                                    </p:set>
                                    <p:anim calcmode="lin" valueType="num">
                                      <p:cBhvr additive="base">
                                        <p:cTn id="12" dur="500"/>
                                        <p:tgtEl>
                                          <p:spTgt spid="425"/>
                                        </p:tgtEl>
                                        <p:attrNameLst>
                                          <p:attrName>ppt_w</p:attrName>
                                        </p:attrNameLst>
                                      </p:cBhvr>
                                      <p:tavLst>
                                        <p:tav tm="0">
                                          <p:val>
                                            <p:strVal val="0"/>
                                          </p:val>
                                        </p:tav>
                                        <p:tav tm="100000">
                                          <p:val>
                                            <p:strVal val="#ppt_w"/>
                                          </p:val>
                                        </p:tav>
                                      </p:tavLst>
                                    </p:anim>
                                    <p:anim calcmode="lin" valueType="num">
                                      <p:cBhvr additive="base">
                                        <p:cTn id="13" dur="500"/>
                                        <p:tgtEl>
                                          <p:spTgt spid="425"/>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18"/>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Class Exercises</a:t>
            </a:r>
            <a:endParaRPr/>
          </a:p>
        </p:txBody>
      </p:sp>
      <p:sp>
        <p:nvSpPr>
          <p:cNvPr id="431" name="Google Shape;431;p18"/>
          <p:cNvSpPr txBox="1"/>
          <p:nvPr/>
        </p:nvSpPr>
        <p:spPr>
          <a:xfrm>
            <a:off x="783772" y="2435897"/>
            <a:ext cx="6245236" cy="1200329"/>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Show the annotated parse tree for the following expressions.</a:t>
            </a:r>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2*3+4 </a:t>
            </a:r>
            <a:endParaRPr sz="1800" b="0" i="0" u="none" strike="noStrike" cap="none">
              <a:solidFill>
                <a:schemeClr val="dk1"/>
              </a:solidFill>
              <a:latin typeface="Calibri"/>
              <a:ea typeface="Calibri"/>
              <a:cs typeface="Calibri"/>
              <a:sym typeface="Calibri"/>
            </a:endParaRPr>
          </a:p>
          <a:p>
            <a:pPr marL="857250" marR="0" lvl="1" indent="-400050" algn="l" rtl="0">
              <a:spcBef>
                <a:spcPts val="0"/>
              </a:spcBef>
              <a:spcAft>
                <a:spcPts val="0"/>
              </a:spcAft>
              <a:buClr>
                <a:schemeClr val="dk1"/>
              </a:buClr>
              <a:buSzPts val="1800"/>
              <a:buFont typeface="Corbel"/>
              <a:buAutoNum type="romanUcPeriod"/>
            </a:pPr>
            <a:r>
              <a:rPr lang="en-US" sz="1800" b="0" i="0" u="none" strike="noStrike" cap="none">
                <a:solidFill>
                  <a:schemeClr val="dk1"/>
                </a:solidFill>
                <a:latin typeface="Calibri"/>
                <a:ea typeface="Calibri"/>
                <a:cs typeface="Calibri"/>
                <a:sym typeface="Calibri"/>
              </a:rPr>
              <a:t>2+3-4/5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9"/>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Lecture References</a:t>
            </a:r>
            <a:endParaRPr/>
          </a:p>
        </p:txBody>
      </p:sp>
      <p:sp>
        <p:nvSpPr>
          <p:cNvPr id="437" name="Google Shape;437;p19"/>
          <p:cNvSpPr txBox="1"/>
          <p:nvPr/>
        </p:nvSpPr>
        <p:spPr>
          <a:xfrm>
            <a:off x="783772" y="2435897"/>
            <a:ext cx="7151958"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endParaRPr/>
          </a:p>
          <a:p>
            <a:pPr marL="0" marR="0" lvl="0" indent="0" algn="l" rtl="0">
              <a:spcBef>
                <a:spcPts val="0"/>
              </a:spcBef>
              <a:spcAft>
                <a:spcPts val="0"/>
              </a:spcAft>
              <a:buNone/>
            </a:pP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Lecture Outline</a:t>
            </a:r>
            <a:endParaRPr/>
          </a:p>
        </p:txBody>
      </p:sp>
      <p:sp>
        <p:nvSpPr>
          <p:cNvPr id="214" name="Google Shape;214;p2"/>
          <p:cNvSpPr txBox="1">
            <a:spLocks noGrp="1"/>
          </p:cNvSpPr>
          <p:nvPr>
            <p:ph type="subTitle" idx="1"/>
          </p:nvPr>
        </p:nvSpPr>
        <p:spPr>
          <a:xfrm>
            <a:off x="486697" y="2363928"/>
            <a:ext cx="7754112" cy="300993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2160"/>
              <a:buAutoNum type="arabicPeriod"/>
            </a:pPr>
            <a:r>
              <a:rPr lang="en-US" sz="2400">
                <a:solidFill>
                  <a:schemeClr val="dk1"/>
                </a:solidFill>
              </a:rPr>
              <a:t>Syntax Directed Translation</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Syntax Directed Definition</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Synthesized Attribute</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Inherited Attribute</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Syntax Directed Translation Scheme</a:t>
            </a:r>
            <a:endParaRPr/>
          </a:p>
          <a:p>
            <a:pPr marL="342900" lvl="0" indent="-342900" algn="l" rtl="0">
              <a:lnSpc>
                <a:spcPct val="100000"/>
              </a:lnSpc>
              <a:spcBef>
                <a:spcPts val="0"/>
              </a:spcBef>
              <a:spcAft>
                <a:spcPts val="0"/>
              </a:spcAft>
              <a:buSzPts val="2160"/>
              <a:buAutoNum type="arabicPeriod"/>
            </a:pPr>
            <a:r>
              <a:rPr lang="en-US" sz="2400">
                <a:solidFill>
                  <a:schemeClr val="dk1"/>
                </a:solidFill>
              </a:rPr>
              <a:t>Class Exercises</a:t>
            </a:r>
            <a:endParaRPr/>
          </a:p>
          <a:p>
            <a:pPr marL="342900" lvl="0" indent="-240030" algn="l" rtl="0">
              <a:lnSpc>
                <a:spcPct val="100000"/>
              </a:lnSpc>
              <a:spcBef>
                <a:spcPts val="0"/>
              </a:spcBef>
              <a:spcAft>
                <a:spcPts val="0"/>
              </a:spcAft>
              <a:buSzPts val="1620"/>
              <a:buNone/>
            </a:pPr>
            <a:endParaRPr>
              <a:solidFill>
                <a:schemeClr val="dk1"/>
              </a:solidFill>
            </a:endParaRPr>
          </a:p>
          <a:p>
            <a:pPr marL="342900" lvl="0" indent="-240030" algn="l" rtl="0">
              <a:lnSpc>
                <a:spcPct val="100000"/>
              </a:lnSpc>
              <a:spcBef>
                <a:spcPts val="0"/>
              </a:spcBef>
              <a:spcAft>
                <a:spcPts val="0"/>
              </a:spcAft>
              <a:buSzPts val="1620"/>
              <a:buNone/>
            </a:pP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20"/>
          <p:cNvSpPr txBox="1"/>
          <p:nvPr/>
        </p:nvSpPr>
        <p:spPr>
          <a:xfrm>
            <a:off x="335494" y="595100"/>
            <a:ext cx="3232896"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References</a:t>
            </a:r>
            <a:endParaRPr/>
          </a:p>
        </p:txBody>
      </p:sp>
      <p:sp>
        <p:nvSpPr>
          <p:cNvPr id="443" name="Google Shape;443;p20"/>
          <p:cNvSpPr txBox="1"/>
          <p:nvPr/>
        </p:nvSpPr>
        <p:spPr>
          <a:xfrm>
            <a:off x="783772" y="2435897"/>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4" name="Google Shape;444;p20"/>
          <p:cNvSpPr/>
          <p:nvPr/>
        </p:nvSpPr>
        <p:spPr>
          <a:xfrm>
            <a:off x="783771" y="2235816"/>
            <a:ext cx="6925323" cy="230832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1800"/>
              <a:buFont typeface="Corbel"/>
              <a:buAutoNum type="arabicPeriod"/>
            </a:pPr>
            <a:r>
              <a:rPr lang="en-US" sz="1800">
                <a:solidFill>
                  <a:schemeClr val="dk1"/>
                </a:solidFill>
                <a:latin typeface="Calibri"/>
                <a:ea typeface="Calibri"/>
                <a:cs typeface="Calibri"/>
                <a:sym typeface="Calibri"/>
              </a:rPr>
              <a:t>A. Aho, R. Sethi and J. Ullman, </a:t>
            </a:r>
            <a:r>
              <a:rPr lang="en-US" sz="1800" b="1" i="1">
                <a:solidFill>
                  <a:schemeClr val="dk1"/>
                </a:solidFill>
                <a:latin typeface="Calibri"/>
                <a:ea typeface="Calibri"/>
                <a:cs typeface="Calibri"/>
                <a:sym typeface="Calibri"/>
              </a:rPr>
              <a:t>Compilers: Principles, Techniques and Tools</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The Dragon Book</a:t>
            </a:r>
            <a:r>
              <a:rPr lang="en-US" sz="1800" i="1">
                <a:solidFill>
                  <a:schemeClr val="dk1"/>
                </a:solidFill>
                <a:latin typeface="Calibri"/>
                <a:ea typeface="Calibri"/>
                <a:cs typeface="Calibri"/>
                <a:sym typeface="Calibri"/>
              </a:rPr>
              <a:t>)</a:t>
            </a:r>
            <a:r>
              <a:rPr lang="en-US" sz="1800">
                <a:solidFill>
                  <a:schemeClr val="dk1"/>
                </a:solidFill>
                <a:latin typeface="Calibri"/>
                <a:ea typeface="Calibri"/>
                <a:cs typeface="Calibri"/>
                <a:sym typeface="Calibri"/>
              </a:rPr>
              <a:t>,   [ Second Edition]</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chemeClr val="dk1"/>
              </a:buClr>
              <a:buSzPts val="1800"/>
              <a:buFont typeface="Corbel"/>
              <a:buAutoNum type="arabicPeriod"/>
            </a:pPr>
            <a:r>
              <a:rPr lang="en-US" sz="1800" b="1">
                <a:solidFill>
                  <a:schemeClr val="dk1"/>
                </a:solidFill>
                <a:latin typeface="Calibri"/>
                <a:ea typeface="Calibri"/>
                <a:cs typeface="Calibri"/>
                <a:sym typeface="Calibri"/>
              </a:rPr>
              <a:t>Principles of Compiler Design </a:t>
            </a:r>
            <a:r>
              <a:rPr lang="en-US" sz="1800">
                <a:solidFill>
                  <a:schemeClr val="dk1"/>
                </a:solidFill>
                <a:latin typeface="Calibri"/>
                <a:ea typeface="Calibri"/>
                <a:cs typeface="Calibri"/>
                <a:sym typeface="Calibri"/>
              </a:rPr>
              <a:t>(2nd Revised Edition 2009) A. A. Puntambekar</a:t>
            </a:r>
            <a:endParaRPr/>
          </a:p>
          <a:p>
            <a:pPr marL="342900" marR="0" lvl="0" indent="-228600" algn="l" rtl="0">
              <a:spcBef>
                <a:spcPts val="0"/>
              </a:spcBef>
              <a:spcAft>
                <a:spcPts val="0"/>
              </a:spcAft>
              <a:buClr>
                <a:schemeClr val="dk1"/>
              </a:buClr>
              <a:buSzPts val="1800"/>
              <a:buFont typeface="Corbel"/>
              <a:buNone/>
            </a:pPr>
            <a:endParaRPr sz="180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Corbel"/>
              <a:buAutoNum type="arabicPeriod"/>
            </a:pPr>
            <a:r>
              <a:rPr lang="en-US" sz="1800">
                <a:solidFill>
                  <a:srgbClr val="000000"/>
                </a:solidFill>
                <a:latin typeface="Calibri"/>
                <a:ea typeface="Calibri"/>
                <a:cs typeface="Calibri"/>
                <a:sym typeface="Calibri"/>
              </a:rPr>
              <a:t>Basics of Compiler Design Torben Mogensen</a:t>
            </a:r>
            <a:endParaRPr sz="1800">
              <a:solidFill>
                <a:srgbClr val="000000"/>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Objectives and Outcomes</a:t>
            </a:r>
            <a:endParaRPr/>
          </a:p>
        </p:txBody>
      </p:sp>
      <p:sp>
        <p:nvSpPr>
          <p:cNvPr id="220" name="Google Shape;220;p3"/>
          <p:cNvSpPr txBox="1"/>
          <p:nvPr/>
        </p:nvSpPr>
        <p:spPr>
          <a:xfrm>
            <a:off x="783772" y="2435897"/>
            <a:ext cx="7561557" cy="2708434"/>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Objectives:</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Semantics of the language.</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Understand the evaluation process of input by the compiler.</a:t>
            </a:r>
            <a:endParaRPr/>
          </a:p>
          <a:p>
            <a:pPr marL="342900" marR="0" lvl="0" indent="-228600" algn="just" rtl="0">
              <a:spcBef>
                <a:spcPts val="0"/>
              </a:spcBef>
              <a:spcAft>
                <a:spcPts val="0"/>
              </a:spcAft>
              <a:buClr>
                <a:schemeClr val="dk1"/>
              </a:buClr>
              <a:buSzPts val="1800"/>
              <a:buFont typeface="Noto Sans Symbols"/>
              <a:buNone/>
            </a:pPr>
            <a:endParaRPr sz="1800" b="0" i="0" u="none" strike="noStrike" cap="none">
              <a:solidFill>
                <a:schemeClr val="dk1"/>
              </a:solidFill>
              <a:latin typeface="Calibri"/>
              <a:ea typeface="Calibri"/>
              <a:cs typeface="Calibri"/>
              <a:sym typeface="Calibri"/>
            </a:endParaRPr>
          </a:p>
          <a:p>
            <a:pPr marL="342900" marR="0" lvl="0" indent="-215900" algn="just" rtl="0">
              <a:spcBef>
                <a:spcPts val="0"/>
              </a:spcBef>
              <a:spcAft>
                <a:spcPts val="0"/>
              </a:spcAft>
              <a:buClr>
                <a:schemeClr val="dk1"/>
              </a:buClr>
              <a:buSzPts val="2000"/>
              <a:buFont typeface="Noto Sans Symbols"/>
              <a:buNone/>
            </a:pPr>
            <a:endParaRPr sz="2000" b="1" i="0"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2000" b="1" i="0" u="none" strike="noStrike" cap="none">
                <a:solidFill>
                  <a:schemeClr val="dk1"/>
                </a:solidFill>
                <a:latin typeface="Calibri"/>
                <a:ea typeface="Calibri"/>
                <a:cs typeface="Calibri"/>
                <a:sym typeface="Calibri"/>
              </a:rPr>
              <a:t>Outcomes: </a:t>
            </a:r>
            <a:endParaRPr sz="1800" b="1" i="0" u="none" strike="noStrike" cap="none">
              <a:solidFill>
                <a:schemeClr val="dk1"/>
              </a:solidFill>
              <a:latin typeface="Calibri"/>
              <a:ea typeface="Calibri"/>
              <a:cs typeface="Calibri"/>
              <a:sym typeface="Calibri"/>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should be able to understand the annotated parse tree</a:t>
            </a:r>
            <a:r>
              <a:rPr lang="en-US" sz="2000" b="0" i="0" u="none" strike="noStrike" cap="none">
                <a:solidFill>
                  <a:schemeClr val="dk1"/>
                </a:solidFill>
                <a:latin typeface="Calibri"/>
                <a:ea typeface="Calibri"/>
                <a:cs typeface="Calibri"/>
                <a:sym typeface="Calibri"/>
              </a:rPr>
              <a:t>.</a:t>
            </a:r>
            <a:endParaRPr/>
          </a:p>
          <a:p>
            <a:pPr marL="800100" marR="0" lvl="1" indent="-342900" algn="just" rtl="0">
              <a:spcBef>
                <a:spcPts val="0"/>
              </a:spcBef>
              <a:spcAft>
                <a:spcPts val="0"/>
              </a:spcAft>
              <a:buClr>
                <a:schemeClr val="dk1"/>
              </a:buClr>
              <a:buSzPts val="1800"/>
              <a:buFont typeface="Noto Sans Symbols"/>
              <a:buChar char="⮚"/>
            </a:pPr>
            <a:r>
              <a:rPr lang="en-US" sz="1800" b="0" i="0" u="none" strike="noStrike" cap="none">
                <a:solidFill>
                  <a:schemeClr val="dk1"/>
                </a:solidFill>
                <a:latin typeface="Calibri"/>
                <a:ea typeface="Calibri"/>
                <a:cs typeface="Calibri"/>
                <a:sym typeface="Calibri"/>
              </a:rPr>
              <a:t>Students will analyze how to construct the input from infix to postfix by the compiler</a:t>
            </a:r>
            <a:r>
              <a:rPr lang="en-US" sz="1600" b="0" i="0" u="none" strike="noStrike" cap="none">
                <a:solidFill>
                  <a:schemeClr val="dk1"/>
                </a:solidFill>
                <a:latin typeface="Calibri"/>
                <a:ea typeface="Calibri"/>
                <a:cs typeface="Calibri"/>
                <a:sym typeface="Calibri"/>
              </a:rPr>
              <a:t>.</a:t>
            </a:r>
            <a:endParaRPr sz="16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Syntax Directed Translation</a:t>
            </a:r>
            <a:endParaRPr/>
          </a:p>
        </p:txBody>
      </p:sp>
      <p:sp>
        <p:nvSpPr>
          <p:cNvPr id="226" name="Google Shape;226;p4"/>
          <p:cNvSpPr txBox="1"/>
          <p:nvPr/>
        </p:nvSpPr>
        <p:spPr>
          <a:xfrm>
            <a:off x="783772" y="2435897"/>
            <a:ext cx="7561557" cy="34163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Syntax-directed translation is done by attaching rules or program fragments to</a:t>
            </a:r>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productions in a grammar. For example, consider an expression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generated</a:t>
            </a:r>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by the production</a:t>
            </a:r>
            <a:endParaRPr/>
          </a:p>
          <a:p>
            <a:pPr marL="0" marR="0" lvl="0" indent="0" algn="ctr" rtl="0">
              <a:spcBef>
                <a:spcPts val="0"/>
              </a:spcBef>
              <a:spcAft>
                <a:spcPts val="0"/>
              </a:spcAft>
              <a:buNone/>
            </a:pPr>
            <a:r>
              <a:rPr lang="en-US" sz="1800" b="0" i="1" u="none" strike="noStrike" cap="none">
                <a:solidFill>
                  <a:schemeClr val="dk1"/>
                </a:solidFill>
                <a:latin typeface="Calibri"/>
                <a:ea typeface="Calibri"/>
                <a:cs typeface="Calibri"/>
                <a:sym typeface="Calibri"/>
              </a:rPr>
              <a:t>expr -» expr + term</a:t>
            </a:r>
            <a:endParaRPr/>
          </a:p>
          <a:p>
            <a:pPr marL="0" marR="0" lvl="0" indent="0" algn="ctr" rtl="0">
              <a:spcBef>
                <a:spcPts val="0"/>
              </a:spcBef>
              <a:spcAft>
                <a:spcPts val="0"/>
              </a:spcAft>
              <a:buNone/>
            </a:pPr>
            <a:endParaRPr sz="1800" b="0" i="1" u="none" strike="noStrike" cap="none">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Here,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is the sum of the two subexpressions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and </a:t>
            </a:r>
            <a:r>
              <a:rPr lang="en-US" sz="1800" b="0" i="1" u="none" strike="noStrike" cap="none">
                <a:solidFill>
                  <a:schemeClr val="dk1"/>
                </a:solidFill>
                <a:latin typeface="Calibri"/>
                <a:ea typeface="Calibri"/>
                <a:cs typeface="Calibri"/>
                <a:sym typeface="Calibri"/>
              </a:rPr>
              <a:t>term. </a:t>
            </a:r>
            <a:r>
              <a:rPr lang="en-US" sz="1800" b="0" i="0" u="none" strike="noStrike" cap="none">
                <a:solidFill>
                  <a:schemeClr val="dk1"/>
                </a:solidFill>
                <a:latin typeface="Calibri"/>
                <a:ea typeface="Calibri"/>
                <a:cs typeface="Calibri"/>
                <a:sym typeface="Calibri"/>
              </a:rPr>
              <a:t>(The subscript</a:t>
            </a:r>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in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is used only to distinguish the instance of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in the production body</a:t>
            </a:r>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from the head of the production). We can translate </a:t>
            </a:r>
            <a:r>
              <a:rPr lang="en-US" sz="1800" b="0" i="1" u="none" strike="noStrike" cap="none">
                <a:solidFill>
                  <a:schemeClr val="dk1"/>
                </a:solidFill>
                <a:latin typeface="Calibri"/>
                <a:ea typeface="Calibri"/>
                <a:cs typeface="Calibri"/>
                <a:sym typeface="Calibri"/>
              </a:rPr>
              <a:t>expr </a:t>
            </a:r>
            <a:r>
              <a:rPr lang="en-US" sz="1800" b="0" i="0" u="none" strike="noStrike" cap="none">
                <a:solidFill>
                  <a:schemeClr val="dk1"/>
                </a:solidFill>
                <a:latin typeface="Calibri"/>
                <a:ea typeface="Calibri"/>
                <a:cs typeface="Calibri"/>
                <a:sym typeface="Calibri"/>
              </a:rPr>
              <a:t>by exploiting its</a:t>
            </a:r>
            <a:endParaRPr/>
          </a:p>
          <a:p>
            <a:pPr marL="0" marR="0" lvl="0" indent="0" algn="just" rtl="0">
              <a:spcBef>
                <a:spcPts val="0"/>
              </a:spcBef>
              <a:spcAft>
                <a:spcPts val="0"/>
              </a:spcAft>
              <a:buNone/>
            </a:pPr>
            <a:r>
              <a:rPr lang="en-US" sz="1800" b="0" i="0" u="none" strike="noStrike" cap="none">
                <a:solidFill>
                  <a:schemeClr val="dk1"/>
                </a:solidFill>
                <a:latin typeface="Calibri"/>
                <a:ea typeface="Calibri"/>
                <a:cs typeface="Calibri"/>
                <a:sym typeface="Calibri"/>
              </a:rPr>
              <a:t>structure, as in the following pseudo-code:</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translate </a:t>
            </a:r>
            <a:r>
              <a:rPr lang="en-US" sz="1800" b="0" i="1" u="none" strike="noStrike" cap="none">
                <a:solidFill>
                  <a:schemeClr val="dk1"/>
                </a:solidFill>
                <a:latin typeface="Calibri"/>
                <a:ea typeface="Calibri"/>
                <a:cs typeface="Calibri"/>
                <a:sym typeface="Calibri"/>
              </a:rPr>
              <a:t>expr;</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translate </a:t>
            </a:r>
            <a:r>
              <a:rPr lang="en-US" sz="1800" b="0" i="1" u="none" strike="noStrike" cap="none">
                <a:solidFill>
                  <a:schemeClr val="dk1"/>
                </a:solidFill>
                <a:latin typeface="Calibri"/>
                <a:ea typeface="Calibri"/>
                <a:cs typeface="Calibri"/>
                <a:sym typeface="Calibri"/>
              </a:rPr>
              <a:t>term;</a:t>
            </a:r>
            <a:endParaRPr/>
          </a:p>
          <a:p>
            <a:pPr marL="0" marR="0" lvl="0" indent="0" algn="ctr" rtl="0">
              <a:spcBef>
                <a:spcPts val="0"/>
              </a:spcBef>
              <a:spcAft>
                <a:spcPts val="0"/>
              </a:spcAft>
              <a:buNone/>
            </a:pPr>
            <a:r>
              <a:rPr lang="en-US" sz="1800" b="0" i="0" u="none" strike="noStrike" cap="none">
                <a:solidFill>
                  <a:schemeClr val="dk1"/>
                </a:solidFill>
                <a:latin typeface="Calibri"/>
                <a:ea typeface="Calibri"/>
                <a:cs typeface="Calibri"/>
                <a:sym typeface="Calibri"/>
              </a:rPr>
              <a:t>handle +;</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5"/>
          <p:cNvSpPr txBox="1">
            <a:spLocks noGrp="1"/>
          </p:cNvSpPr>
          <p:nvPr>
            <p:ph type="ctrTitle"/>
          </p:nvPr>
        </p:nvSpPr>
        <p:spPr>
          <a:xfrm>
            <a:off x="421341" y="449005"/>
            <a:ext cx="7808976" cy="1088136"/>
          </a:xfrm>
          <a:prstGeom prst="rect">
            <a:avLst/>
          </a:prstGeom>
          <a:noFill/>
          <a:ln>
            <a:noFill/>
          </a:ln>
        </p:spPr>
        <p:txBody>
          <a:bodyPr spcFirstLastPara="1" wrap="square" lIns="91425" tIns="45700" rIns="91425" bIns="45700" anchor="b" anchorCtr="0">
            <a:normAutofit/>
          </a:bodyPr>
          <a:lstStyle/>
          <a:p>
            <a:pPr marL="0" lvl="0" indent="0" algn="l" rtl="0">
              <a:lnSpc>
                <a:spcPct val="109523"/>
              </a:lnSpc>
              <a:spcBef>
                <a:spcPts val="0"/>
              </a:spcBef>
              <a:spcAft>
                <a:spcPts val="0"/>
              </a:spcAft>
              <a:buClr>
                <a:schemeClr val="lt1"/>
              </a:buClr>
              <a:buSzPts val="4200"/>
              <a:buFont typeface="Corbel"/>
              <a:buNone/>
            </a:pPr>
            <a:r>
              <a:rPr lang="en-US"/>
              <a:t>Syntax Directed Translation</a:t>
            </a:r>
            <a:endParaRPr/>
          </a:p>
        </p:txBody>
      </p:sp>
      <p:sp>
        <p:nvSpPr>
          <p:cNvPr id="232" name="Google Shape;232;p5"/>
          <p:cNvSpPr txBox="1"/>
          <p:nvPr/>
        </p:nvSpPr>
        <p:spPr>
          <a:xfrm>
            <a:off x="783772" y="2435897"/>
            <a:ext cx="7561557" cy="203132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0" i="0" u="none" strike="noStrike" cap="none" dirty="0">
                <a:solidFill>
                  <a:schemeClr val="dk1"/>
                </a:solidFill>
                <a:latin typeface="Calibri"/>
                <a:ea typeface="Calibri"/>
                <a:cs typeface="Calibri"/>
                <a:sym typeface="Calibri"/>
              </a:rPr>
              <a:t>There are two notations for attaching semantic rules:</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FFFF00"/>
                </a:highlight>
                <a:latin typeface="Calibri"/>
                <a:ea typeface="Calibri"/>
                <a:cs typeface="Calibri"/>
                <a:sym typeface="Calibri"/>
              </a:rPr>
              <a:t>Syntax Directed Definitions</a:t>
            </a:r>
            <a:r>
              <a:rPr lang="en-US" sz="1800" b="0" i="0" u="none" strike="noStrike" cap="none" dirty="0">
                <a:solidFill>
                  <a:schemeClr val="dk1"/>
                </a:solidFill>
                <a:latin typeface="Calibri"/>
                <a:ea typeface="Calibri"/>
                <a:cs typeface="Calibri"/>
                <a:sym typeface="Calibri"/>
              </a:rPr>
              <a:t> </a:t>
            </a:r>
            <a:endParaRPr dirty="0"/>
          </a:p>
          <a:p>
            <a:pPr marL="285750" marR="0" lvl="0" indent="-285750" algn="just" rtl="0">
              <a:spcBef>
                <a:spcPts val="0"/>
              </a:spcBef>
              <a:spcAft>
                <a:spcPts val="0"/>
              </a:spcAft>
              <a:buClr>
                <a:schemeClr val="dk1"/>
              </a:buClr>
              <a:buSzPts val="1800"/>
              <a:buFont typeface="Noto Sans Symbols"/>
              <a:buChar char="⮚"/>
            </a:pPr>
            <a:r>
              <a:rPr lang="en-US" sz="1800" b="0" i="0" u="none" strike="noStrike" cap="none" dirty="0">
                <a:solidFill>
                  <a:schemeClr val="dk1"/>
                </a:solidFill>
                <a:highlight>
                  <a:srgbClr val="00FF00"/>
                </a:highlight>
                <a:latin typeface="Calibri"/>
                <a:ea typeface="Calibri"/>
                <a:cs typeface="Calibri"/>
                <a:sym typeface="Calibri"/>
              </a:rPr>
              <a:t>Syntax Directed Translation Schemes</a:t>
            </a:r>
            <a:endParaRPr dirty="0">
              <a:highlight>
                <a:srgbClr val="00FF00"/>
              </a:highlight>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6"/>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i="0" u="none" strike="noStrike" cap="none">
                <a:solidFill>
                  <a:schemeClr val="dk1"/>
                </a:solidFill>
                <a:latin typeface="Calibri"/>
                <a:ea typeface="Calibri"/>
                <a:cs typeface="Calibri"/>
                <a:sym typeface="Calibri"/>
              </a:rPr>
              <a:t>Syntax Directed Definitions </a:t>
            </a:r>
            <a:endParaRPr/>
          </a:p>
        </p:txBody>
      </p:sp>
      <p:sp>
        <p:nvSpPr>
          <p:cNvPr id="238" name="Google Shape;238;p6"/>
          <p:cNvSpPr txBox="1"/>
          <p:nvPr/>
        </p:nvSpPr>
        <p:spPr>
          <a:xfrm>
            <a:off x="994491" y="1464907"/>
            <a:ext cx="7556508" cy="369331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i="0" u="none" strike="noStrike" cap="none" dirty="0">
                <a:solidFill>
                  <a:schemeClr val="dk1"/>
                </a:solidFill>
                <a:latin typeface="Calibri"/>
                <a:ea typeface="Calibri"/>
                <a:cs typeface="Calibri"/>
                <a:sym typeface="Calibri"/>
              </a:rPr>
              <a:t>Syntax Directed Definitions </a:t>
            </a:r>
            <a:r>
              <a:rPr lang="en-US" sz="1800" b="0" i="0" u="none" strike="noStrike" cap="none" dirty="0">
                <a:solidFill>
                  <a:schemeClr val="dk1"/>
                </a:solidFill>
                <a:latin typeface="Calibri"/>
                <a:ea typeface="Calibri"/>
                <a:cs typeface="Calibri"/>
                <a:sym typeface="Calibri"/>
              </a:rPr>
              <a:t>are a generalization of context-free grammars in which:</a:t>
            </a:r>
            <a:endParaRPr dirty="0"/>
          </a:p>
          <a:p>
            <a:pPr marL="0" marR="0" lvl="0" indent="0" algn="just"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Grammar symbols have an associated set of </a:t>
            </a:r>
            <a:r>
              <a:rPr lang="en-US" sz="1800" b="1" i="0" u="none" strike="noStrike" cap="none" dirty="0">
                <a:solidFill>
                  <a:schemeClr val="dk1"/>
                </a:solidFill>
                <a:latin typeface="Calibri"/>
                <a:ea typeface="Calibri"/>
                <a:cs typeface="Calibri"/>
                <a:sym typeface="Calibri"/>
              </a:rPr>
              <a:t>Attributes</a:t>
            </a:r>
            <a:r>
              <a:rPr lang="en-US" sz="1800" b="0" i="0" u="none" strike="noStrike" cap="none" dirty="0">
                <a:solidFill>
                  <a:schemeClr val="dk1"/>
                </a:solidFill>
                <a:latin typeface="Calibri"/>
                <a:ea typeface="Calibri"/>
                <a:cs typeface="Calibri"/>
                <a:sym typeface="Calibri"/>
              </a:rPr>
              <a:t>;</a:t>
            </a:r>
            <a:endParaRPr dirty="0"/>
          </a:p>
          <a:p>
            <a:pPr marL="457200" marR="0" lvl="1"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742950" marR="0" lvl="1" indent="-285750" algn="l" rtl="0">
              <a:spcBef>
                <a:spcPts val="0"/>
              </a:spcBef>
              <a:spcAft>
                <a:spcPts val="0"/>
              </a:spcAft>
              <a:buClr>
                <a:schemeClr val="dk1"/>
              </a:buClr>
              <a:buSzPts val="1800"/>
              <a:buFont typeface="Noto Sans Symbols"/>
              <a:buChar char="⮚"/>
            </a:pPr>
            <a:r>
              <a:rPr lang="en-US" sz="1800" b="0" i="0" u="none" strike="noStrike" cap="none" dirty="0">
                <a:solidFill>
                  <a:schemeClr val="dk1"/>
                </a:solidFill>
                <a:latin typeface="Calibri"/>
                <a:ea typeface="Calibri"/>
                <a:cs typeface="Calibri"/>
                <a:sym typeface="Calibri"/>
              </a:rPr>
              <a:t>Productions are associated with </a:t>
            </a:r>
            <a:r>
              <a:rPr lang="en-US" sz="1800" b="1" i="0" u="none" strike="noStrike" cap="none" dirty="0">
                <a:solidFill>
                  <a:schemeClr val="dk1"/>
                </a:solidFill>
                <a:latin typeface="Calibri"/>
                <a:ea typeface="Calibri"/>
                <a:cs typeface="Calibri"/>
                <a:sym typeface="Calibri"/>
              </a:rPr>
              <a:t>Semantic Rules </a:t>
            </a:r>
            <a:r>
              <a:rPr lang="en-US" sz="1800" b="0" i="0" u="none" strike="noStrike" cap="none" dirty="0">
                <a:solidFill>
                  <a:schemeClr val="dk1"/>
                </a:solidFill>
                <a:latin typeface="Calibri"/>
                <a:ea typeface="Calibri"/>
                <a:cs typeface="Calibri"/>
                <a:sym typeface="Calibri"/>
              </a:rPr>
              <a:t>for computing the</a:t>
            </a:r>
            <a:endParaRPr dirty="0"/>
          </a:p>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               values of attributes.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b="1" dirty="0">
                <a:solidFill>
                  <a:schemeClr val="dk1"/>
                </a:solidFill>
                <a:latin typeface="Calibri"/>
                <a:ea typeface="Calibri"/>
                <a:cs typeface="Calibri"/>
                <a:sym typeface="Calibri"/>
              </a:rPr>
              <a:t>Important Note: </a:t>
            </a:r>
            <a:r>
              <a:rPr lang="en-US" sz="1800" dirty="0">
                <a:solidFill>
                  <a:schemeClr val="dk1"/>
                </a:solidFill>
                <a:latin typeface="Calibri"/>
                <a:ea typeface="Calibri"/>
                <a:cs typeface="Calibri"/>
                <a:sym typeface="Calibri"/>
              </a:rPr>
              <a:t>Such formalism generates </a:t>
            </a:r>
            <a:r>
              <a:rPr lang="en-US" sz="1800" b="1" dirty="0">
                <a:solidFill>
                  <a:schemeClr val="dk1"/>
                </a:solidFill>
                <a:latin typeface="Calibri"/>
                <a:ea typeface="Calibri"/>
                <a:cs typeface="Calibri"/>
                <a:sym typeface="Calibri"/>
              </a:rPr>
              <a:t>Annotated Parse Tree </a:t>
            </a:r>
            <a:r>
              <a:rPr lang="en-US" sz="1800" dirty="0">
                <a:solidFill>
                  <a:schemeClr val="dk1"/>
                </a:solidFill>
                <a:latin typeface="Calibri"/>
                <a:ea typeface="Calibri"/>
                <a:cs typeface="Calibri"/>
                <a:sym typeface="Calibri"/>
              </a:rPr>
              <a:t>where each node of the tree is a record with a field for each attribute(  </a:t>
            </a:r>
            <a:r>
              <a:rPr lang="en-US" sz="1800" dirty="0" err="1">
                <a:solidFill>
                  <a:schemeClr val="dk1"/>
                </a:solidFill>
                <a:latin typeface="Calibri"/>
                <a:ea typeface="Calibri"/>
                <a:cs typeface="Calibri"/>
                <a:sym typeface="Calibri"/>
              </a:rPr>
              <a:t>e.g</a:t>
            </a:r>
            <a:r>
              <a:rPr lang="en-US" sz="1800" dirty="0">
                <a:solidFill>
                  <a:schemeClr val="dk1"/>
                </a:solidFill>
                <a:latin typeface="Calibri"/>
                <a:ea typeface="Calibri"/>
                <a:cs typeface="Calibri"/>
                <a:sym typeface="Calibri"/>
              </a:rPr>
              <a:t>   </a:t>
            </a:r>
            <a:r>
              <a:rPr lang="en-US" sz="1800" b="1" dirty="0">
                <a:solidFill>
                  <a:schemeClr val="dk1"/>
                </a:solidFill>
                <a:latin typeface="Calibri"/>
                <a:ea typeface="Calibri"/>
                <a:cs typeface="Calibri"/>
                <a:sym typeface="Calibri"/>
              </a:rPr>
              <a:t>expr.t </a:t>
            </a:r>
            <a:r>
              <a:rPr lang="en-US" sz="1800" dirty="0">
                <a:solidFill>
                  <a:schemeClr val="dk1"/>
                </a:solidFill>
                <a:latin typeface="Calibri"/>
                <a:ea typeface="Calibri"/>
                <a:cs typeface="Calibri"/>
                <a:sym typeface="Calibri"/>
              </a:rPr>
              <a:t>indicates the attribute</a:t>
            </a:r>
            <a:r>
              <a:rPr lang="en-US" sz="1800" b="1" dirty="0">
                <a:solidFill>
                  <a:schemeClr val="dk1"/>
                </a:solidFill>
                <a:latin typeface="Calibri"/>
                <a:ea typeface="Calibri"/>
                <a:cs typeface="Calibri"/>
                <a:sym typeface="Calibri"/>
              </a:rPr>
              <a:t> t  </a:t>
            </a:r>
            <a:r>
              <a:rPr lang="en-US" sz="1800" dirty="0">
                <a:solidFill>
                  <a:schemeClr val="dk1"/>
                </a:solidFill>
                <a:latin typeface="Calibri"/>
                <a:ea typeface="Calibri"/>
                <a:cs typeface="Calibri"/>
                <a:sym typeface="Calibri"/>
              </a:rPr>
              <a:t>of the grammar symbol </a:t>
            </a:r>
            <a:r>
              <a:rPr lang="en-US" sz="1800" b="1" dirty="0">
                <a:solidFill>
                  <a:schemeClr val="dk1"/>
                </a:solidFill>
                <a:latin typeface="Calibri"/>
                <a:ea typeface="Calibri"/>
                <a:cs typeface="Calibri"/>
                <a:sym typeface="Calibri"/>
              </a:rPr>
              <a:t>expr)                                                                                                 </a:t>
            </a:r>
            <a:endParaRPr sz="1800" b="1"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7"/>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244" name="Google Shape;244;p7"/>
          <p:cNvSpPr txBox="1"/>
          <p:nvPr/>
        </p:nvSpPr>
        <p:spPr>
          <a:xfrm>
            <a:off x="994491" y="1464907"/>
            <a:ext cx="7556508"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Here Semantic Rule is applied for one production of a context free grammar.</a:t>
            </a:r>
            <a:endParaRPr dirty="0"/>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800" dirty="0">
                <a:solidFill>
                  <a:schemeClr val="dk1"/>
                </a:solidFill>
                <a:latin typeface="Calibri"/>
                <a:ea typeface="Calibri"/>
                <a:cs typeface="Calibri"/>
                <a:sym typeface="Calibri"/>
              </a:rPr>
              <a:t>This production derives an expression containing a plus operator. The left operand of the plus operator is given by </a:t>
            </a:r>
            <a:r>
              <a:rPr lang="en-US" sz="1800" i="1" dirty="0">
                <a:solidFill>
                  <a:schemeClr val="dk1"/>
                </a:solidFill>
                <a:latin typeface="Calibri"/>
                <a:ea typeface="Calibri"/>
                <a:cs typeface="Calibri"/>
                <a:sym typeface="Calibri"/>
              </a:rPr>
              <a:t>expr </a:t>
            </a:r>
            <a:r>
              <a:rPr lang="en-US" sz="1800" dirty="0">
                <a:solidFill>
                  <a:schemeClr val="dk1"/>
                </a:solidFill>
                <a:latin typeface="Calibri"/>
                <a:ea typeface="Calibri"/>
                <a:cs typeface="Calibri"/>
                <a:sym typeface="Calibri"/>
              </a:rPr>
              <a:t>and the right operand by </a:t>
            </a:r>
            <a:r>
              <a:rPr lang="en-US" sz="1800" i="1" dirty="0">
                <a:solidFill>
                  <a:schemeClr val="dk1"/>
                </a:solidFill>
                <a:latin typeface="Calibri"/>
                <a:ea typeface="Calibri"/>
                <a:cs typeface="Calibri"/>
                <a:sym typeface="Calibri"/>
              </a:rPr>
              <a:t>term. </a:t>
            </a:r>
            <a:r>
              <a:rPr lang="en-US" sz="1800" dirty="0">
                <a:solidFill>
                  <a:schemeClr val="dk1"/>
                </a:solidFill>
                <a:latin typeface="Calibri"/>
                <a:ea typeface="Calibri"/>
                <a:cs typeface="Calibri"/>
                <a:sym typeface="Calibri"/>
              </a:rPr>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sz="1800" b="1" dirty="0">
                <a:solidFill>
                  <a:schemeClr val="dk1"/>
                </a:solidFill>
                <a:highlight>
                  <a:srgbClr val="00FF00"/>
                </a:highlight>
                <a:latin typeface="Calibri"/>
                <a:ea typeface="Calibri"/>
                <a:cs typeface="Calibri"/>
                <a:sym typeface="Calibri"/>
              </a:rPr>
              <a:t>||</a:t>
            </a:r>
            <a:r>
              <a:rPr lang="en-US" sz="1800" dirty="0">
                <a:solidFill>
                  <a:schemeClr val="dk1"/>
                </a:solidFill>
                <a:latin typeface="Calibri"/>
                <a:ea typeface="Calibri"/>
                <a:cs typeface="Calibri"/>
                <a:sym typeface="Calibri"/>
              </a:rPr>
              <a:t> in the semantic rule is the operator for </a:t>
            </a:r>
            <a:r>
              <a:rPr lang="en-US" sz="1800" dirty="0">
                <a:solidFill>
                  <a:schemeClr val="dk1"/>
                </a:solidFill>
                <a:highlight>
                  <a:srgbClr val="00FF00"/>
                </a:highlight>
                <a:latin typeface="Calibri"/>
                <a:ea typeface="Calibri"/>
                <a:cs typeface="Calibri"/>
                <a:sym typeface="Calibri"/>
              </a:rPr>
              <a:t>string concatenation</a:t>
            </a:r>
            <a:r>
              <a:rPr lang="en-US" sz="1800" dirty="0">
                <a:solidFill>
                  <a:schemeClr val="dk1"/>
                </a:solidFill>
                <a:latin typeface="Calibri"/>
                <a:ea typeface="Calibri"/>
                <a:cs typeface="Calibri"/>
                <a:sym typeface="Calibri"/>
              </a:rPr>
              <a:t>.</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                                                                                                               </a:t>
            </a:r>
            <a:endParaRPr sz="1800" dirty="0">
              <a:solidFill>
                <a:schemeClr val="dk1"/>
              </a:solidFill>
              <a:latin typeface="Calibri"/>
              <a:ea typeface="Calibri"/>
              <a:cs typeface="Calibri"/>
              <a:sym typeface="Calibri"/>
            </a:endParaRPr>
          </a:p>
        </p:txBody>
      </p:sp>
      <p:sp>
        <p:nvSpPr>
          <p:cNvPr id="245" name="Google Shape;245;p7"/>
          <p:cNvSpPr txBox="1"/>
          <p:nvPr/>
        </p:nvSpPr>
        <p:spPr>
          <a:xfrm>
            <a:off x="1400908" y="2608959"/>
            <a:ext cx="6934200" cy="6649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Times New Roman"/>
                <a:ea typeface="Times New Roman"/>
                <a:cs typeface="Times New Roman"/>
                <a:sym typeface="Times New Roman"/>
              </a:rPr>
              <a:t>Production                                    Semantic Rule</a:t>
            </a:r>
            <a:endParaRPr/>
          </a:p>
          <a:p>
            <a:pPr marL="0" marR="0" lvl="0" indent="0" algn="ctr"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expr.t := expr.t || term.t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251" name="Google Shape;251;p8"/>
          <p:cNvSpPr txBox="1"/>
          <p:nvPr/>
        </p:nvSpPr>
        <p:spPr>
          <a:xfrm>
            <a:off x="994491" y="1464907"/>
            <a:ext cx="7556508" cy="49859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000" b="1">
                <a:solidFill>
                  <a:schemeClr val="dk1"/>
                </a:solidFill>
                <a:latin typeface="Calibri"/>
                <a:ea typeface="Calibri"/>
                <a:cs typeface="Calibri"/>
                <a:sym typeface="Calibri"/>
              </a:rPr>
              <a:t>Example:  </a:t>
            </a:r>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endParaRPr sz="2000" b="1">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grpSp>
        <p:nvGrpSpPr>
          <p:cNvPr id="252" name="Google Shape;252;p8"/>
          <p:cNvGrpSpPr/>
          <p:nvPr/>
        </p:nvGrpSpPr>
        <p:grpSpPr>
          <a:xfrm>
            <a:off x="1752600" y="2499363"/>
            <a:ext cx="6667500" cy="2627040"/>
            <a:chOff x="1152" y="1488"/>
            <a:chExt cx="3600" cy="1548"/>
          </a:xfrm>
        </p:grpSpPr>
        <p:sp>
          <p:nvSpPr>
            <p:cNvPr id="253" name="Google Shape;253;p8"/>
            <p:cNvSpPr txBox="1"/>
            <p:nvPr/>
          </p:nvSpPr>
          <p:spPr>
            <a:xfrm>
              <a:off x="1152" y="1536"/>
              <a:ext cx="3600" cy="1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Production                                    Semantic Rule</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expr.t := expr.t || term.t || ‘+’</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expr – term                expr.t := expr.t || term.t || ’-’</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expr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term                            expr.t := term.t</a:t>
              </a:r>
              <a:endParaRPr/>
            </a:p>
            <a:p>
              <a:pPr marL="0" marR="0" lvl="0" indent="0" algn="l" rtl="0">
                <a:lnSpc>
                  <a:spcPct val="6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0</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0</a:t>
              </a:r>
              <a:r>
                <a:rPr lang="en-US" sz="1800" b="1" i="1">
                  <a:solidFill>
                    <a:schemeClr val="dk1"/>
                  </a:solidFill>
                  <a:latin typeface="Times New Roman"/>
                  <a:ea typeface="Times New Roman"/>
                  <a:cs typeface="Times New Roman"/>
                  <a:sym typeface="Times New Roman"/>
                </a:rPr>
                <a:t>’</a:t>
              </a:r>
              <a:endParaRPr/>
            </a:p>
            <a:p>
              <a:pPr marL="0" marR="0" lvl="0" indent="0" algn="l" rtl="0">
                <a:lnSpc>
                  <a:spcPct val="7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1 </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1</a:t>
              </a:r>
              <a:r>
                <a:rPr lang="en-US" sz="1800" b="1" i="1">
                  <a:solidFill>
                    <a:schemeClr val="dk1"/>
                  </a:solidFill>
                  <a:latin typeface="Times New Roman"/>
                  <a:ea typeface="Times New Roman"/>
                  <a:cs typeface="Times New Roman"/>
                  <a:sym typeface="Times New Roman"/>
                </a:rPr>
                <a:t>’</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                                           ….</a:t>
              </a:r>
              <a:endParaRPr/>
            </a:p>
            <a:p>
              <a:pPr marL="0" marR="0" lvl="0" indent="0" algn="l" rtl="0">
                <a:lnSpc>
                  <a:spcPct val="50000"/>
                </a:lnSpc>
                <a:spcBef>
                  <a:spcPts val="900"/>
                </a:spcBef>
                <a:spcAft>
                  <a:spcPts val="0"/>
                </a:spcAft>
                <a:buNone/>
              </a:pPr>
              <a:r>
                <a:rPr lang="en-US" sz="1800" b="1" i="1">
                  <a:solidFill>
                    <a:schemeClr val="dk1"/>
                  </a:solidFill>
                  <a:latin typeface="Times New Roman"/>
                  <a:ea typeface="Times New Roman"/>
                  <a:cs typeface="Times New Roman"/>
                  <a:sym typeface="Times New Roman"/>
                </a:rPr>
                <a:t>term </a:t>
              </a:r>
              <a:r>
                <a:rPr lang="en-US" sz="1800" b="1">
                  <a:solidFill>
                    <a:schemeClr val="dk1"/>
                  </a:solidFill>
                  <a:latin typeface="Times New Roman"/>
                  <a:ea typeface="Times New Roman"/>
                  <a:cs typeface="Times New Roman"/>
                  <a:sym typeface="Times New Roman"/>
                </a:rPr>
                <a:t>→</a:t>
              </a:r>
              <a:r>
                <a:rPr lang="en-US" sz="1800" b="1" i="1">
                  <a:solidFill>
                    <a:schemeClr val="dk1"/>
                  </a:solidFill>
                  <a:latin typeface="Times New Roman"/>
                  <a:ea typeface="Times New Roman"/>
                  <a:cs typeface="Times New Roman"/>
                  <a:sym typeface="Times New Roman"/>
                </a:rPr>
                <a:t> </a:t>
              </a:r>
              <a:r>
                <a:rPr lang="en-US" sz="1800" b="1">
                  <a:solidFill>
                    <a:schemeClr val="dk1"/>
                  </a:solidFill>
                  <a:latin typeface="Times New Roman"/>
                  <a:ea typeface="Times New Roman"/>
                  <a:cs typeface="Times New Roman"/>
                  <a:sym typeface="Times New Roman"/>
                </a:rPr>
                <a:t>9</a:t>
              </a:r>
              <a:r>
                <a:rPr lang="en-US" sz="1800" b="1" i="1">
                  <a:solidFill>
                    <a:schemeClr val="dk1"/>
                  </a:solidFill>
                  <a:latin typeface="Times New Roman"/>
                  <a:ea typeface="Times New Roman"/>
                  <a:cs typeface="Times New Roman"/>
                  <a:sym typeface="Times New Roman"/>
                </a:rPr>
                <a:t>                                 term.t := ‘</a:t>
              </a:r>
              <a:r>
                <a:rPr lang="en-US" sz="1800" b="1">
                  <a:solidFill>
                    <a:schemeClr val="dk1"/>
                  </a:solidFill>
                  <a:latin typeface="Times New Roman"/>
                  <a:ea typeface="Times New Roman"/>
                  <a:cs typeface="Times New Roman"/>
                  <a:sym typeface="Times New Roman"/>
                </a:rPr>
                <a:t>9</a:t>
              </a:r>
              <a:r>
                <a:rPr lang="en-US" sz="1800" b="1" i="1">
                  <a:solidFill>
                    <a:schemeClr val="dk1"/>
                  </a:solidFill>
                  <a:latin typeface="Times New Roman"/>
                  <a:ea typeface="Times New Roman"/>
                  <a:cs typeface="Times New Roman"/>
                  <a:sym typeface="Times New Roman"/>
                </a:rPr>
                <a:t>’</a:t>
              </a:r>
              <a:endParaRPr/>
            </a:p>
          </p:txBody>
        </p:sp>
        <p:cxnSp>
          <p:nvCxnSpPr>
            <p:cNvPr id="254" name="Google Shape;254;p8"/>
            <p:cNvCxnSpPr/>
            <p:nvPr/>
          </p:nvCxnSpPr>
          <p:spPr>
            <a:xfrm>
              <a:off x="1152" y="1536"/>
              <a:ext cx="3168"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8"/>
            <p:cNvCxnSpPr/>
            <p:nvPr/>
          </p:nvCxnSpPr>
          <p:spPr>
            <a:xfrm>
              <a:off x="1152" y="1488"/>
              <a:ext cx="3168"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8"/>
            <p:cNvCxnSpPr/>
            <p:nvPr/>
          </p:nvCxnSpPr>
          <p:spPr>
            <a:xfrm>
              <a:off x="1152" y="3024"/>
              <a:ext cx="3168"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8"/>
            <p:cNvCxnSpPr/>
            <p:nvPr/>
          </p:nvCxnSpPr>
          <p:spPr>
            <a:xfrm>
              <a:off x="1152" y="1728"/>
              <a:ext cx="3168"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8"/>
            <p:cNvCxnSpPr/>
            <p:nvPr/>
          </p:nvCxnSpPr>
          <p:spPr>
            <a:xfrm>
              <a:off x="2496" y="1536"/>
              <a:ext cx="0" cy="1488"/>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9"/>
          <p:cNvSpPr txBox="1"/>
          <p:nvPr/>
        </p:nvSpPr>
        <p:spPr>
          <a:xfrm>
            <a:off x="335494" y="731162"/>
            <a:ext cx="6543608" cy="493414"/>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A5A5A5"/>
              </a:buClr>
              <a:buSzPts val="2340"/>
              <a:buFont typeface="Noto Sans Symbols"/>
              <a:buNone/>
            </a:pPr>
            <a:r>
              <a:rPr lang="en-US" sz="2600" b="1">
                <a:solidFill>
                  <a:schemeClr val="dk1"/>
                </a:solidFill>
                <a:latin typeface="Calibri"/>
                <a:ea typeface="Calibri"/>
                <a:cs typeface="Calibri"/>
                <a:sym typeface="Calibri"/>
              </a:rPr>
              <a:t>Syntax Directed Definitions </a:t>
            </a:r>
            <a:endParaRPr/>
          </a:p>
        </p:txBody>
      </p:sp>
      <p:sp>
        <p:nvSpPr>
          <p:cNvPr id="264" name="Google Shape;264;p9"/>
          <p:cNvSpPr txBox="1"/>
          <p:nvPr/>
        </p:nvSpPr>
        <p:spPr>
          <a:xfrm>
            <a:off x="994491" y="1464907"/>
            <a:ext cx="7556508" cy="507831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a:solidFill>
                  <a:schemeClr val="dk1"/>
                </a:solidFill>
                <a:latin typeface="Calibri"/>
                <a:ea typeface="Calibri"/>
                <a:cs typeface="Calibri"/>
                <a:sym typeface="Calibri"/>
              </a:rPr>
              <a:t>We applied semantic rules for each production of a context-free grammar. Now we will see how semantic rules are embedded in parse tree.</a:t>
            </a:r>
            <a:endParaRPr/>
          </a:p>
          <a:p>
            <a:pPr marL="0" marR="0" lvl="0" indent="0" algn="just"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just"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1800">
                <a:solidFill>
                  <a:schemeClr val="dk1"/>
                </a:solidFill>
                <a:latin typeface="Calibri"/>
                <a:ea typeface="Calibri"/>
                <a:cs typeface="Calibri"/>
                <a:sym typeface="Calibri"/>
              </a:rPr>
              <a:t>Fig: Annotated Parse Tree                                                       </a:t>
            </a:r>
            <a:endParaRPr sz="1800">
              <a:solidFill>
                <a:schemeClr val="dk1"/>
              </a:solidFill>
              <a:latin typeface="Calibri"/>
              <a:ea typeface="Calibri"/>
              <a:cs typeface="Calibri"/>
              <a:sym typeface="Calibri"/>
            </a:endParaRPr>
          </a:p>
        </p:txBody>
      </p:sp>
      <p:grpSp>
        <p:nvGrpSpPr>
          <p:cNvPr id="265" name="Google Shape;265;p9"/>
          <p:cNvGrpSpPr/>
          <p:nvPr/>
        </p:nvGrpSpPr>
        <p:grpSpPr>
          <a:xfrm>
            <a:off x="2384473" y="2589620"/>
            <a:ext cx="5181600" cy="3292476"/>
            <a:chOff x="576" y="768"/>
            <a:chExt cx="3264" cy="2074"/>
          </a:xfrm>
        </p:grpSpPr>
        <p:sp>
          <p:nvSpPr>
            <p:cNvPr id="266" name="Google Shape;266;p9"/>
            <p:cNvSpPr txBox="1"/>
            <p:nvPr/>
          </p:nvSpPr>
          <p:spPr>
            <a:xfrm>
              <a:off x="1152" y="1152"/>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95-</a:t>
              </a:r>
              <a:endParaRPr sz="1800" b="1" i="1">
                <a:solidFill>
                  <a:schemeClr val="dk1"/>
                </a:solidFill>
                <a:latin typeface="Times New Roman"/>
                <a:ea typeface="Times New Roman"/>
                <a:cs typeface="Times New Roman"/>
                <a:sym typeface="Times New Roman"/>
              </a:endParaRPr>
            </a:p>
          </p:txBody>
        </p:sp>
        <p:sp>
          <p:nvSpPr>
            <p:cNvPr id="267" name="Google Shape;267;p9"/>
            <p:cNvSpPr txBox="1"/>
            <p:nvPr/>
          </p:nvSpPr>
          <p:spPr>
            <a:xfrm>
              <a:off x="576" y="1536"/>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a:t>
              </a:r>
              <a:endParaRPr sz="1800" b="1" i="1">
                <a:solidFill>
                  <a:schemeClr val="dk1"/>
                </a:solidFill>
                <a:latin typeface="Times New Roman"/>
                <a:ea typeface="Times New Roman"/>
                <a:cs typeface="Times New Roman"/>
                <a:sym typeface="Times New Roman"/>
              </a:endParaRPr>
            </a:p>
          </p:txBody>
        </p:sp>
        <p:sp>
          <p:nvSpPr>
            <p:cNvPr id="268" name="Google Shape;268;p9"/>
            <p:cNvSpPr txBox="1"/>
            <p:nvPr/>
          </p:nvSpPr>
          <p:spPr>
            <a:xfrm>
              <a:off x="2208" y="768"/>
              <a:ext cx="100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expr.t =</a:t>
              </a:r>
              <a:r>
                <a:rPr lang="en-US" sz="1800" b="1">
                  <a:solidFill>
                    <a:srgbClr val="0066FF"/>
                  </a:solidFill>
                  <a:latin typeface="Times New Roman"/>
                  <a:ea typeface="Times New Roman"/>
                  <a:cs typeface="Times New Roman"/>
                  <a:sym typeface="Times New Roman"/>
                </a:rPr>
                <a:t>95-2+</a:t>
              </a:r>
              <a:endParaRPr sz="1800" b="1" i="1">
                <a:solidFill>
                  <a:schemeClr val="dk1"/>
                </a:solidFill>
                <a:latin typeface="Times New Roman"/>
                <a:ea typeface="Times New Roman"/>
                <a:cs typeface="Times New Roman"/>
                <a:sym typeface="Times New Roman"/>
              </a:endParaRPr>
            </a:p>
          </p:txBody>
        </p:sp>
        <p:sp>
          <p:nvSpPr>
            <p:cNvPr id="269" name="Google Shape;269;p9"/>
            <p:cNvSpPr txBox="1"/>
            <p:nvPr/>
          </p:nvSpPr>
          <p:spPr>
            <a:xfrm>
              <a:off x="1584" y="1536"/>
              <a:ext cx="900" cy="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5</a:t>
              </a:r>
              <a:endParaRPr sz="1800" b="1" i="1">
                <a:solidFill>
                  <a:schemeClr val="dk1"/>
                </a:solidFill>
                <a:latin typeface="Times New Roman"/>
                <a:ea typeface="Times New Roman"/>
                <a:cs typeface="Times New Roman"/>
                <a:sym typeface="Times New Roman"/>
              </a:endParaRPr>
            </a:p>
          </p:txBody>
        </p:sp>
        <p:sp>
          <p:nvSpPr>
            <p:cNvPr id="270" name="Google Shape;270;p9"/>
            <p:cNvSpPr txBox="1"/>
            <p:nvPr/>
          </p:nvSpPr>
          <p:spPr>
            <a:xfrm>
              <a:off x="2976" y="1152"/>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2</a:t>
              </a:r>
              <a:endParaRPr sz="1800" b="1" i="1">
                <a:solidFill>
                  <a:schemeClr val="dk1"/>
                </a:solidFill>
                <a:latin typeface="Times New Roman"/>
                <a:ea typeface="Times New Roman"/>
                <a:cs typeface="Times New Roman"/>
                <a:sym typeface="Times New Roman"/>
              </a:endParaRPr>
            </a:p>
          </p:txBody>
        </p:sp>
        <p:sp>
          <p:nvSpPr>
            <p:cNvPr id="271" name="Google Shape;271;p9"/>
            <p:cNvSpPr txBox="1"/>
            <p:nvPr/>
          </p:nvSpPr>
          <p:spPr>
            <a:xfrm>
              <a:off x="576" y="2016"/>
              <a:ext cx="86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1">
                  <a:solidFill>
                    <a:schemeClr val="dk1"/>
                  </a:solidFill>
                  <a:latin typeface="Times New Roman"/>
                  <a:ea typeface="Times New Roman"/>
                  <a:cs typeface="Times New Roman"/>
                  <a:sym typeface="Times New Roman"/>
                </a:rPr>
                <a:t>term.t =</a:t>
              </a:r>
              <a:r>
                <a:rPr lang="en-US" sz="1800" b="1">
                  <a:solidFill>
                    <a:srgbClr val="0066FF"/>
                  </a:solidFill>
                  <a:latin typeface="Times New Roman"/>
                  <a:ea typeface="Times New Roman"/>
                  <a:cs typeface="Times New Roman"/>
                  <a:sym typeface="Times New Roman"/>
                </a:rPr>
                <a:t>9</a:t>
              </a:r>
              <a:endParaRPr sz="1800" b="1" i="1">
                <a:solidFill>
                  <a:schemeClr val="dk1"/>
                </a:solidFill>
                <a:latin typeface="Times New Roman"/>
                <a:ea typeface="Times New Roman"/>
                <a:cs typeface="Times New Roman"/>
                <a:sym typeface="Times New Roman"/>
              </a:endParaRPr>
            </a:p>
          </p:txBody>
        </p:sp>
        <p:cxnSp>
          <p:nvCxnSpPr>
            <p:cNvPr id="272" name="Google Shape;272;p9"/>
            <p:cNvCxnSpPr/>
            <p:nvPr/>
          </p:nvCxnSpPr>
          <p:spPr>
            <a:xfrm>
              <a:off x="816" y="2304"/>
              <a:ext cx="0" cy="288"/>
            </a:xfrm>
            <a:prstGeom prst="straightConnector1">
              <a:avLst/>
            </a:prstGeom>
            <a:noFill/>
            <a:ln w="9525" cap="flat" cmpd="sng">
              <a:solidFill>
                <a:schemeClr val="dk1"/>
              </a:solidFill>
              <a:prstDash val="solid"/>
              <a:round/>
              <a:headEnd type="none" w="med" len="med"/>
              <a:tailEnd type="none" w="med" len="med"/>
            </a:ln>
          </p:spPr>
        </p:cxnSp>
        <p:cxnSp>
          <p:nvCxnSpPr>
            <p:cNvPr id="273" name="Google Shape;273;p9"/>
            <p:cNvCxnSpPr/>
            <p:nvPr/>
          </p:nvCxnSpPr>
          <p:spPr>
            <a:xfrm>
              <a:off x="2736" y="960"/>
              <a:ext cx="432" cy="24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9"/>
            <p:cNvCxnSpPr/>
            <p:nvPr/>
          </p:nvCxnSpPr>
          <p:spPr>
            <a:xfrm>
              <a:off x="1536" y="1344"/>
              <a:ext cx="288" cy="192"/>
            </a:xfrm>
            <a:prstGeom prst="straightConnector1">
              <a:avLst/>
            </a:prstGeom>
            <a:noFill/>
            <a:ln w="9525" cap="flat" cmpd="sng">
              <a:solidFill>
                <a:schemeClr val="dk1"/>
              </a:solidFill>
              <a:prstDash val="solid"/>
              <a:round/>
              <a:headEnd type="none" w="med" len="med"/>
              <a:tailEnd type="none" w="med" len="med"/>
            </a:ln>
          </p:spPr>
        </p:cxnSp>
        <p:cxnSp>
          <p:nvCxnSpPr>
            <p:cNvPr id="275" name="Google Shape;275;p9"/>
            <p:cNvCxnSpPr/>
            <p:nvPr/>
          </p:nvCxnSpPr>
          <p:spPr>
            <a:xfrm flipH="1">
              <a:off x="1392" y="912"/>
              <a:ext cx="816" cy="288"/>
            </a:xfrm>
            <a:prstGeom prst="straightConnector1">
              <a:avLst/>
            </a:prstGeom>
            <a:noFill/>
            <a:ln w="9525" cap="flat" cmpd="sng">
              <a:solidFill>
                <a:schemeClr val="dk1"/>
              </a:solidFill>
              <a:prstDash val="solid"/>
              <a:round/>
              <a:headEnd type="none" w="med" len="med"/>
              <a:tailEnd type="none" w="med" len="med"/>
            </a:ln>
          </p:spPr>
        </p:cxnSp>
        <p:cxnSp>
          <p:nvCxnSpPr>
            <p:cNvPr id="276" name="Google Shape;276;p9"/>
            <p:cNvCxnSpPr/>
            <p:nvPr/>
          </p:nvCxnSpPr>
          <p:spPr>
            <a:xfrm flipH="1">
              <a:off x="816" y="1344"/>
              <a:ext cx="336" cy="192"/>
            </a:xfrm>
            <a:prstGeom prst="straightConnector1">
              <a:avLst/>
            </a:prstGeom>
            <a:noFill/>
            <a:ln w="9525" cap="flat" cmpd="sng">
              <a:solidFill>
                <a:schemeClr val="dk1"/>
              </a:solidFill>
              <a:prstDash val="solid"/>
              <a:round/>
              <a:headEnd type="none" w="med" len="med"/>
              <a:tailEnd type="none" w="med" len="med"/>
            </a:ln>
          </p:spPr>
        </p:cxnSp>
        <p:cxnSp>
          <p:nvCxnSpPr>
            <p:cNvPr id="277" name="Google Shape;277;p9"/>
            <p:cNvCxnSpPr/>
            <p:nvPr/>
          </p:nvCxnSpPr>
          <p:spPr>
            <a:xfrm>
              <a:off x="768" y="1776"/>
              <a:ext cx="0" cy="288"/>
            </a:xfrm>
            <a:prstGeom prst="straightConnector1">
              <a:avLst/>
            </a:prstGeom>
            <a:noFill/>
            <a:ln w="9525" cap="flat" cmpd="sng">
              <a:solidFill>
                <a:schemeClr val="dk1"/>
              </a:solidFill>
              <a:prstDash val="solid"/>
              <a:round/>
              <a:headEnd type="none" w="med" len="med"/>
              <a:tailEnd type="none" w="med" len="med"/>
            </a:ln>
          </p:spPr>
        </p:cxnSp>
        <p:cxnSp>
          <p:nvCxnSpPr>
            <p:cNvPr id="278" name="Google Shape;278;p9"/>
            <p:cNvCxnSpPr/>
            <p:nvPr/>
          </p:nvCxnSpPr>
          <p:spPr>
            <a:xfrm>
              <a:off x="1344" y="1440"/>
              <a:ext cx="0" cy="1152"/>
            </a:xfrm>
            <a:prstGeom prst="straightConnector1">
              <a:avLst/>
            </a:prstGeom>
            <a:noFill/>
            <a:ln w="9525" cap="flat" cmpd="sng">
              <a:solidFill>
                <a:schemeClr val="dk1"/>
              </a:solidFill>
              <a:prstDash val="solid"/>
              <a:round/>
              <a:headEnd type="none" w="med" len="med"/>
              <a:tailEnd type="none" w="med" len="med"/>
            </a:ln>
          </p:spPr>
        </p:cxnSp>
        <p:cxnSp>
          <p:nvCxnSpPr>
            <p:cNvPr id="279" name="Google Shape;279;p9"/>
            <p:cNvCxnSpPr/>
            <p:nvPr/>
          </p:nvCxnSpPr>
          <p:spPr>
            <a:xfrm>
              <a:off x="2400" y="1056"/>
              <a:ext cx="0" cy="1536"/>
            </a:xfrm>
            <a:prstGeom prst="straightConnector1">
              <a:avLst/>
            </a:prstGeom>
            <a:noFill/>
            <a:ln w="9525" cap="flat" cmpd="sng">
              <a:solidFill>
                <a:schemeClr val="dk1"/>
              </a:solidFill>
              <a:prstDash val="solid"/>
              <a:round/>
              <a:headEnd type="none" w="med" len="med"/>
              <a:tailEnd type="none" w="med" len="med"/>
            </a:ln>
          </p:spPr>
        </p:cxnSp>
        <p:cxnSp>
          <p:nvCxnSpPr>
            <p:cNvPr id="280" name="Google Shape;280;p9"/>
            <p:cNvCxnSpPr/>
            <p:nvPr/>
          </p:nvCxnSpPr>
          <p:spPr>
            <a:xfrm>
              <a:off x="1776" y="1776"/>
              <a:ext cx="0" cy="816"/>
            </a:xfrm>
            <a:prstGeom prst="straightConnector1">
              <a:avLst/>
            </a:prstGeom>
            <a:noFill/>
            <a:ln w="9525" cap="flat" cmpd="sng">
              <a:solidFill>
                <a:schemeClr val="dk1"/>
              </a:solidFill>
              <a:prstDash val="solid"/>
              <a:round/>
              <a:headEnd type="none" w="med" len="med"/>
              <a:tailEnd type="none" w="med" len="med"/>
            </a:ln>
          </p:spPr>
        </p:cxnSp>
        <p:cxnSp>
          <p:nvCxnSpPr>
            <p:cNvPr id="281" name="Google Shape;281;p9"/>
            <p:cNvCxnSpPr/>
            <p:nvPr/>
          </p:nvCxnSpPr>
          <p:spPr>
            <a:xfrm>
              <a:off x="3168" y="1440"/>
              <a:ext cx="0" cy="1104"/>
            </a:xfrm>
            <a:prstGeom prst="straightConnector1">
              <a:avLst/>
            </a:prstGeom>
            <a:noFill/>
            <a:ln w="9525" cap="flat" cmpd="sng">
              <a:solidFill>
                <a:schemeClr val="dk1"/>
              </a:solidFill>
              <a:prstDash val="solid"/>
              <a:round/>
              <a:headEnd type="none" w="med" len="med"/>
              <a:tailEnd type="none" w="med" len="med"/>
            </a:ln>
          </p:spPr>
        </p:cxnSp>
        <p:sp>
          <p:nvSpPr>
            <p:cNvPr id="282" name="Google Shape;282;p9"/>
            <p:cNvSpPr txBox="1"/>
            <p:nvPr/>
          </p:nvSpPr>
          <p:spPr>
            <a:xfrm>
              <a:off x="3089" y="2544"/>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2</a:t>
              </a:r>
              <a:endParaRPr/>
            </a:p>
          </p:txBody>
        </p:sp>
        <p:sp>
          <p:nvSpPr>
            <p:cNvPr id="283" name="Google Shape;283;p9"/>
            <p:cNvSpPr txBox="1"/>
            <p:nvPr/>
          </p:nvSpPr>
          <p:spPr>
            <a:xfrm>
              <a:off x="2304"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84" name="Google Shape;284;p9"/>
            <p:cNvSpPr txBox="1"/>
            <p:nvPr/>
          </p:nvSpPr>
          <p:spPr>
            <a:xfrm>
              <a:off x="1683"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5</a:t>
              </a:r>
              <a:endParaRPr/>
            </a:p>
          </p:txBody>
        </p:sp>
        <p:sp>
          <p:nvSpPr>
            <p:cNvPr id="285" name="Google Shape;285;p9"/>
            <p:cNvSpPr txBox="1"/>
            <p:nvPr/>
          </p:nvSpPr>
          <p:spPr>
            <a:xfrm>
              <a:off x="1272"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a:t>
              </a:r>
              <a:endParaRPr/>
            </a:p>
          </p:txBody>
        </p:sp>
        <p:sp>
          <p:nvSpPr>
            <p:cNvPr id="286" name="Google Shape;286;p9"/>
            <p:cNvSpPr txBox="1"/>
            <p:nvPr/>
          </p:nvSpPr>
          <p:spPr>
            <a:xfrm>
              <a:off x="720" y="2592"/>
              <a:ext cx="43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Times New Roman"/>
                  <a:ea typeface="Times New Roman"/>
                  <a:cs typeface="Times New Roman"/>
                  <a:sym typeface="Times New Roman"/>
                </a:rPr>
                <a:t>9</a:t>
              </a:r>
              <a:endParaRPr/>
            </a:p>
          </p:txBody>
        </p:sp>
      </p:grpSp>
    </p:spTree>
  </p:cSld>
  <p:clrMapOvr>
    <a:masterClrMapping/>
  </p:clrMapOvr>
</p:sld>
</file>

<file path=ppt/theme/theme1.xml><?xml version="1.0" encoding="utf-8"?>
<a:theme xmlns:a="http://schemas.openxmlformats.org/drawingml/2006/main" name="Spectrum">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1247</Words>
  <Application>Microsoft Office PowerPoint</Application>
  <PresentationFormat>On-screen Show (4:3)</PresentationFormat>
  <Paragraphs>321</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Corbel</vt:lpstr>
      <vt:lpstr>Arial</vt:lpstr>
      <vt:lpstr>Calibri</vt:lpstr>
      <vt:lpstr>Noto Sans Symbols</vt: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Mahbubul Syeed</dc:creator>
  <cp:lastModifiedBy>MD. SHOHANUR RAHMAN SHOHAN</cp:lastModifiedBy>
  <cp:revision>1</cp:revision>
  <dcterms:created xsi:type="dcterms:W3CDTF">2018-12-10T17:20:29Z</dcterms:created>
  <dcterms:modified xsi:type="dcterms:W3CDTF">2024-07-13T17:59:23Z</dcterms:modified>
</cp:coreProperties>
</file>