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7274-F141-4FB6-A6B7-1E21C3FAA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8BD3D-D7A8-4476-A701-D78E5DB80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6C32-1A3F-43A2-A853-EC20051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C435-A6AD-40AF-9E70-31CF7365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1DDB-5368-445A-99AE-8E5D2E22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049-1BCF-4C53-8470-312F92C2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75CE9-7AF8-4F8F-ADBC-D022E808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0D51-CD08-4C43-967E-4D32EC34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04C9-87BA-418E-B1C7-39840191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F55-50B3-4E35-8D73-F504B0B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1EB11-34FB-42AD-A3B5-304B56BF1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05F0-B24D-451E-A502-B75F27E3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7A47-29A6-45F2-9FB7-E8E32FFB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5B82-B048-439A-97C6-3E09FA28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7196-5CD0-4176-BA83-04D63611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BF26-7FD5-4016-93EE-126DB952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5F45-375F-4D4C-8E88-DD67E42F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635D-AD30-4BF5-ACB6-2DF4B51B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0A6C-69C4-464F-9CDB-DF7533F7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0668-D950-4412-B807-F611F36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0477-9F31-4B94-8118-E0C63D4A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6BDF-A5EC-4128-A505-E0ADD1F5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6F6E-59A7-43F7-AEAF-ED632BAC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2B02-D23B-404A-B490-3A1F2F51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CEF1-B03F-42B8-92A9-2E5181F3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4E96-11CC-4408-850E-A84EE401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958B-539B-436E-A9E2-821FDFD9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C392-33B2-45A7-BB27-8A5D03B2F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2D21-3273-4830-AE63-62E4FDD2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EADC-D4D8-4297-829B-E972076D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3C69-0874-4C8F-B093-24DD22A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D497-7BE8-489D-9409-BC870969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28A5-41C8-467B-B610-9B465018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736B4-09FB-484D-973A-3BA1A8CC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2D043-917C-4D40-B35E-44F61B578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A776F-AF6C-42AF-8E54-155F9F151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98044-42EF-4390-8B31-DAFA3BED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8B95A-F3A1-46B3-8A56-85CD6F02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8DC72-C458-4B6D-A10A-06B171BA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37D-322A-4306-8698-B22588EA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0A97C-51E2-4024-B6F8-4F6AB476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138F-400A-425E-AE0B-4E4A88DE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177E7-5B91-4046-A948-1DD10CA8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189E1-58DE-4007-BE1F-F8D93727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0324-4593-4889-95EB-A321756E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3F9C-6D75-4A83-A509-2308C85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DDCC-9F56-493B-BAC6-372B03B1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C124-2F8A-4EAC-95C7-093CA279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40829-B840-477E-9903-497E1CF33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4F1B-EC88-4831-B93A-BF827ABE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1BB7-7967-4053-9C1E-C025B51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81E2F-1A95-4662-8012-D30E7C10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2278-2852-4734-9909-0B8495E3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66E23-4311-4DCC-956D-005503655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0DBDF-78A6-4CFF-946E-ADF26CCC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9061-BC07-4B12-A1DD-E4989758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C29F-C8CF-431A-B53C-86D11438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48FD-B142-4F25-883A-87A5FB4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704AA-C546-46D6-821B-4BF82D2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B9166-F5D6-4C14-B183-9A2D8A59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F474-A96F-4948-BDD1-A930EB28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5668-1ABE-482D-81C2-91004A483954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7BEE-9275-4825-AF7A-FB030CD58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F21D-8758-49D0-83D4-62AF2D897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392E-07CA-496D-A90F-FAB9B005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EA-0FB7-48C6-925F-A4F9D532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Lecture-3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Sequential Circuit Design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78537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D5C8D-FB93-4720-A5B7-145A217C66C0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Parallel In/ Serial Out Shift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A2825-6532-4157-9106-CA23BA59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538"/>
            <a:ext cx="5395412" cy="2196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AE781C-87DF-4C13-8492-BC7E300F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8" y="1390618"/>
            <a:ext cx="5377185" cy="2196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9F623-1476-40E6-A40B-38E3A87DA9A3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2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Solution: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On clock pulse 1, the parallel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=1010)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are loaded into the register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On clock pulse 2, the 1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shifted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On clock pulse 3, the 0 is shifted 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On clock pulse 4, the last bit 1 is shifted 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on clock pulse 5, all data bits have been shifted out, and only 1 remains in the register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input remains a 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9F623-1476-40E6-A40B-38E3A87D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3046988"/>
              </a:xfrm>
              <a:prstGeom prst="rect">
                <a:avLst/>
              </a:prstGeom>
              <a:blipFill>
                <a:blip r:embed="rId4"/>
                <a:stretch>
                  <a:fillRect l="-750" t="-1603" r="-11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7049F6-3CE5-4834-BC25-60E53FD91D3F}"/>
                  </a:ext>
                </a:extLst>
              </p:cNvPr>
              <p:cNvSpPr txBox="1"/>
              <p:nvPr/>
            </p:nvSpPr>
            <p:spPr>
              <a:xfrm>
                <a:off x="0" y="292387"/>
                <a:ext cx="121920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Show the data-output waveform for a 4-bit register with parallel input data and the clock and 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LOAD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waveform.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7049F6-3CE5-4834-BC25-60E53FD9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387"/>
                <a:ext cx="12192000" cy="863634"/>
              </a:xfrm>
              <a:prstGeom prst="rect">
                <a:avLst/>
              </a:prstGeom>
              <a:blipFill>
                <a:blip r:embed="rId5"/>
                <a:stretch>
                  <a:fillRect l="-750" t="-5634" r="-750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0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EA3B-9C95-4877-96B8-6FC935EC9A72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Parallel In/ Parallel Out Shift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243ED-586F-438B-A058-9C3AF23D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14" y="361541"/>
            <a:ext cx="9001571" cy="61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7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A0EBB-22ED-48B4-A517-FCF4502B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21792"/>
            <a:ext cx="10648950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6336F-863B-423F-8778-05806D007DB1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 Left Shift Operation of SISO Shift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3BAE7-CE0C-4DB1-BA49-9790B199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03311"/>
            <a:ext cx="10506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A1ED3-D739-4D7C-8E84-723485B7571B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Bidirectional Shift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4451F-E35D-4FE2-8F83-4B973FE12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1"/>
          <a:stretch/>
        </p:blipFill>
        <p:spPr>
          <a:xfrm>
            <a:off x="0" y="2252870"/>
            <a:ext cx="12192000" cy="252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9314B-E469-49E4-A102-0708C012659D}"/>
              </a:ext>
            </a:extLst>
          </p:cNvPr>
          <p:cNvSpPr txBox="1"/>
          <p:nvPr/>
        </p:nvSpPr>
        <p:spPr>
          <a:xfrm>
            <a:off x="0" y="4638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bidirectional shift register is one in which data can be shifted either left or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can be implemented using gating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is done with the help of a control input.</a:t>
            </a:r>
          </a:p>
        </p:txBody>
      </p:sp>
    </p:spTree>
    <p:extLst>
      <p:ext uri="{BB962C8B-B14F-4D97-AF65-F5344CB8AC3E}">
        <p14:creationId xmlns:p14="http://schemas.microsoft.com/office/powerpoint/2010/main" val="259997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570B4-36EE-486B-90F7-412DD38BF134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Bidirectional Shift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0C1F1-D5B6-4035-9356-0C074730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87" y="309697"/>
            <a:ext cx="6102626" cy="133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7973A-A2DA-4258-A559-FF2978B0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879"/>
            <a:ext cx="12192000" cy="50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44D5D-959B-459A-AF17-AE460DD3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492715"/>
            <a:ext cx="11237844" cy="5072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65F34-C16D-48A5-833B-2EBEDE640658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Bidirectional Shift 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9A2F5-7107-4F2F-885E-7B15BE3BE813}"/>
                  </a:ext>
                </a:extLst>
              </p:cNvPr>
              <p:cNvSpPr txBox="1"/>
              <p:nvPr/>
            </p:nvSpPr>
            <p:spPr>
              <a:xfrm>
                <a:off x="0" y="292387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Determine the state of the shift register after each clock pulse for the given RIGHT/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LEFT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control input waveform.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the serial data input line is LOW.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9A2F5-7107-4F2F-885E-7B15BE3BE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387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750" t="-4061" r="-75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F0D89-EFC7-4981-9F79-2616B7B259CF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Shift Register Counters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C2C84-1987-471E-9CDB-EB91AE0CA1D0}"/>
              </a:ext>
            </a:extLst>
          </p:cNvPr>
          <p:cNvSpPr txBox="1"/>
          <p:nvPr/>
        </p:nvSpPr>
        <p:spPr>
          <a:xfrm>
            <a:off x="0" y="29238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shift register counter is basically a shift register with the serial output connected back to the serial input to produce a special sequence. These devices are often classified as counters because they exhibit a specified sequence of states.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C9512-486F-4866-931C-A4EF51D60714}"/>
              </a:ext>
            </a:extLst>
          </p:cNvPr>
          <p:cNvSpPr txBox="1"/>
          <p:nvPr/>
        </p:nvSpPr>
        <p:spPr>
          <a:xfrm>
            <a:off x="0" y="2394671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Johnson Counters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582EC-577E-42AC-BAE6-3381B0438BB9}"/>
              </a:ext>
            </a:extLst>
          </p:cNvPr>
          <p:cNvSpPr txBox="1"/>
          <p:nvPr/>
        </p:nvSpPr>
        <p:spPr>
          <a:xfrm>
            <a:off x="0" y="299120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a Johnson counter, the complement of the output of the last flip-flop is connected back to the D input of the first flip-flop.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feedback produces a characteristic sequence of states.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Johnson counter has 2N states, if there are N flip-flops.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That is a 4-bit sequence has 8 states and a 5-bit sequence has a total of 10 states. </a:t>
            </a:r>
          </a:p>
        </p:txBody>
      </p:sp>
    </p:spTree>
    <p:extLst>
      <p:ext uri="{BB962C8B-B14F-4D97-AF65-F5344CB8AC3E}">
        <p14:creationId xmlns:p14="http://schemas.microsoft.com/office/powerpoint/2010/main" val="337495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D95F4-A6EE-4627-9C2D-E05DBB0F516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Johnson Counters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A29D1-BE49-431D-AD5C-3DA7BA9C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4638675" cy="280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F8116-86C1-4771-AB63-49507696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27" y="584775"/>
            <a:ext cx="7445473" cy="284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73674-2CEB-4862-AC00-9931337C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76" y="3472875"/>
            <a:ext cx="9302847" cy="3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1E1A0-DD84-4D74-8D0D-C25399C9D4B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Johnson Counters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42554-2F4E-4204-87BE-08C2F661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5657850" cy="32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D5210A-2120-4F34-91C1-0F8E439A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584776"/>
            <a:ext cx="6534150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8EF8E-E928-4616-82C1-9B83ED73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13" y="3842325"/>
            <a:ext cx="9678573" cy="301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9BCE3-3599-4002-B706-DA7D58BCB96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Ring Counters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542A1-3D14-45FB-B674-CFD8FB70BC2B}"/>
              </a:ext>
            </a:extLst>
          </p:cNvPr>
          <p:cNvSpPr txBox="1"/>
          <p:nvPr/>
        </p:nvSpPr>
        <p:spPr>
          <a:xfrm>
            <a:off x="0" y="584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ring counter uses one flip-flop for one state in its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has an advantage that decoding gates are not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case of a 10-bit ring counter, there is an unique output for each decimal digit.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3B170-8A9C-401C-B402-8E4157A1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864"/>
            <a:ext cx="12103193" cy="36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AD45B-DC51-4DB9-988C-1BE619D9FFFE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Shift Registers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C92E0-80FB-447B-82ED-97EFAEE21F3D}"/>
              </a:ext>
            </a:extLst>
          </p:cNvPr>
          <p:cNvSpPr txBox="1"/>
          <p:nvPr/>
        </p:nvSpPr>
        <p:spPr>
          <a:xfrm>
            <a:off x="0" y="29238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Shift register is a digital circuit with two basic functions; data storage and data movement.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Shift registers contains different arrangements of flip-flops.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flip-flop in a shift register represents one bit of storage capacity.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number of flip-flops in a register determines its storage capacity.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shift operation of a register allows the movement of data from one stage to another stage or into or out of the register.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0497-80AD-4DE2-B17F-42C9AFEA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0198"/>
            <a:ext cx="5966175" cy="312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BB758-7618-4AB7-BD90-EE970667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60198"/>
            <a:ext cx="5972356" cy="312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4D9B5-AA3F-44F0-BF8A-93F657526CEB}"/>
              </a:ext>
            </a:extLst>
          </p:cNvPr>
          <p:cNvSpPr txBox="1"/>
          <p:nvPr/>
        </p:nvSpPr>
        <p:spPr>
          <a:xfrm>
            <a:off x="1068147" y="6165503"/>
            <a:ext cx="300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Concept of storing a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CE88C-392D-4B7B-96DE-DCE09BA92D2D}"/>
              </a:ext>
            </a:extLst>
          </p:cNvPr>
          <p:cNvSpPr txBox="1"/>
          <p:nvPr/>
        </p:nvSpPr>
        <p:spPr>
          <a:xfrm>
            <a:off x="7091261" y="6165503"/>
            <a:ext cx="300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Concept of storing a 0</a:t>
            </a:r>
          </a:p>
        </p:txBody>
      </p:sp>
    </p:spTree>
    <p:extLst>
      <p:ext uri="{BB962C8B-B14F-4D97-AF65-F5344CB8AC3E}">
        <p14:creationId xmlns:p14="http://schemas.microsoft.com/office/powerpoint/2010/main" val="198346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F550B-289C-4A72-8B9A-CCB6F2C6A32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Ring Counters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2774C-B4FD-45F8-8BDC-1E64FBCF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612"/>
            <a:ext cx="12148899" cy="53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505B4-3AFE-4441-95C1-E8E8E1657DE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Ring Counters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BDCAD-9F8E-483E-917E-91B85103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333500"/>
            <a:ext cx="11169748" cy="552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3A694-3E09-482C-AF97-AAC01210E8AD}"/>
              </a:ext>
            </a:extLst>
          </p:cNvPr>
          <p:cNvSpPr txBox="1"/>
          <p:nvPr/>
        </p:nvSpPr>
        <p:spPr>
          <a:xfrm>
            <a:off x="0" y="58477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a 10-bit ring counter has an initial state of 1010000000, determine the waveform for each of the Q outputs.</a:t>
            </a:r>
          </a:p>
        </p:txBody>
      </p:sp>
    </p:spTree>
    <p:extLst>
      <p:ext uri="{BB962C8B-B14F-4D97-AF65-F5344CB8AC3E}">
        <p14:creationId xmlns:p14="http://schemas.microsoft.com/office/powerpoint/2010/main" val="29534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19E2F-6C77-4FC8-838B-2BD8D154485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7EE5-85F9-4FF4-875D-8ADD718C6E51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Thomas L. Floyd, “Digital Fundamentals” 11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edition, Prentice Hall – Pearson Education.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1C340-5964-4A33-B984-7BA099F2BB0F}"/>
              </a:ext>
            </a:extLst>
          </p:cNvPr>
          <p:cNvSpPr/>
          <p:nvPr/>
        </p:nvSpPr>
        <p:spPr>
          <a:xfrm>
            <a:off x="2413613" y="2497976"/>
            <a:ext cx="736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17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EE52-787A-4AF4-976A-1C523FBFFFDE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Shift Registers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2F6C-0860-4840-B2AB-FA4F88BA446C}"/>
              </a:ext>
            </a:extLst>
          </p:cNvPr>
          <p:cNvSpPr txBox="1"/>
          <p:nvPr/>
        </p:nvSpPr>
        <p:spPr>
          <a:xfrm>
            <a:off x="0" y="4770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are four types of shift register based on their movement: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8CEC-71F8-46EB-BD4B-F56CA6B2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1" y="2083444"/>
            <a:ext cx="4092646" cy="1345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98CF2-BA46-4610-8EEE-F98E0ED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85" y="1814834"/>
            <a:ext cx="4092646" cy="1865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59583-031D-4B0A-A124-1E14EFE1E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66" y="4431686"/>
            <a:ext cx="4092646" cy="194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42864-C1E7-4F9B-9A21-A914CC073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689" y="4329979"/>
            <a:ext cx="3190462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36CDE-CFD1-4C48-B297-CD8569D68983}"/>
              </a:ext>
            </a:extLst>
          </p:cNvPr>
          <p:cNvSpPr txBox="1"/>
          <p:nvPr/>
        </p:nvSpPr>
        <p:spPr>
          <a:xfrm>
            <a:off x="823911" y="1384953"/>
            <a:ext cx="383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Serial In Serial Out (SISO)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3FC5-0A30-4988-BB2A-3141BA2E6530}"/>
              </a:ext>
            </a:extLst>
          </p:cNvPr>
          <p:cNvSpPr txBox="1"/>
          <p:nvPr/>
        </p:nvSpPr>
        <p:spPr>
          <a:xfrm>
            <a:off x="6236285" y="1145956"/>
            <a:ext cx="41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Serial In Parallel Out (SIPO)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59660-FC1F-4D5B-9175-896DC380FC9D}"/>
              </a:ext>
            </a:extLst>
          </p:cNvPr>
          <p:cNvSpPr txBox="1"/>
          <p:nvPr/>
        </p:nvSpPr>
        <p:spPr>
          <a:xfrm>
            <a:off x="823911" y="3774432"/>
            <a:ext cx="40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Parallel In Serial Out (PISO)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37BC8-43E3-4198-9552-C631FF18B39A}"/>
              </a:ext>
            </a:extLst>
          </p:cNvPr>
          <p:cNvSpPr txBox="1"/>
          <p:nvPr/>
        </p:nvSpPr>
        <p:spPr>
          <a:xfrm>
            <a:off x="6477568" y="3774432"/>
            <a:ext cx="437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Parallel In Parallel Out (PIPO)</a:t>
            </a:r>
          </a:p>
        </p:txBody>
      </p:sp>
    </p:spTree>
    <p:extLst>
      <p:ext uri="{BB962C8B-B14F-4D97-AF65-F5344CB8AC3E}">
        <p14:creationId xmlns:p14="http://schemas.microsoft.com/office/powerpoint/2010/main" val="23695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78B1F-19C9-4DA3-9991-B1BFD8E33CD1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Serial In/ Serial Out Shift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81B1B-7FA9-42F3-BAE2-DFD95A09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1" y="2033894"/>
            <a:ext cx="10151918" cy="4106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0D365-D586-460C-A356-E5C755F2842E}"/>
              </a:ext>
            </a:extLst>
          </p:cNvPr>
          <p:cNvSpPr txBox="1"/>
          <p:nvPr/>
        </p:nvSpPr>
        <p:spPr>
          <a:xfrm>
            <a:off x="0" y="46423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serial in/serial out shift registers accepts data serial, that is one bit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produces the stored information in its output also in serial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N-bit flip-flop will take N clock pulses to store N-bit data completely.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8D970-50D4-45D2-AB7C-A4EAF9FFCE95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Serial In/ Serial Out Shift Registers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7CED-ECBA-49F0-B5D4-4D69B626BA1E}"/>
              </a:ext>
            </a:extLst>
          </p:cNvPr>
          <p:cNvSpPr txBox="1"/>
          <p:nvPr/>
        </p:nvSpPr>
        <p:spPr>
          <a:xfrm>
            <a:off x="0" y="2794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Four bits (1010) being entered serially into the shift register: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E5B55-843C-4A6F-AF74-EBA5733F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120"/>
            <a:ext cx="547687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C6E0-2A14-471D-9224-C6D09E74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6516"/>
            <a:ext cx="547687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D3AB1-D5F8-41B3-8F88-C01CF0B90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8262"/>
            <a:ext cx="54768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5DA5F-62F3-4044-9442-5105D1576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17803"/>
            <a:ext cx="5676900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F5FA0-B1C6-46CB-8336-B9217E36C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63823"/>
            <a:ext cx="5676900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5EFA9-87ED-4E76-8290-90E9C2405EA8}"/>
              </a:ext>
            </a:extLst>
          </p:cNvPr>
          <p:cNvSpPr txBox="1"/>
          <p:nvPr/>
        </p:nvSpPr>
        <p:spPr>
          <a:xfrm>
            <a:off x="773723" y="2500670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Initial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B2A59-FEC4-4DF4-ADF1-FA10FAA21B0B}"/>
              </a:ext>
            </a:extLst>
          </p:cNvPr>
          <p:cNvSpPr txBox="1"/>
          <p:nvPr/>
        </p:nvSpPr>
        <p:spPr>
          <a:xfrm>
            <a:off x="747858" y="4414344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03A71-3F8A-4467-A652-FDA053F1B4A4}"/>
              </a:ext>
            </a:extLst>
          </p:cNvPr>
          <p:cNvSpPr txBox="1"/>
          <p:nvPr/>
        </p:nvSpPr>
        <p:spPr>
          <a:xfrm>
            <a:off x="747858" y="6334637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F9885-2B00-486F-9BAF-C2605188AE14}"/>
              </a:ext>
            </a:extLst>
          </p:cNvPr>
          <p:cNvSpPr txBox="1"/>
          <p:nvPr/>
        </p:nvSpPr>
        <p:spPr>
          <a:xfrm>
            <a:off x="6850484" y="3228945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66EE0-7CE6-4A91-A876-6D14A014F997}"/>
              </a:ext>
            </a:extLst>
          </p:cNvPr>
          <p:cNvSpPr txBox="1"/>
          <p:nvPr/>
        </p:nvSpPr>
        <p:spPr>
          <a:xfrm>
            <a:off x="6943871" y="5298766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4</a:t>
            </a:r>
          </a:p>
        </p:txBody>
      </p:sp>
    </p:spTree>
    <p:extLst>
      <p:ext uri="{BB962C8B-B14F-4D97-AF65-F5344CB8AC3E}">
        <p14:creationId xmlns:p14="http://schemas.microsoft.com/office/powerpoint/2010/main" val="9085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F4C1D-CEFD-46F8-82B3-6B9A2D12BFAD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Serial In/ Serial Out Shift Registers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8381B-ACE8-443C-B02D-2244F13C1FC2}"/>
              </a:ext>
            </a:extLst>
          </p:cNvPr>
          <p:cNvSpPr txBox="1"/>
          <p:nvPr/>
        </p:nvSpPr>
        <p:spPr>
          <a:xfrm>
            <a:off x="0" y="2794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Four bits (1010) being serially shifted out of the register and replaced by zeros: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4D93-FA52-4516-AA61-6DF2E69F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143"/>
            <a:ext cx="5676899" cy="172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6EE5B-1416-45FE-90DC-B0C2B21A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8697"/>
            <a:ext cx="5676899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D3F8C-07D7-42D8-BCC0-D9F7D7AC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" y="4926702"/>
            <a:ext cx="566737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A7880-1B92-498A-84A0-0F9D153FF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781175"/>
            <a:ext cx="5676898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0FE8A-1341-4184-A089-C988D0214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4018722"/>
            <a:ext cx="5676897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EC298C-ECAB-4A7D-B264-F0787F9ACF8A}"/>
              </a:ext>
            </a:extLst>
          </p:cNvPr>
          <p:cNvSpPr txBox="1"/>
          <p:nvPr/>
        </p:nvSpPr>
        <p:spPr>
          <a:xfrm>
            <a:off x="773723" y="2500670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800EB-D784-44D6-9713-6F5536D189FF}"/>
              </a:ext>
            </a:extLst>
          </p:cNvPr>
          <p:cNvSpPr txBox="1"/>
          <p:nvPr/>
        </p:nvSpPr>
        <p:spPr>
          <a:xfrm>
            <a:off x="773722" y="4430308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7EA68-885E-4FCE-BE69-15DA968BC5BA}"/>
              </a:ext>
            </a:extLst>
          </p:cNvPr>
          <p:cNvSpPr txBox="1"/>
          <p:nvPr/>
        </p:nvSpPr>
        <p:spPr>
          <a:xfrm>
            <a:off x="773721" y="6399352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EB45A-AA0A-49CF-B087-72736D8A2A31}"/>
              </a:ext>
            </a:extLst>
          </p:cNvPr>
          <p:cNvSpPr txBox="1"/>
          <p:nvPr/>
        </p:nvSpPr>
        <p:spPr>
          <a:xfrm>
            <a:off x="6943867" y="3429000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138AB-7DC2-4CC4-B9C6-3585FED4EF98}"/>
              </a:ext>
            </a:extLst>
          </p:cNvPr>
          <p:cNvSpPr txBox="1"/>
          <p:nvPr/>
        </p:nvSpPr>
        <p:spPr>
          <a:xfrm>
            <a:off x="6943867" y="5655364"/>
            <a:ext cx="398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State after clock pulse 8</a:t>
            </a:r>
          </a:p>
        </p:txBody>
      </p:sp>
    </p:spTree>
    <p:extLst>
      <p:ext uri="{BB962C8B-B14F-4D97-AF65-F5344CB8AC3E}">
        <p14:creationId xmlns:p14="http://schemas.microsoft.com/office/powerpoint/2010/main" val="19114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215BE-2DAE-4626-BF66-1C79C4AD805C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Serial In/ Serial Out Shift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C1586-9795-49FB-90E1-A30EF2A7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9380"/>
            <a:ext cx="6096000" cy="4979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2ED74-6BC1-451F-952D-0CB88914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68" y="1812216"/>
            <a:ext cx="5975191" cy="32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71E11-7817-4F1C-8573-9C39943D1B68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Serial In/ Parallel Out Shift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67A41-AC44-4D02-96A7-BA6493E9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2387"/>
            <a:ext cx="5943600" cy="2562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A4303-A518-4A09-A798-0A804BE7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2" y="2854612"/>
            <a:ext cx="5696096" cy="4003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12396-C649-4E16-9709-C0299854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624" y="3439387"/>
            <a:ext cx="3621151" cy="22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933D7-A800-447E-83C9-99D8D2669E6A}"/>
              </a:ext>
            </a:extLst>
          </p:cNvPr>
          <p:cNvSpPr txBox="1"/>
          <p:nvPr/>
        </p:nvSpPr>
        <p:spPr>
          <a:xfrm>
            <a:off x="0" y="-292388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Parallel In/ Serial Out Shift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601E8-A195-4FD5-BA47-069D1516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83061"/>
            <a:ext cx="10309114" cy="5127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90B74-2E1B-4FA6-B5CC-390C067ADFC6}"/>
                  </a:ext>
                </a:extLst>
              </p:cNvPr>
              <p:cNvSpPr txBox="1"/>
              <p:nvPr/>
            </p:nvSpPr>
            <p:spPr>
              <a:xfrm>
                <a:off x="3001894" y="5635869"/>
                <a:ext cx="6372665" cy="83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𝐒𝐡𝐢𝐟𝐭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=0, Load line gets activated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𝐒𝐡𝐢𝐟𝐭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=1, Shift line gets activated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90B74-2E1B-4FA6-B5CC-390C067A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4" y="5635869"/>
                <a:ext cx="6372665" cy="831766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8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763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Office Theme</vt:lpstr>
      <vt:lpstr>Lecture-3 Sequential Circuit Design Shift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 Sequential Circuit Design Shift Registers</dc:title>
  <dc:creator>Asif Mahfuz</dc:creator>
  <cp:lastModifiedBy>Asif Mahfuz</cp:lastModifiedBy>
  <cp:revision>18</cp:revision>
  <dcterms:created xsi:type="dcterms:W3CDTF">2020-05-17T07:56:43Z</dcterms:created>
  <dcterms:modified xsi:type="dcterms:W3CDTF">2020-06-01T06:51:07Z</dcterms:modified>
</cp:coreProperties>
</file>