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0091A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48" autoAdjust="0"/>
  </p:normalViewPr>
  <p:slideViewPr>
    <p:cSldViewPr>
      <p:cViewPr varScale="1">
        <p:scale>
          <a:sx n="68" d="100"/>
          <a:sy n="68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52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3AD4CBC-8120-4FCB-8FE5-8EECB2A26A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11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4508500"/>
            <a:ext cx="6191250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948363"/>
            <a:ext cx="6191250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8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333375"/>
            <a:ext cx="2016125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95975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98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EE82D-15F0-483A-8F4C-F02259A4FBC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0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ECA46-4DA5-4138-8E6F-FE1111E2A5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5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4C065-26A8-4CC7-BDFE-7B7DBDA83A8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4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5CD43-9E9D-4E56-BCD8-36B132BEF8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9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69027-8CDF-4841-B76D-4DCD1C5095A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9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BDE3-5DED-44D8-B1BC-F94BB021B8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0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76C78-C8D5-4555-A410-03DDBFB0069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45DC6-D455-4323-9DC8-E131EF9DF2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30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1FD29-24DC-4549-8BA4-F8424BC3301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1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802E5-C9B5-4016-9831-6E7BED2828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3D601-5248-4044-BFF7-BB02349B1A9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4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9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7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84053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0645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99A310A-046E-4F5F-B79C-A61A122CA83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2988" y="4221163"/>
            <a:ext cx="7058025" cy="1584325"/>
          </a:xfrm>
        </p:spPr>
        <p:txBody>
          <a:bodyPr/>
          <a:lstStyle/>
          <a:p>
            <a:r>
              <a:rPr lang="en-US" dirty="0"/>
              <a:t>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876925"/>
            <a:ext cx="7058025" cy="576263"/>
          </a:xfrm>
        </p:spPr>
        <p:txBody>
          <a:bodyPr/>
          <a:lstStyle/>
          <a:p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Crisis Of 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Absence of democratic political culture.</a:t>
            </a:r>
          </a:p>
          <a:p>
            <a:pPr marL="457200" indent="-457200">
              <a:buAutoNum type="arabicPeriod"/>
            </a:pPr>
            <a:r>
              <a:rPr lang="en-US" dirty="0"/>
              <a:t>Absence the rule of law.</a:t>
            </a:r>
          </a:p>
          <a:p>
            <a:pPr marL="457200" indent="-457200">
              <a:buAutoNum type="arabicPeriod"/>
            </a:pPr>
            <a:r>
              <a:rPr lang="en-US" dirty="0"/>
              <a:t>Absence of strong political leadership.</a:t>
            </a:r>
          </a:p>
          <a:p>
            <a:pPr marL="457200" indent="-457200">
              <a:buAutoNum type="arabicPeriod"/>
            </a:pPr>
            <a:r>
              <a:rPr lang="en-US" dirty="0"/>
              <a:t>Corruption</a:t>
            </a:r>
          </a:p>
          <a:p>
            <a:pPr marL="457200" indent="-457200">
              <a:buAutoNum type="arabicPeriod"/>
            </a:pPr>
            <a:r>
              <a:rPr lang="en-US" dirty="0"/>
              <a:t>Lack of political morality</a:t>
            </a:r>
          </a:p>
          <a:p>
            <a:pPr marL="457200" indent="-457200">
              <a:buAutoNum type="arabicPeriod"/>
            </a:pPr>
            <a:r>
              <a:rPr lang="en-US" dirty="0"/>
              <a:t>Weak Parliamentary Committee System</a:t>
            </a:r>
          </a:p>
          <a:p>
            <a:pPr marL="457200" indent="-457200">
              <a:buAutoNum type="arabicPeriod"/>
            </a:pPr>
            <a:r>
              <a:rPr lang="en-US" dirty="0"/>
              <a:t>Problems of political parties</a:t>
            </a:r>
          </a:p>
          <a:p>
            <a:pPr marL="457200" indent="-457200">
              <a:buAutoNum type="arabicPeriod"/>
            </a:pPr>
            <a:r>
              <a:rPr lang="en-US" dirty="0"/>
              <a:t>Problems of press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To Improve The Situation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Cautiousness of citizens</a:t>
            </a:r>
          </a:p>
          <a:p>
            <a:pPr marL="457200" indent="-457200">
              <a:buAutoNum type="arabicPeriod"/>
            </a:pPr>
            <a:r>
              <a:rPr lang="en-US" dirty="0"/>
              <a:t>Free , fair and participatory election</a:t>
            </a:r>
          </a:p>
          <a:p>
            <a:pPr marL="457200" indent="-457200">
              <a:buAutoNum type="arabicPeriod"/>
            </a:pPr>
            <a:r>
              <a:rPr lang="en-US" dirty="0"/>
              <a:t>Reform of political and social institution</a:t>
            </a:r>
          </a:p>
          <a:p>
            <a:pPr marL="457200" indent="-457200">
              <a:buAutoNum type="arabicPeriod"/>
            </a:pPr>
            <a:r>
              <a:rPr lang="en-US" dirty="0"/>
              <a:t>Ensure equal distribution of wealth</a:t>
            </a:r>
          </a:p>
          <a:p>
            <a:pPr marL="457200" indent="-457200">
              <a:buAutoNum type="arabicPeriod"/>
            </a:pPr>
            <a:r>
              <a:rPr lang="en-US" dirty="0"/>
              <a:t>Strong  rule of law</a:t>
            </a:r>
          </a:p>
          <a:p>
            <a:pPr marL="457200" indent="-457200">
              <a:buAutoNum type="arabicPeriod"/>
            </a:pPr>
            <a:r>
              <a:rPr lang="en-US" dirty="0"/>
              <a:t>Strong leadership</a:t>
            </a:r>
          </a:p>
          <a:p>
            <a:pPr marL="457200" indent="-457200">
              <a:buAutoNum type="arabicPeriod"/>
            </a:pPr>
            <a:r>
              <a:rPr lang="en-US" dirty="0"/>
              <a:t>Spread the value of morality</a:t>
            </a:r>
          </a:p>
          <a:p>
            <a:pPr marL="457200" indent="-457200">
              <a:buAutoNum type="arabicPeriod"/>
            </a:pPr>
            <a:r>
              <a:rPr lang="en-US" dirty="0"/>
              <a:t>Strong press and media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5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 Of Democracy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Provision for Caretaker Government</a:t>
            </a:r>
          </a:p>
          <a:p>
            <a:pPr marL="457200" indent="-457200">
              <a:buAutoNum type="arabicPeriod"/>
            </a:pPr>
            <a:r>
              <a:rPr lang="en-US" dirty="0"/>
              <a:t>People’s Eagerness for Democracy</a:t>
            </a:r>
          </a:p>
          <a:p>
            <a:pPr marL="457200" indent="-457200">
              <a:buAutoNum type="arabicPeriod"/>
            </a:pPr>
            <a:r>
              <a:rPr lang="en-US" dirty="0"/>
              <a:t>Peaceful Transition of Power</a:t>
            </a:r>
          </a:p>
          <a:p>
            <a:pPr marL="457200" indent="-457200">
              <a:buAutoNum type="arabicPeriod"/>
            </a:pPr>
            <a:r>
              <a:rPr lang="en-US" dirty="0"/>
              <a:t>Response of Civil Society</a:t>
            </a:r>
          </a:p>
          <a:p>
            <a:pPr marL="457200" indent="-457200">
              <a:buAutoNum type="arabicPeriod"/>
            </a:pPr>
            <a:r>
              <a:rPr lang="en-US" dirty="0"/>
              <a:t> Independence of Press, Media and Newspaper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Role of NGO</a:t>
            </a:r>
          </a:p>
          <a:p>
            <a:pPr marL="457200" indent="-457200">
              <a:buAutoNum type="arabicPeriod"/>
            </a:pPr>
            <a:r>
              <a:rPr lang="en-US" dirty="0"/>
              <a:t>Women Empowerment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Bangladesh has facing various problems to institutionalize democracy  but the suggested policy measures that was discussed can improve the situation and there are many prospects for Bangladesh.</a:t>
            </a:r>
          </a:p>
        </p:txBody>
      </p:sp>
    </p:spTree>
    <p:extLst>
      <p:ext uri="{BB962C8B-B14F-4D97-AF65-F5344CB8AC3E}">
        <p14:creationId xmlns:p14="http://schemas.microsoft.com/office/powerpoint/2010/main" val="188272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5253320" cy="35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r>
              <a:rPr lang="en-US" dirty="0"/>
              <a:t>Democracy is a form of government in which the people have the authority to choose their governing legislation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45148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Meaning and Concept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ancient Greeks were the first to create a democracy. The word “democracy” comes from two Greek words that mean people ( demos) and rule ( </a:t>
            </a:r>
            <a:r>
              <a:rPr lang="en-US" dirty="0" err="1"/>
              <a:t>kratos</a:t>
            </a:r>
            <a:r>
              <a:rPr lang="en-US" dirty="0"/>
              <a:t> 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73624"/>
            <a:ext cx="45125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Types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Direct Democracy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2. </a:t>
            </a:r>
            <a:r>
              <a:rPr lang="en-US" b="1" dirty="0"/>
              <a:t>Representative Democracy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Principles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Liberty</a:t>
            </a:r>
          </a:p>
          <a:p>
            <a:pPr marL="457200" indent="-457200">
              <a:buAutoNum type="arabicPeriod"/>
            </a:pPr>
            <a:r>
              <a:rPr lang="en-US" dirty="0"/>
              <a:t>Equality</a:t>
            </a:r>
          </a:p>
          <a:p>
            <a:pPr marL="457200" indent="-457200">
              <a:buAutoNum type="arabicPeriod"/>
            </a:pPr>
            <a:r>
              <a:rPr lang="en-US" dirty="0"/>
              <a:t>Fraternity</a:t>
            </a:r>
          </a:p>
          <a:p>
            <a:pPr marL="457200" indent="-457200">
              <a:buAutoNum type="arabicPeriod"/>
            </a:pPr>
            <a:r>
              <a:rPr lang="en-US" dirty="0"/>
              <a:t>Fundamental rights to the people</a:t>
            </a:r>
          </a:p>
          <a:p>
            <a:pPr marL="457200" indent="-457200">
              <a:buAutoNum type="arabicPeriod"/>
            </a:pPr>
            <a:r>
              <a:rPr lang="en-US" dirty="0"/>
              <a:t>Independence of judiciary</a:t>
            </a:r>
          </a:p>
          <a:p>
            <a:pPr marL="457200" indent="-457200">
              <a:buAutoNum type="arabicPeriod"/>
            </a:pPr>
            <a:r>
              <a:rPr lang="en-US" dirty="0"/>
              <a:t>Fair election</a:t>
            </a:r>
          </a:p>
        </p:txBody>
      </p:sp>
    </p:spTree>
    <p:extLst>
      <p:ext uri="{BB962C8B-B14F-4D97-AF65-F5344CB8AC3E}">
        <p14:creationId xmlns:p14="http://schemas.microsoft.com/office/powerpoint/2010/main" val="3871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 of 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Bangladesh achieved sovereignty from Pakistan in 1971, a country established with a democratic framework. As a result, Bangladesh was also established with democratic institutions at its core.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73016"/>
            <a:ext cx="383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1282725"/>
          </a:xfrm>
        </p:spPr>
        <p:txBody>
          <a:bodyPr/>
          <a:lstStyle/>
          <a:p>
            <a:r>
              <a:rPr lang="en-US" dirty="0"/>
              <a:t>The History Of Democracy In  </a:t>
            </a:r>
            <a:br>
              <a:rPr lang="en-US" dirty="0"/>
            </a:br>
            <a:r>
              <a:rPr lang="en-US" dirty="0"/>
              <a:t>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276872"/>
            <a:ext cx="6911975" cy="424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Democracy in Bangladesh was first introduced when the British ruled South Asia from 1700 to 1947, where Bangladesh was among the first British colonies in the subcontinent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24184"/>
            <a:ext cx="4336058" cy="27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Overview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From 1947 the Democracy of Bangladesh has changed a lot. The country was born out of long democratic movement initially aimed at achieving autonomy for the rights of majority population.</a:t>
            </a:r>
          </a:p>
          <a:p>
            <a:endParaRPr lang="en-US" dirty="0"/>
          </a:p>
          <a:p>
            <a:r>
              <a:rPr lang="en-US" dirty="0"/>
              <a:t>There are many political parties in Bangladesh. Like  </a:t>
            </a:r>
            <a:r>
              <a:rPr lang="en-US" dirty="0" err="1"/>
              <a:t>Awami</a:t>
            </a:r>
            <a:r>
              <a:rPr lang="en-US" dirty="0"/>
              <a:t> league , BNP</a:t>
            </a:r>
            <a:r>
              <a:rPr lang="en-US"/>
              <a:t>, Jatiyo </a:t>
            </a:r>
            <a:r>
              <a:rPr lang="en-US" dirty="0"/>
              <a:t>Party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437112"/>
            <a:ext cx="2015753" cy="201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747566" cy="15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Chart Of Bangladesh’s Parliament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79509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135651D9EE54493AFB017992DD87C" ma:contentTypeVersion="0" ma:contentTypeDescription="Create a new document." ma:contentTypeScope="" ma:versionID="d65c419bcd29520b501860075e2c79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FBAAB4-A369-4554-8323-3C44B8E1F2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1D366D-FFF7-453B-84C8-AE0E74905A39}"/>
</file>

<file path=customXml/itemProps3.xml><?xml version="1.0" encoding="utf-8"?>
<ds:datastoreItem xmlns:ds="http://schemas.openxmlformats.org/officeDocument/2006/customXml" ds:itemID="{4A8C0B2B-F78D-4C60-B491-DD6BB4C13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369</TotalTime>
  <Words>365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Futura LT Book</vt:lpstr>
      <vt:lpstr>template</vt:lpstr>
      <vt:lpstr>Custom Design</vt:lpstr>
      <vt:lpstr>Democracy In Bangladesh </vt:lpstr>
      <vt:lpstr>Democracy</vt:lpstr>
      <vt:lpstr>Meaning and Concept Of Democracy</vt:lpstr>
      <vt:lpstr>Types Of Democracy</vt:lpstr>
      <vt:lpstr>Principles Of Democracy</vt:lpstr>
      <vt:lpstr>Democracy of Bangladesh </vt:lpstr>
      <vt:lpstr>The History Of Democracy In   Bangladesh </vt:lpstr>
      <vt:lpstr>Democracy Overview In Bangladesh</vt:lpstr>
      <vt:lpstr>The Chart Of Bangladesh’s Parliament</vt:lpstr>
      <vt:lpstr>  Crisis Of Democracy In Bangladesh </vt:lpstr>
      <vt:lpstr>Possible Solution To Improve The Situation :</vt:lpstr>
      <vt:lpstr>Prospects Of Democracy In Bangladesh</vt:lpstr>
      <vt:lpstr>Conclusion 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Farhana Afroz</cp:lastModifiedBy>
  <cp:revision>33</cp:revision>
  <dcterms:created xsi:type="dcterms:W3CDTF">2016-04-28T10:28:03Z</dcterms:created>
  <dcterms:modified xsi:type="dcterms:W3CDTF">2023-02-07T05:31:41Z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0x010100122135651D9EE54493AFB017992DD87C</vt:lpwstr>
  </property>
</Properties>
</file>