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84" r:id="rId13"/>
    <p:sldId id="275" r:id="rId14"/>
    <p:sldId id="276" r:id="rId15"/>
    <p:sldId id="277" r:id="rId16"/>
    <p:sldId id="278" r:id="rId17"/>
    <p:sldId id="279" r:id="rId18"/>
    <p:sldId id="286" r:id="rId19"/>
    <p:sldId id="280" r:id="rId20"/>
    <p:sldId id="281" r:id="rId21"/>
    <p:sldId id="285" r:id="rId22"/>
    <p:sldId id="282" r:id="rId23"/>
    <p:sldId id="283" r:id="rId24"/>
    <p:sldId id="265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D527EA-CFCE-4697-8782-9D9F5035C0CD}" v="4" dt="2024-06-08T14:00:22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4672AA46-F03B-4B1F-8CF6-59E6876BAAEE}"/>
    <pc:docChg chg="modSld">
      <pc:chgData name="Dr. Md Mehedi Hasan" userId="5eb39d97-deb0-466a-af4c-298e34812974" providerId="ADAL" clId="{4672AA46-F03B-4B1F-8CF6-59E6876BAAEE}" dt="2022-09-18T04:59:10.860" v="9" actId="403"/>
      <pc:docMkLst>
        <pc:docMk/>
      </pc:docMkLst>
      <pc:sldChg chg="modSp mod">
        <pc:chgData name="Dr. Md Mehedi Hasan" userId="5eb39d97-deb0-466a-af4c-298e34812974" providerId="ADAL" clId="{4672AA46-F03B-4B1F-8CF6-59E6876BAAEE}" dt="2022-09-18T04:59:10.860" v="9" actId="403"/>
        <pc:sldMkLst>
          <pc:docMk/>
          <pc:sldMk cId="3003205092" sldId="274"/>
        </pc:sldMkLst>
        <pc:spChg chg="mod">
          <ac:chgData name="Dr. Md Mehedi Hasan" userId="5eb39d97-deb0-466a-af4c-298e34812974" providerId="ADAL" clId="{4672AA46-F03B-4B1F-8CF6-59E6876BAAEE}" dt="2022-09-18T04:59:10.860" v="9" actId="403"/>
          <ac:spMkLst>
            <pc:docMk/>
            <pc:sldMk cId="3003205092" sldId="274"/>
            <ac:spMk id="7" creationId="{2935EB30-16CD-A427-9F4D-D47ED16A3F14}"/>
          </ac:spMkLst>
        </pc:spChg>
      </pc:sldChg>
    </pc:docChg>
  </pc:docChgLst>
  <pc:docChgLst>
    <pc:chgData name="Dr. Md Mehedi Hasan" userId="5eb39d97-deb0-466a-af4c-298e34812974" providerId="ADAL" clId="{E2A69062-08DA-493D-B822-87829E7D728F}"/>
    <pc:docChg chg="undo custSel addSld modSld">
      <pc:chgData name="Dr. Md Mehedi Hasan" userId="5eb39d97-deb0-466a-af4c-298e34812974" providerId="ADAL" clId="{E2A69062-08DA-493D-B822-87829E7D728F}" dt="2022-09-17T14:55:54.059" v="126" actId="20577"/>
      <pc:docMkLst>
        <pc:docMk/>
      </pc:docMkLst>
      <pc:sldChg chg="modSp mod">
        <pc:chgData name="Dr. Md Mehedi Hasan" userId="5eb39d97-deb0-466a-af4c-298e34812974" providerId="ADAL" clId="{E2A69062-08DA-493D-B822-87829E7D728F}" dt="2022-09-17T14:55:54.059" v="126" actId="20577"/>
        <pc:sldMkLst>
          <pc:docMk/>
          <pc:sldMk cId="700707328" sldId="256"/>
        </pc:sldMkLst>
        <pc:spChg chg="mod">
          <ac:chgData name="Dr. Md Mehedi Hasan" userId="5eb39d97-deb0-466a-af4c-298e34812974" providerId="ADAL" clId="{E2A69062-08DA-493D-B822-87829E7D728F}" dt="2022-09-17T14:55:35.044" v="102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Dr. Md Mehedi Hasan" userId="5eb39d97-deb0-466a-af4c-298e34812974" providerId="ADAL" clId="{E2A69062-08DA-493D-B822-87829E7D728F}" dt="2022-09-17T14:55:54.059" v="126" actId="20577"/>
          <ac:graphicFrameMkLst>
            <pc:docMk/>
            <pc:sldMk cId="700707328" sldId="256"/>
            <ac:graphicFrameMk id="9" creationId="{13E80847-E490-4E25-B33C-32CCD1C50A98}"/>
          </ac:graphicFrameMkLst>
        </pc:graphicFrameChg>
      </pc:sldChg>
      <pc:sldChg chg="addSp delSp modSp mod modClrScheme chgLayout">
        <pc:chgData name="Dr. Md Mehedi Hasan" userId="5eb39d97-deb0-466a-af4c-298e34812974" providerId="ADAL" clId="{E2A69062-08DA-493D-B822-87829E7D728F}" dt="2022-09-17T14:48:47.704" v="39"/>
        <pc:sldMkLst>
          <pc:docMk/>
          <pc:sldMk cId="424874041" sldId="257"/>
        </pc:sldMkLst>
        <pc:spChg chg="mod ord">
          <ac:chgData name="Dr. Md Mehedi Hasan" userId="5eb39d97-deb0-466a-af4c-298e34812974" providerId="ADAL" clId="{E2A69062-08DA-493D-B822-87829E7D728F}" dt="2022-09-17T14:48:45.471" v="38" actId="700"/>
          <ac:spMkLst>
            <pc:docMk/>
            <pc:sldMk cId="424874041" sldId="257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E2A69062-08DA-493D-B822-87829E7D728F}" dt="2022-09-17T14:48:47.704" v="39"/>
          <ac:spMkLst>
            <pc:docMk/>
            <pc:sldMk cId="424874041" sldId="257"/>
            <ac:spMk id="3" creationId="{FECB91A4-5CE3-07D5-319B-37508BF1C417}"/>
          </ac:spMkLst>
        </pc:spChg>
        <pc:spChg chg="del mod">
          <ac:chgData name="Dr. Md Mehedi Hasan" userId="5eb39d97-deb0-466a-af4c-298e34812974" providerId="ADAL" clId="{E2A69062-08DA-493D-B822-87829E7D728F}" dt="2022-09-17T14:48:41.150" v="37"/>
          <ac:spMkLst>
            <pc:docMk/>
            <pc:sldMk cId="424874041" sldId="257"/>
            <ac:spMk id="5" creationId="{00000000-0000-0000-0000-000000000000}"/>
          </ac:spMkLst>
        </pc:spChg>
      </pc:sldChg>
      <pc:sldChg chg="addSp delSp modSp mod modClrScheme chgLayout">
        <pc:chgData name="Dr. Md Mehedi Hasan" userId="5eb39d97-deb0-466a-af4c-298e34812974" providerId="ADAL" clId="{E2A69062-08DA-493D-B822-87829E7D728F}" dt="2022-09-17T14:51:58.318" v="45" actId="27636"/>
        <pc:sldMkLst>
          <pc:docMk/>
          <pc:sldMk cId="2321466486" sldId="273"/>
        </pc:sldMkLst>
        <pc:spChg chg="mod ord">
          <ac:chgData name="Dr. Md Mehedi Hasan" userId="5eb39d97-deb0-466a-af4c-298e34812974" providerId="ADAL" clId="{E2A69062-08DA-493D-B822-87829E7D728F}" dt="2022-09-17T14:51:56.713" v="43" actId="700"/>
          <ac:spMkLst>
            <pc:docMk/>
            <pc:sldMk cId="2321466486" sldId="273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E2A69062-08DA-493D-B822-87829E7D728F}" dt="2022-09-17T14:51:58.318" v="45" actId="27636"/>
          <ac:spMkLst>
            <pc:docMk/>
            <pc:sldMk cId="2321466486" sldId="273"/>
            <ac:spMk id="3" creationId="{7D3B5CBD-2402-2B2D-CC4F-BD51DC1DA2BA}"/>
          </ac:spMkLst>
        </pc:spChg>
        <pc:spChg chg="del mod">
          <ac:chgData name="Dr. Md Mehedi Hasan" userId="5eb39d97-deb0-466a-af4c-298e34812974" providerId="ADAL" clId="{E2A69062-08DA-493D-B822-87829E7D728F}" dt="2022-09-17T14:51:52.092" v="42"/>
          <ac:spMkLst>
            <pc:docMk/>
            <pc:sldMk cId="2321466486" sldId="273"/>
            <ac:spMk id="4" creationId="{00000000-0000-0000-0000-000000000000}"/>
          </ac:spMkLst>
        </pc:spChg>
      </pc:sldChg>
      <pc:sldChg chg="addSp delSp modSp mod modClrScheme chgLayout">
        <pc:chgData name="Dr. Md Mehedi Hasan" userId="5eb39d97-deb0-466a-af4c-298e34812974" providerId="ADAL" clId="{E2A69062-08DA-493D-B822-87829E7D728F}" dt="2022-09-17T14:52:43.953" v="55" actId="478"/>
        <pc:sldMkLst>
          <pc:docMk/>
          <pc:sldMk cId="3003205092" sldId="274"/>
        </pc:sldMkLst>
        <pc:spChg chg="mod ord">
          <ac:chgData name="Dr. Md Mehedi Hasan" userId="5eb39d97-deb0-466a-af4c-298e34812974" providerId="ADAL" clId="{E2A69062-08DA-493D-B822-87829E7D728F}" dt="2022-09-17T14:52:26.466" v="51" actId="700"/>
          <ac:spMkLst>
            <pc:docMk/>
            <pc:sldMk cId="3003205092" sldId="274"/>
            <ac:spMk id="2" creationId="{00000000-0000-0000-0000-000000000000}"/>
          </ac:spMkLst>
        </pc:spChg>
        <pc:spChg chg="del mod">
          <ac:chgData name="Dr. Md Mehedi Hasan" userId="5eb39d97-deb0-466a-af4c-298e34812974" providerId="ADAL" clId="{E2A69062-08DA-493D-B822-87829E7D728F}" dt="2022-09-17T14:52:15.036" v="48"/>
          <ac:spMkLst>
            <pc:docMk/>
            <pc:sldMk cId="3003205092" sldId="274"/>
            <ac:spMk id="3" creationId="{00000000-0000-0000-0000-000000000000}"/>
          </ac:spMkLst>
        </pc:spChg>
        <pc:spChg chg="add del mod ord">
          <ac:chgData name="Dr. Md Mehedi Hasan" userId="5eb39d97-deb0-466a-af4c-298e34812974" providerId="ADAL" clId="{E2A69062-08DA-493D-B822-87829E7D728F}" dt="2022-09-17T14:52:21.683" v="50" actId="700"/>
          <ac:spMkLst>
            <pc:docMk/>
            <pc:sldMk cId="3003205092" sldId="274"/>
            <ac:spMk id="4" creationId="{0A7AE376-2213-560E-CE5F-2795DCA2879E}"/>
          </ac:spMkLst>
        </pc:spChg>
        <pc:spChg chg="add del mod ord">
          <ac:chgData name="Dr. Md Mehedi Hasan" userId="5eb39d97-deb0-466a-af4c-298e34812974" providerId="ADAL" clId="{E2A69062-08DA-493D-B822-87829E7D728F}" dt="2022-09-17T14:52:21.683" v="50" actId="700"/>
          <ac:spMkLst>
            <pc:docMk/>
            <pc:sldMk cId="3003205092" sldId="274"/>
            <ac:spMk id="6" creationId="{82DDD51F-8FBD-B9E1-E03D-1781F484FD49}"/>
          </ac:spMkLst>
        </pc:spChg>
        <pc:spChg chg="add mod ord">
          <ac:chgData name="Dr. Md Mehedi Hasan" userId="5eb39d97-deb0-466a-af4c-298e34812974" providerId="ADAL" clId="{E2A69062-08DA-493D-B822-87829E7D728F}" dt="2022-09-17T14:52:29.021" v="52"/>
          <ac:spMkLst>
            <pc:docMk/>
            <pc:sldMk cId="3003205092" sldId="274"/>
            <ac:spMk id="7" creationId="{2935EB30-16CD-A427-9F4D-D47ED16A3F14}"/>
          </ac:spMkLst>
        </pc:spChg>
        <pc:picChg chg="del mod">
          <ac:chgData name="Dr. Md Mehedi Hasan" userId="5eb39d97-deb0-466a-af4c-298e34812974" providerId="ADAL" clId="{E2A69062-08DA-493D-B822-87829E7D728F}" dt="2022-09-17T14:52:43.953" v="55" actId="478"/>
          <ac:picMkLst>
            <pc:docMk/>
            <pc:sldMk cId="3003205092" sldId="274"/>
            <ac:picMk id="5" creationId="{ECFE6DFA-F24B-4775-9F57-533317D837C7}"/>
          </ac:picMkLst>
        </pc:picChg>
      </pc:sldChg>
      <pc:sldChg chg="modSp mod">
        <pc:chgData name="Dr. Md Mehedi Hasan" userId="5eb39d97-deb0-466a-af4c-298e34812974" providerId="ADAL" clId="{E2A69062-08DA-493D-B822-87829E7D728F}" dt="2022-09-17T14:53:34.781" v="71" actId="14734"/>
        <pc:sldMkLst>
          <pc:docMk/>
          <pc:sldMk cId="2793264011" sldId="275"/>
        </pc:sldMkLst>
        <pc:graphicFrameChg chg="mod modGraphic">
          <ac:chgData name="Dr. Md Mehedi Hasan" userId="5eb39d97-deb0-466a-af4c-298e34812974" providerId="ADAL" clId="{E2A69062-08DA-493D-B822-87829E7D728F}" dt="2022-09-17T14:53:34.781" v="71" actId="14734"/>
          <ac:graphicFrameMkLst>
            <pc:docMk/>
            <pc:sldMk cId="2793264011" sldId="275"/>
            <ac:graphicFrameMk id="6" creationId="{69C9A00B-C4EE-435D-A884-7FCA6F2D686B}"/>
          </ac:graphicFrameMkLst>
        </pc:graphicFrameChg>
      </pc:sldChg>
      <pc:sldChg chg="modSp mod">
        <pc:chgData name="Dr. Md Mehedi Hasan" userId="5eb39d97-deb0-466a-af4c-298e34812974" providerId="ADAL" clId="{E2A69062-08DA-493D-B822-87829E7D728F}" dt="2022-09-17T14:53:51.354" v="81" actId="20577"/>
        <pc:sldMkLst>
          <pc:docMk/>
          <pc:sldMk cId="3206689872" sldId="276"/>
        </pc:sldMkLst>
        <pc:spChg chg="mod">
          <ac:chgData name="Dr. Md Mehedi Hasan" userId="5eb39d97-deb0-466a-af4c-298e34812974" providerId="ADAL" clId="{E2A69062-08DA-493D-B822-87829E7D728F}" dt="2022-09-17T14:53:51.354" v="81" actId="20577"/>
          <ac:spMkLst>
            <pc:docMk/>
            <pc:sldMk cId="3206689872" sldId="276"/>
            <ac:spMk id="2" creationId="{00000000-0000-0000-0000-000000000000}"/>
          </ac:spMkLst>
        </pc:spChg>
      </pc:sldChg>
      <pc:sldChg chg="modSp mod">
        <pc:chgData name="Dr. Md Mehedi Hasan" userId="5eb39d97-deb0-466a-af4c-298e34812974" providerId="ADAL" clId="{E2A69062-08DA-493D-B822-87829E7D728F}" dt="2022-09-17T14:54:00.054" v="91" actId="20577"/>
        <pc:sldMkLst>
          <pc:docMk/>
          <pc:sldMk cId="1086777822" sldId="277"/>
        </pc:sldMkLst>
        <pc:spChg chg="mod">
          <ac:chgData name="Dr. Md Mehedi Hasan" userId="5eb39d97-deb0-466a-af4c-298e34812974" providerId="ADAL" clId="{E2A69062-08DA-493D-B822-87829E7D728F}" dt="2022-09-17T14:54:00.054" v="91" actId="20577"/>
          <ac:spMkLst>
            <pc:docMk/>
            <pc:sldMk cId="1086777822" sldId="277"/>
            <ac:spMk id="2" creationId="{00000000-0000-0000-0000-000000000000}"/>
          </ac:spMkLst>
        </pc:spChg>
      </pc:sldChg>
      <pc:sldChg chg="modSp mod">
        <pc:chgData name="Dr. Md Mehedi Hasan" userId="5eb39d97-deb0-466a-af4c-298e34812974" providerId="ADAL" clId="{E2A69062-08DA-493D-B822-87829E7D728F}" dt="2022-09-17T14:47:16.095" v="13" actId="20577"/>
        <pc:sldMkLst>
          <pc:docMk/>
          <pc:sldMk cId="2781753626" sldId="279"/>
        </pc:sldMkLst>
        <pc:spChg chg="mod">
          <ac:chgData name="Dr. Md Mehedi Hasan" userId="5eb39d97-deb0-466a-af4c-298e34812974" providerId="ADAL" clId="{E2A69062-08DA-493D-B822-87829E7D728F}" dt="2022-09-17T14:47:16.095" v="13" actId="20577"/>
          <ac:spMkLst>
            <pc:docMk/>
            <pc:sldMk cId="2781753626" sldId="279"/>
            <ac:spMk id="2" creationId="{00000000-0000-0000-0000-000000000000}"/>
          </ac:spMkLst>
        </pc:spChg>
      </pc:sldChg>
      <pc:sldChg chg="modSp mod">
        <pc:chgData name="Dr. Md Mehedi Hasan" userId="5eb39d97-deb0-466a-af4c-298e34812974" providerId="ADAL" clId="{E2A69062-08DA-493D-B822-87829E7D728F}" dt="2022-09-17T14:54:43.435" v="99" actId="1035"/>
        <pc:sldMkLst>
          <pc:docMk/>
          <pc:sldMk cId="1704866917" sldId="281"/>
        </pc:sldMkLst>
        <pc:spChg chg="mod">
          <ac:chgData name="Dr. Md Mehedi Hasan" userId="5eb39d97-deb0-466a-af4c-298e34812974" providerId="ADAL" clId="{E2A69062-08DA-493D-B822-87829E7D728F}" dt="2022-09-17T14:47:45.964" v="31" actId="20577"/>
          <ac:spMkLst>
            <pc:docMk/>
            <pc:sldMk cId="1704866917" sldId="281"/>
            <ac:spMk id="2" creationId="{00000000-0000-0000-0000-000000000000}"/>
          </ac:spMkLst>
        </pc:spChg>
        <pc:picChg chg="mod">
          <ac:chgData name="Dr. Md Mehedi Hasan" userId="5eb39d97-deb0-466a-af4c-298e34812974" providerId="ADAL" clId="{E2A69062-08DA-493D-B822-87829E7D728F}" dt="2022-09-17T14:54:21.492" v="92" actId="14100"/>
          <ac:picMkLst>
            <pc:docMk/>
            <pc:sldMk cId="1704866917" sldId="281"/>
            <ac:picMk id="25" creationId="{BD09E734-5317-49AA-A0E6-3F331D00748C}"/>
          </ac:picMkLst>
        </pc:picChg>
        <pc:picChg chg="mod modCrop">
          <ac:chgData name="Dr. Md Mehedi Hasan" userId="5eb39d97-deb0-466a-af4c-298e34812974" providerId="ADAL" clId="{E2A69062-08DA-493D-B822-87829E7D728F}" dt="2022-09-17T14:54:43.435" v="99" actId="1035"/>
          <ac:picMkLst>
            <pc:docMk/>
            <pc:sldMk cId="1704866917" sldId="281"/>
            <ac:picMk id="27" creationId="{A1393EE8-9CF3-473F-9D0B-3BE3C33FE7E5}"/>
          </ac:picMkLst>
        </pc:picChg>
      </pc:sldChg>
      <pc:sldChg chg="modSp mod">
        <pc:chgData name="Dr. Md Mehedi Hasan" userId="5eb39d97-deb0-466a-af4c-298e34812974" providerId="ADAL" clId="{E2A69062-08DA-493D-B822-87829E7D728F}" dt="2022-09-17T14:47:38.787" v="22" actId="20577"/>
        <pc:sldMkLst>
          <pc:docMk/>
          <pc:sldMk cId="2202355282" sldId="282"/>
        </pc:sldMkLst>
        <pc:spChg chg="mod">
          <ac:chgData name="Dr. Md Mehedi Hasan" userId="5eb39d97-deb0-466a-af4c-298e34812974" providerId="ADAL" clId="{E2A69062-08DA-493D-B822-87829E7D728F}" dt="2022-09-17T14:47:38.787" v="22" actId="20577"/>
          <ac:spMkLst>
            <pc:docMk/>
            <pc:sldMk cId="2202355282" sldId="282"/>
            <ac:spMk id="2" creationId="{00000000-0000-0000-0000-000000000000}"/>
          </ac:spMkLst>
        </pc:spChg>
      </pc:sldChg>
      <pc:sldChg chg="modSp mod modAnim">
        <pc:chgData name="Dr. Md Mehedi Hasan" userId="5eb39d97-deb0-466a-af4c-298e34812974" providerId="ADAL" clId="{E2A69062-08DA-493D-B822-87829E7D728F}" dt="2022-09-17T14:55:20.364" v="101" actId="14100"/>
        <pc:sldMkLst>
          <pc:docMk/>
          <pc:sldMk cId="339477214" sldId="283"/>
        </pc:sldMkLst>
        <pc:spChg chg="mod">
          <ac:chgData name="Dr. Md Mehedi Hasan" userId="5eb39d97-deb0-466a-af4c-298e34812974" providerId="ADAL" clId="{E2A69062-08DA-493D-B822-87829E7D728F}" dt="2022-09-17T14:55:12.748" v="100" actId="1076"/>
          <ac:spMkLst>
            <pc:docMk/>
            <pc:sldMk cId="339477214" sldId="283"/>
            <ac:spMk id="9" creationId="{C5533937-1A27-4B48-A83F-ACE391031EFA}"/>
          </ac:spMkLst>
        </pc:spChg>
        <pc:picChg chg="mod">
          <ac:chgData name="Dr. Md Mehedi Hasan" userId="5eb39d97-deb0-466a-af4c-298e34812974" providerId="ADAL" clId="{E2A69062-08DA-493D-B822-87829E7D728F}" dt="2022-09-17T14:55:20.364" v="101" actId="14100"/>
          <ac:picMkLst>
            <pc:docMk/>
            <pc:sldMk cId="339477214" sldId="283"/>
            <ac:picMk id="11" creationId="{86FF5DB9-0032-49A6-B772-BD4DFBEA503D}"/>
          </ac:picMkLst>
        </pc:picChg>
      </pc:sldChg>
      <pc:sldChg chg="addSp delSp modSp add mod">
        <pc:chgData name="Dr. Md Mehedi Hasan" userId="5eb39d97-deb0-466a-af4c-298e34812974" providerId="ADAL" clId="{E2A69062-08DA-493D-B822-87829E7D728F}" dt="2022-09-17T14:53:09.196" v="66" actId="1038"/>
        <pc:sldMkLst>
          <pc:docMk/>
          <pc:sldMk cId="764837205" sldId="284"/>
        </pc:sldMkLst>
        <pc:spChg chg="add del mod">
          <ac:chgData name="Dr. Md Mehedi Hasan" userId="5eb39d97-deb0-466a-af4c-298e34812974" providerId="ADAL" clId="{E2A69062-08DA-493D-B822-87829E7D728F}" dt="2022-09-17T14:52:52.383" v="57" actId="478"/>
          <ac:spMkLst>
            <pc:docMk/>
            <pc:sldMk cId="764837205" sldId="284"/>
            <ac:spMk id="4" creationId="{175E9C67-EDF5-4E81-1608-8CDB62F29419}"/>
          </ac:spMkLst>
        </pc:spChg>
        <pc:spChg chg="del">
          <ac:chgData name="Dr. Md Mehedi Hasan" userId="5eb39d97-deb0-466a-af4c-298e34812974" providerId="ADAL" clId="{E2A69062-08DA-493D-B822-87829E7D728F}" dt="2022-09-17T14:52:50.530" v="56" actId="478"/>
          <ac:spMkLst>
            <pc:docMk/>
            <pc:sldMk cId="764837205" sldId="284"/>
            <ac:spMk id="7" creationId="{2935EB30-16CD-A427-9F4D-D47ED16A3F14}"/>
          </ac:spMkLst>
        </pc:spChg>
        <pc:picChg chg="mod">
          <ac:chgData name="Dr. Md Mehedi Hasan" userId="5eb39d97-deb0-466a-af4c-298e34812974" providerId="ADAL" clId="{E2A69062-08DA-493D-B822-87829E7D728F}" dt="2022-09-17T14:53:09.196" v="66" actId="1038"/>
          <ac:picMkLst>
            <pc:docMk/>
            <pc:sldMk cId="764837205" sldId="284"/>
            <ac:picMk id="5" creationId="{ECFE6DFA-F24B-4775-9F57-533317D837C7}"/>
          </ac:picMkLst>
        </pc:picChg>
      </pc:sldChg>
    </pc:docChg>
  </pc:docChgLst>
  <pc:docChgLst>
    <pc:chgData name="Dr. Md Mehedi Hasan" userId="5eb39d97-deb0-466a-af4c-298e34812974" providerId="ADAL" clId="{4D20A45A-34DD-443D-9B28-BC9F7BB4F725}"/>
    <pc:docChg chg="custSel addSld modSld">
      <pc:chgData name="Dr. Md Mehedi Hasan" userId="5eb39d97-deb0-466a-af4c-298e34812974" providerId="ADAL" clId="{4D20A45A-34DD-443D-9B28-BC9F7BB4F725}" dt="2023-09-20T09:21:42.763" v="245" actId="20577"/>
      <pc:docMkLst>
        <pc:docMk/>
      </pc:docMkLst>
      <pc:sldChg chg="modSp mod">
        <pc:chgData name="Dr. Md Mehedi Hasan" userId="5eb39d97-deb0-466a-af4c-298e34812974" providerId="ADAL" clId="{4D20A45A-34DD-443D-9B28-BC9F7BB4F725}" dt="2023-09-17T05:43:01.019" v="23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4D20A45A-34DD-443D-9B28-BC9F7BB4F725}" dt="2023-09-17T05:43:01.019" v="23" actId="20577"/>
          <ac:graphicFrameMkLst>
            <pc:docMk/>
            <pc:sldMk cId="700707328" sldId="256"/>
            <ac:graphicFrameMk id="9" creationId="{13E80847-E490-4E25-B33C-32CCD1C50A98}"/>
          </ac:graphicFrameMkLst>
        </pc:graphicFrameChg>
      </pc:sldChg>
      <pc:sldChg chg="addSp delSp modSp add mod modClrScheme chgLayout">
        <pc:chgData name="Dr. Md Mehedi Hasan" userId="5eb39d97-deb0-466a-af4c-298e34812974" providerId="ADAL" clId="{4D20A45A-34DD-443D-9B28-BC9F7BB4F725}" dt="2023-09-20T08:15:47.548" v="153" actId="20577"/>
        <pc:sldMkLst>
          <pc:docMk/>
          <pc:sldMk cId="3253171717" sldId="285"/>
        </pc:sldMkLst>
        <pc:spChg chg="mod ord">
          <ac:chgData name="Dr. Md Mehedi Hasan" userId="5eb39d97-deb0-466a-af4c-298e34812974" providerId="ADAL" clId="{4D20A45A-34DD-443D-9B28-BC9F7BB4F725}" dt="2023-09-20T08:13:51.587" v="27" actId="700"/>
          <ac:spMkLst>
            <pc:docMk/>
            <pc:sldMk cId="3253171717" sldId="285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4D20A45A-34DD-443D-9B28-BC9F7BB4F725}" dt="2023-09-20T08:15:47.548" v="153" actId="20577"/>
          <ac:spMkLst>
            <pc:docMk/>
            <pc:sldMk cId="3253171717" sldId="285"/>
            <ac:spMk id="3" creationId="{EF9DACB1-88EE-9A41-3DB7-7791FDD12D35}"/>
          </ac:spMkLst>
        </pc:spChg>
        <pc:picChg chg="del">
          <ac:chgData name="Dr. Md Mehedi Hasan" userId="5eb39d97-deb0-466a-af4c-298e34812974" providerId="ADAL" clId="{4D20A45A-34DD-443D-9B28-BC9F7BB4F725}" dt="2023-09-20T08:13:41.071" v="25" actId="478"/>
          <ac:picMkLst>
            <pc:docMk/>
            <pc:sldMk cId="3253171717" sldId="285"/>
            <ac:picMk id="25" creationId="{BD09E734-5317-49AA-A0E6-3F331D00748C}"/>
          </ac:picMkLst>
        </pc:picChg>
        <pc:picChg chg="del">
          <ac:chgData name="Dr. Md Mehedi Hasan" userId="5eb39d97-deb0-466a-af4c-298e34812974" providerId="ADAL" clId="{4D20A45A-34DD-443D-9B28-BC9F7BB4F725}" dt="2023-09-20T08:13:45.859" v="26" actId="478"/>
          <ac:picMkLst>
            <pc:docMk/>
            <pc:sldMk cId="3253171717" sldId="285"/>
            <ac:picMk id="27" creationId="{A1393EE8-9CF3-473F-9D0B-3BE3C33FE7E5}"/>
          </ac:picMkLst>
        </pc:picChg>
      </pc:sldChg>
      <pc:sldChg chg="addSp delSp modSp add mod modClrScheme delAnim chgLayout">
        <pc:chgData name="Dr. Md Mehedi Hasan" userId="5eb39d97-deb0-466a-af4c-298e34812974" providerId="ADAL" clId="{4D20A45A-34DD-443D-9B28-BC9F7BB4F725}" dt="2023-09-20T09:21:42.763" v="245" actId="20577"/>
        <pc:sldMkLst>
          <pc:docMk/>
          <pc:sldMk cId="2011320332" sldId="286"/>
        </pc:sldMkLst>
        <pc:spChg chg="mod ord">
          <ac:chgData name="Dr. Md Mehedi Hasan" userId="5eb39d97-deb0-466a-af4c-298e34812974" providerId="ADAL" clId="{4D20A45A-34DD-443D-9B28-BC9F7BB4F725}" dt="2023-09-20T09:19:57.148" v="158" actId="700"/>
          <ac:spMkLst>
            <pc:docMk/>
            <pc:sldMk cId="2011320332" sldId="286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4D20A45A-34DD-443D-9B28-BC9F7BB4F725}" dt="2023-09-20T09:21:42.763" v="245" actId="20577"/>
          <ac:spMkLst>
            <pc:docMk/>
            <pc:sldMk cId="2011320332" sldId="286"/>
            <ac:spMk id="3" creationId="{408C8918-39EA-8A42-58D5-C8CDAC2B06F3}"/>
          </ac:spMkLst>
        </pc:spChg>
        <pc:spChg chg="del">
          <ac:chgData name="Dr. Md Mehedi Hasan" userId="5eb39d97-deb0-466a-af4c-298e34812974" providerId="ADAL" clId="{4D20A45A-34DD-443D-9B28-BC9F7BB4F725}" dt="2023-09-20T09:19:47.926" v="156" actId="478"/>
          <ac:spMkLst>
            <pc:docMk/>
            <pc:sldMk cId="2011320332" sldId="286"/>
            <ac:spMk id="4" creationId="{00000000-0000-0000-0000-000000000000}"/>
          </ac:spMkLst>
        </pc:spChg>
        <pc:spChg chg="del">
          <ac:chgData name="Dr. Md Mehedi Hasan" userId="5eb39d97-deb0-466a-af4c-298e34812974" providerId="ADAL" clId="{4D20A45A-34DD-443D-9B28-BC9F7BB4F725}" dt="2023-09-20T09:19:51.633" v="157" actId="478"/>
          <ac:spMkLst>
            <pc:docMk/>
            <pc:sldMk cId="2011320332" sldId="286"/>
            <ac:spMk id="10" creationId="{19E0C37B-D5A8-4E0A-A868-8B1E23051A4D}"/>
          </ac:spMkLst>
        </pc:spChg>
        <pc:picChg chg="del">
          <ac:chgData name="Dr. Md Mehedi Hasan" userId="5eb39d97-deb0-466a-af4c-298e34812974" providerId="ADAL" clId="{4D20A45A-34DD-443D-9B28-BC9F7BB4F725}" dt="2023-09-20T09:19:43.161" v="155" actId="478"/>
          <ac:picMkLst>
            <pc:docMk/>
            <pc:sldMk cId="2011320332" sldId="286"/>
            <ac:picMk id="7" creationId="{4275B4AF-A635-46FB-86F8-915A78BA9B1E}"/>
          </ac:picMkLst>
        </pc:picChg>
      </pc:sldChg>
    </pc:docChg>
  </pc:docChgLst>
  <pc:docChgLst>
    <pc:chgData name="MD. FARUK ABDULLAH AL SOHAN" userId="49b838b6-cc57-4ff1-b78b-f35f84b7c1b1" providerId="ADAL" clId="{60D527EA-CFCE-4697-8782-9D9F5035C0CD}"/>
    <pc:docChg chg="custSel modSld">
      <pc:chgData name="MD. FARUK ABDULLAH AL SOHAN" userId="49b838b6-cc57-4ff1-b78b-f35f84b7c1b1" providerId="ADAL" clId="{60D527EA-CFCE-4697-8782-9D9F5035C0CD}" dt="2024-06-08T17:31:02.488" v="33" actId="14100"/>
      <pc:docMkLst>
        <pc:docMk/>
      </pc:docMkLst>
      <pc:sldChg chg="modSp mod">
        <pc:chgData name="MD. FARUK ABDULLAH AL SOHAN" userId="49b838b6-cc57-4ff1-b78b-f35f84b7c1b1" providerId="ADAL" clId="{60D527EA-CFCE-4697-8782-9D9F5035C0CD}" dt="2024-06-08T13:59:59.030" v="10" actId="20577"/>
        <pc:sldMkLst>
          <pc:docMk/>
          <pc:sldMk cId="700707328" sldId="256"/>
        </pc:sldMkLst>
        <pc:graphicFrameChg chg="mod modGraphic">
          <ac:chgData name="MD. FARUK ABDULLAH AL SOHAN" userId="49b838b6-cc57-4ff1-b78b-f35f84b7c1b1" providerId="ADAL" clId="{60D527EA-CFCE-4697-8782-9D9F5035C0CD}" dt="2024-06-08T13:59:59.030" v="10" actId="20577"/>
          <ac:graphicFrameMkLst>
            <pc:docMk/>
            <pc:sldMk cId="700707328" sldId="256"/>
            <ac:graphicFrameMk id="9" creationId="{13E80847-E490-4E25-B33C-32CCD1C50A98}"/>
          </ac:graphicFrameMkLst>
        </pc:graphicFrameChg>
      </pc:sldChg>
      <pc:sldChg chg="modSp mod">
        <pc:chgData name="MD. FARUK ABDULLAH AL SOHAN" userId="49b838b6-cc57-4ff1-b78b-f35f84b7c1b1" providerId="ADAL" clId="{60D527EA-CFCE-4697-8782-9D9F5035C0CD}" dt="2024-06-08T14:00:07.222" v="11" actId="1076"/>
        <pc:sldMkLst>
          <pc:docMk/>
          <pc:sldMk cId="424874041" sldId="257"/>
        </pc:sldMkLst>
        <pc:spChg chg="mod">
          <ac:chgData name="MD. FARUK ABDULLAH AL SOHAN" userId="49b838b6-cc57-4ff1-b78b-f35f84b7c1b1" providerId="ADAL" clId="{60D527EA-CFCE-4697-8782-9D9F5035C0CD}" dt="2024-06-08T14:00:07.222" v="11" actId="1076"/>
          <ac:spMkLst>
            <pc:docMk/>
            <pc:sldMk cId="424874041" sldId="257"/>
            <ac:spMk id="3" creationId="{FECB91A4-5CE3-07D5-319B-37508BF1C417}"/>
          </ac:spMkLst>
        </pc:spChg>
      </pc:sldChg>
      <pc:sldChg chg="modSp">
        <pc:chgData name="MD. FARUK ABDULLAH AL SOHAN" userId="49b838b6-cc57-4ff1-b78b-f35f84b7c1b1" providerId="ADAL" clId="{60D527EA-CFCE-4697-8782-9D9F5035C0CD}" dt="2024-06-08T14:00:22.407" v="14" actId="20577"/>
        <pc:sldMkLst>
          <pc:docMk/>
          <pc:sldMk cId="3132154582" sldId="267"/>
        </pc:sldMkLst>
        <pc:spChg chg="mod">
          <ac:chgData name="MD. FARUK ABDULLAH AL SOHAN" userId="49b838b6-cc57-4ff1-b78b-f35f84b7c1b1" providerId="ADAL" clId="{60D527EA-CFCE-4697-8782-9D9F5035C0CD}" dt="2024-06-08T14:00:22.407" v="14" actId="20577"/>
          <ac:spMkLst>
            <pc:docMk/>
            <pc:sldMk cId="3132154582" sldId="267"/>
            <ac:spMk id="11" creationId="{4FB2BF50-0CF7-4608-A964-CCF6C62060FE}"/>
          </ac:spMkLst>
        </pc:spChg>
      </pc:sldChg>
      <pc:sldChg chg="modSp mod">
        <pc:chgData name="MD. FARUK ABDULLAH AL SOHAN" userId="49b838b6-cc57-4ff1-b78b-f35f84b7c1b1" providerId="ADAL" clId="{60D527EA-CFCE-4697-8782-9D9F5035C0CD}" dt="2024-06-08T15:46:10.162" v="29" actId="14"/>
        <pc:sldMkLst>
          <pc:docMk/>
          <pc:sldMk cId="2342612460" sldId="269"/>
        </pc:sldMkLst>
        <pc:spChg chg="mod">
          <ac:chgData name="MD. FARUK ABDULLAH AL SOHAN" userId="49b838b6-cc57-4ff1-b78b-f35f84b7c1b1" providerId="ADAL" clId="{60D527EA-CFCE-4697-8782-9D9F5035C0CD}" dt="2024-06-08T15:46:10.162" v="29" actId="14"/>
          <ac:spMkLst>
            <pc:docMk/>
            <pc:sldMk cId="2342612460" sldId="269"/>
            <ac:spMk id="4" creationId="{00000000-0000-0000-0000-000000000000}"/>
          </ac:spMkLst>
        </pc:spChg>
      </pc:sldChg>
      <pc:sldChg chg="modSp mod">
        <pc:chgData name="MD. FARUK ABDULLAH AL SOHAN" userId="49b838b6-cc57-4ff1-b78b-f35f84b7c1b1" providerId="ADAL" clId="{60D527EA-CFCE-4697-8782-9D9F5035C0CD}" dt="2024-06-08T15:45:55.042" v="26" actId="33524"/>
        <pc:sldMkLst>
          <pc:docMk/>
          <pc:sldMk cId="3145877282" sldId="270"/>
        </pc:sldMkLst>
        <pc:spChg chg="mod">
          <ac:chgData name="MD. FARUK ABDULLAH AL SOHAN" userId="49b838b6-cc57-4ff1-b78b-f35f84b7c1b1" providerId="ADAL" clId="{60D527EA-CFCE-4697-8782-9D9F5035C0CD}" dt="2024-06-08T15:45:55.042" v="26" actId="33524"/>
          <ac:spMkLst>
            <pc:docMk/>
            <pc:sldMk cId="3145877282" sldId="270"/>
            <ac:spMk id="3" creationId="{00000000-0000-0000-0000-000000000000}"/>
          </ac:spMkLst>
        </pc:spChg>
      </pc:sldChg>
      <pc:sldChg chg="modSp mod">
        <pc:chgData name="MD. FARUK ABDULLAH AL SOHAN" userId="49b838b6-cc57-4ff1-b78b-f35f84b7c1b1" providerId="ADAL" clId="{60D527EA-CFCE-4697-8782-9D9F5035C0CD}" dt="2024-06-08T14:07:10.033" v="20" actId="14100"/>
        <pc:sldMkLst>
          <pc:docMk/>
          <pc:sldMk cId="3820683952" sldId="271"/>
        </pc:sldMkLst>
        <pc:picChg chg="mod">
          <ac:chgData name="MD. FARUK ABDULLAH AL SOHAN" userId="49b838b6-cc57-4ff1-b78b-f35f84b7c1b1" providerId="ADAL" clId="{60D527EA-CFCE-4697-8782-9D9F5035C0CD}" dt="2024-06-08T14:07:10.033" v="20" actId="14100"/>
          <ac:picMkLst>
            <pc:docMk/>
            <pc:sldMk cId="3820683952" sldId="271"/>
            <ac:picMk id="5" creationId="{C1A3B9F4-180E-43CC-9BBC-686B4AD34A6E}"/>
          </ac:picMkLst>
        </pc:picChg>
      </pc:sldChg>
      <pc:sldChg chg="modSp mod">
        <pc:chgData name="MD. FARUK ABDULLAH AL SOHAN" userId="49b838b6-cc57-4ff1-b78b-f35f84b7c1b1" providerId="ADAL" clId="{60D527EA-CFCE-4697-8782-9D9F5035C0CD}" dt="2024-06-08T15:47:44.712" v="30" actId="123"/>
        <pc:sldMkLst>
          <pc:docMk/>
          <pc:sldMk cId="2321466486" sldId="273"/>
        </pc:sldMkLst>
        <pc:spChg chg="mod">
          <ac:chgData name="MD. FARUK ABDULLAH AL SOHAN" userId="49b838b6-cc57-4ff1-b78b-f35f84b7c1b1" providerId="ADAL" clId="{60D527EA-CFCE-4697-8782-9D9F5035C0CD}" dt="2024-06-08T15:47:44.712" v="30" actId="123"/>
          <ac:spMkLst>
            <pc:docMk/>
            <pc:sldMk cId="2321466486" sldId="273"/>
            <ac:spMk id="3" creationId="{7D3B5CBD-2402-2B2D-CC4F-BD51DC1DA2BA}"/>
          </ac:spMkLst>
        </pc:spChg>
      </pc:sldChg>
      <pc:sldChg chg="modSp mod">
        <pc:chgData name="MD. FARUK ABDULLAH AL SOHAN" userId="49b838b6-cc57-4ff1-b78b-f35f84b7c1b1" providerId="ADAL" clId="{60D527EA-CFCE-4697-8782-9D9F5035C0CD}" dt="2024-06-08T14:00:48.940" v="17" actId="14100"/>
        <pc:sldMkLst>
          <pc:docMk/>
          <pc:sldMk cId="3003205092" sldId="274"/>
        </pc:sldMkLst>
        <pc:spChg chg="mod">
          <ac:chgData name="MD. FARUK ABDULLAH AL SOHAN" userId="49b838b6-cc57-4ff1-b78b-f35f84b7c1b1" providerId="ADAL" clId="{60D527EA-CFCE-4697-8782-9D9F5035C0CD}" dt="2024-06-08T14:00:48.940" v="17" actId="14100"/>
          <ac:spMkLst>
            <pc:docMk/>
            <pc:sldMk cId="3003205092" sldId="274"/>
            <ac:spMk id="7" creationId="{2935EB30-16CD-A427-9F4D-D47ED16A3F14}"/>
          </ac:spMkLst>
        </pc:spChg>
      </pc:sldChg>
      <pc:sldChg chg="modSp mod">
        <pc:chgData name="MD. FARUK ABDULLAH AL SOHAN" userId="49b838b6-cc57-4ff1-b78b-f35f84b7c1b1" providerId="ADAL" clId="{60D527EA-CFCE-4697-8782-9D9F5035C0CD}" dt="2024-06-08T17:31:02.488" v="33" actId="14100"/>
        <pc:sldMkLst>
          <pc:docMk/>
          <pc:sldMk cId="339477214" sldId="283"/>
        </pc:sldMkLst>
        <pc:picChg chg="mod">
          <ac:chgData name="MD. FARUK ABDULLAH AL SOHAN" userId="49b838b6-cc57-4ff1-b78b-f35f84b7c1b1" providerId="ADAL" clId="{60D527EA-CFCE-4697-8782-9D9F5035C0CD}" dt="2024-06-08T17:30:59.508" v="32" actId="14100"/>
          <ac:picMkLst>
            <pc:docMk/>
            <pc:sldMk cId="339477214" sldId="283"/>
            <ac:picMk id="6" creationId="{DC9D76B5-0DF4-4CC5-A1A8-880BD8C21D09}"/>
          </ac:picMkLst>
        </pc:picChg>
        <pc:picChg chg="mod">
          <ac:chgData name="MD. FARUK ABDULLAH AL SOHAN" userId="49b838b6-cc57-4ff1-b78b-f35f84b7c1b1" providerId="ADAL" clId="{60D527EA-CFCE-4697-8782-9D9F5035C0CD}" dt="2024-06-08T17:31:02.488" v="33" actId="14100"/>
          <ac:picMkLst>
            <pc:docMk/>
            <pc:sldMk cId="339477214" sldId="283"/>
            <ac:picMk id="11" creationId="{86FF5DB9-0032-49A6-B772-BD4DFBEA503D}"/>
          </ac:picMkLst>
        </pc:picChg>
      </pc:sldChg>
      <pc:sldChg chg="modSp mod">
        <pc:chgData name="MD. FARUK ABDULLAH AL SOHAN" userId="49b838b6-cc57-4ff1-b78b-f35f84b7c1b1" providerId="ADAL" clId="{60D527EA-CFCE-4697-8782-9D9F5035C0CD}" dt="2024-06-08T14:08:20.452" v="25" actId="1076"/>
        <pc:sldMkLst>
          <pc:docMk/>
          <pc:sldMk cId="2011320332" sldId="286"/>
        </pc:sldMkLst>
        <pc:spChg chg="mod">
          <ac:chgData name="MD. FARUK ABDULLAH AL SOHAN" userId="49b838b6-cc57-4ff1-b78b-f35f84b7c1b1" providerId="ADAL" clId="{60D527EA-CFCE-4697-8782-9D9F5035C0CD}" dt="2024-06-08T14:08:20.452" v="25" actId="1076"/>
          <ac:spMkLst>
            <pc:docMk/>
            <pc:sldMk cId="2011320332" sldId="286"/>
            <ac:spMk id="3" creationId="{408C8918-39EA-8A42-58D5-C8CDAC2B06F3}"/>
          </ac:spMkLst>
        </pc:spChg>
      </pc:sldChg>
    </pc:docChg>
  </pc:docChgLst>
  <pc:docChgLst>
    <pc:chgData name="Dr. Md Mehedi Hasan" userId="5eb39d97-deb0-466a-af4c-298e34812974" providerId="ADAL" clId="{CAC45196-1FB9-451D-BCA5-D4516B702B05}"/>
    <pc:docChg chg="modSld">
      <pc:chgData name="Dr. Md Mehedi Hasan" userId="5eb39d97-deb0-466a-af4c-298e34812974" providerId="ADAL" clId="{CAC45196-1FB9-451D-BCA5-D4516B702B05}" dt="2023-01-22T05:13:46.293" v="12" actId="20577"/>
      <pc:docMkLst>
        <pc:docMk/>
      </pc:docMkLst>
      <pc:sldChg chg="modSp mod">
        <pc:chgData name="Dr. Md Mehedi Hasan" userId="5eb39d97-deb0-466a-af4c-298e34812974" providerId="ADAL" clId="{CAC45196-1FB9-451D-BCA5-D4516B702B05}" dt="2023-01-22T05:13:46.293" v="12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CAC45196-1FB9-451D-BCA5-D4516B702B05}" dt="2023-01-22T05:13:46.293" v="12" actId="20577"/>
          <ac:graphicFrameMkLst>
            <pc:docMk/>
            <pc:sldMk cId="700707328" sldId="256"/>
            <ac:graphicFrameMk id="9" creationId="{13E80847-E490-4E25-B33C-32CCD1C50A98}"/>
          </ac:graphicFrameMkLst>
        </pc:graphicFrameChg>
      </pc:sldChg>
    </pc:docChg>
  </pc:docChgLst>
  <pc:docChgLst>
    <pc:chgData name="MD. FARUK ABDULLAH AL SOHAN" userId="49b838b6-cc57-4ff1-b78b-f35f84b7c1b1" providerId="ADAL" clId="{E6BD8BFA-EA64-4AFC-91FB-B4E15B1D81A5}"/>
    <pc:docChg chg="modSld">
      <pc:chgData name="MD. FARUK ABDULLAH AL SOHAN" userId="49b838b6-cc57-4ff1-b78b-f35f84b7c1b1" providerId="ADAL" clId="{E6BD8BFA-EA64-4AFC-91FB-B4E15B1D81A5}" dt="2024-06-09T03:06:23.497" v="1" actId="123"/>
      <pc:docMkLst>
        <pc:docMk/>
      </pc:docMkLst>
      <pc:sldChg chg="modSp mod">
        <pc:chgData name="MD. FARUK ABDULLAH AL SOHAN" userId="49b838b6-cc57-4ff1-b78b-f35f84b7c1b1" providerId="ADAL" clId="{E6BD8BFA-EA64-4AFC-91FB-B4E15B1D81A5}" dt="2024-06-09T03:06:23.497" v="1" actId="123"/>
        <pc:sldMkLst>
          <pc:docMk/>
          <pc:sldMk cId="2342612460" sldId="269"/>
        </pc:sldMkLst>
        <pc:spChg chg="mod">
          <ac:chgData name="MD. FARUK ABDULLAH AL SOHAN" userId="49b838b6-cc57-4ff1-b78b-f35f84b7c1b1" providerId="ADAL" clId="{E6BD8BFA-EA64-4AFC-91FB-B4E15B1D81A5}" dt="2024-06-09T03:06:23.497" v="1" actId="123"/>
          <ac:spMkLst>
            <pc:docMk/>
            <pc:sldMk cId="2342612460" sldId="269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09-Jun-24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Addressing-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3E80847-E490-4E25-B33C-32CCD1C50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00459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B5CBD-2402-2B2D-CC4F-BD51DC1DA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2133600"/>
            <a:ext cx="8651421" cy="3992563"/>
          </a:xfrm>
        </p:spPr>
        <p:txBody>
          <a:bodyPr>
            <a:normAutofit/>
          </a:bodyPr>
          <a:lstStyle/>
          <a:p>
            <a:pPr lvl="1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Physical address is not suitable for internetwork as different networks can have different address formats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A universal addressing system is needed in which each host can be identified uniquely, regardless of the underlying physical network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Can be changed depending on the network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No two publicly addressed and visible hosts on the Internet can have the same logical address (widely known as Internet Protocol (IP) address.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32-bits length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6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Address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35EB30-16CD-A427-9F4D-D47ED16A3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Used to identify a process (Email, FTP)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16-bits length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Internet Assigned Number Authority (IANA) assigns Port address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320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E6DFA-F24B-4775-9F57-533317D83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3" r="5362"/>
          <a:stretch/>
        </p:blipFill>
        <p:spPr>
          <a:xfrm>
            <a:off x="579585" y="1758462"/>
            <a:ext cx="7922843" cy="490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37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Binary-to-Decimal Conversion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18653" y="2228671"/>
            <a:ext cx="721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addressing, we require</a:t>
            </a:r>
          </a:p>
          <a:p>
            <a:r>
              <a:rPr lang="en-US" dirty="0"/>
              <a:t>to convert a 8-bits binary to decimal</a:t>
            </a:r>
          </a:p>
          <a:p>
            <a:r>
              <a:rPr lang="en-US" dirty="0"/>
              <a:t>To convert a decimal number of up to 255 to binary number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C9A00B-C4EE-435D-A884-7FCA6F2D6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690404"/>
              </p:ext>
            </p:extLst>
          </p:nvPr>
        </p:nvGraphicFramePr>
        <p:xfrm>
          <a:off x="318652" y="3477492"/>
          <a:ext cx="8600265" cy="2732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0308">
                  <a:extLst>
                    <a:ext uri="{9D8B030D-6E8A-4147-A177-3AD203B41FA5}">
                      <a16:colId xmlns:a16="http://schemas.microsoft.com/office/drawing/2014/main" val="274785887"/>
                    </a:ext>
                  </a:extLst>
                </a:gridCol>
                <a:gridCol w="883025">
                  <a:extLst>
                    <a:ext uri="{9D8B030D-6E8A-4147-A177-3AD203B41FA5}">
                      <a16:colId xmlns:a16="http://schemas.microsoft.com/office/drawing/2014/main" val="1422516416"/>
                    </a:ext>
                  </a:extLst>
                </a:gridCol>
                <a:gridCol w="723006">
                  <a:extLst>
                    <a:ext uri="{9D8B030D-6E8A-4147-A177-3AD203B41FA5}">
                      <a16:colId xmlns:a16="http://schemas.microsoft.com/office/drawing/2014/main" val="3367275841"/>
                    </a:ext>
                  </a:extLst>
                </a:gridCol>
                <a:gridCol w="804635">
                  <a:extLst>
                    <a:ext uri="{9D8B030D-6E8A-4147-A177-3AD203B41FA5}">
                      <a16:colId xmlns:a16="http://schemas.microsoft.com/office/drawing/2014/main" val="630303302"/>
                    </a:ext>
                  </a:extLst>
                </a:gridCol>
                <a:gridCol w="699682">
                  <a:extLst>
                    <a:ext uri="{9D8B030D-6E8A-4147-A177-3AD203B41FA5}">
                      <a16:colId xmlns:a16="http://schemas.microsoft.com/office/drawing/2014/main" val="4251016111"/>
                    </a:ext>
                  </a:extLst>
                </a:gridCol>
                <a:gridCol w="723007">
                  <a:extLst>
                    <a:ext uri="{9D8B030D-6E8A-4147-A177-3AD203B41FA5}">
                      <a16:colId xmlns:a16="http://schemas.microsoft.com/office/drawing/2014/main" val="2506261725"/>
                    </a:ext>
                  </a:extLst>
                </a:gridCol>
                <a:gridCol w="688020">
                  <a:extLst>
                    <a:ext uri="{9D8B030D-6E8A-4147-A177-3AD203B41FA5}">
                      <a16:colId xmlns:a16="http://schemas.microsoft.com/office/drawing/2014/main" val="3987508963"/>
                    </a:ext>
                  </a:extLst>
                </a:gridCol>
                <a:gridCol w="643777">
                  <a:extLst>
                    <a:ext uri="{9D8B030D-6E8A-4147-A177-3AD203B41FA5}">
                      <a16:colId xmlns:a16="http://schemas.microsoft.com/office/drawing/2014/main" val="2548104356"/>
                    </a:ext>
                  </a:extLst>
                </a:gridCol>
                <a:gridCol w="644805">
                  <a:extLst>
                    <a:ext uri="{9D8B030D-6E8A-4147-A177-3AD203B41FA5}">
                      <a16:colId xmlns:a16="http://schemas.microsoft.com/office/drawing/2014/main" val="1938597517"/>
                    </a:ext>
                  </a:extLst>
                </a:gridCol>
              </a:tblGrid>
              <a:tr h="487928">
                <a:tc>
                  <a:txBody>
                    <a:bodyPr/>
                    <a:lstStyle/>
                    <a:p>
                      <a:r>
                        <a:rPr lang="en-US" sz="2400" dirty="0"/>
                        <a:t>Digit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8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7277413"/>
                  </a:ext>
                </a:extLst>
              </a:tr>
              <a:tr h="487928">
                <a:tc>
                  <a:txBody>
                    <a:bodyPr/>
                    <a:lstStyle/>
                    <a:p>
                      <a:r>
                        <a:rPr lang="en-US" sz="2400" dirty="0"/>
                        <a:t>Position of digit, </a:t>
                      </a:r>
                      <a:r>
                        <a:rPr lang="en-US" sz="2400" i="1" dirty="0" err="1"/>
                        <a:t>i</a:t>
                      </a:r>
                      <a:endParaRPr lang="en-US" sz="240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529906"/>
                  </a:ext>
                </a:extLst>
              </a:tr>
              <a:tr h="878270">
                <a:tc>
                  <a:txBody>
                    <a:bodyPr/>
                    <a:lstStyle/>
                    <a:p>
                      <a:r>
                        <a:rPr lang="en-US" sz="2400" dirty="0"/>
                        <a:t>Contribution of the digit,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en-US" sz="2400" b="1" i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8-1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7-1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5-1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4-1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852872"/>
                  </a:ext>
                </a:extLst>
              </a:tr>
              <a:tr h="878270">
                <a:tc>
                  <a:txBody>
                    <a:bodyPr/>
                    <a:lstStyle/>
                    <a:p>
                      <a:r>
                        <a:rPr lang="en-US" sz="2400" dirty="0"/>
                        <a:t>Decimal contribution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972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26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Binary-to-Decimal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33D750-BC02-484B-A410-97D43B985EFC}"/>
                  </a:ext>
                </a:extLst>
              </p:cNvPr>
              <p:cNvSpPr txBox="1"/>
              <p:nvPr/>
            </p:nvSpPr>
            <p:spPr>
              <a:xfrm>
                <a:off x="421341" y="2445281"/>
                <a:ext cx="4806829" cy="444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𝑎𝑑𝑑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33D750-BC02-484B-A410-97D43B985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2445281"/>
                <a:ext cx="4806829" cy="4448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DABFB4-6DFB-4312-AA53-F2C0C41B4625}"/>
                  </a:ext>
                </a:extLst>
              </p:cNvPr>
              <p:cNvSpPr txBox="1"/>
              <p:nvPr/>
            </p:nvSpPr>
            <p:spPr>
              <a:xfrm>
                <a:off x="6220691" y="2520751"/>
                <a:ext cx="9237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DABFB4-6DFB-4312-AA53-F2C0C41B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691" y="2520751"/>
                <a:ext cx="923779" cy="369332"/>
              </a:xfrm>
              <a:prstGeom prst="rect">
                <a:avLst/>
              </a:prstGeom>
              <a:blipFill>
                <a:blip r:embed="rId3"/>
                <a:stretch>
                  <a:fillRect l="-11184" r="-657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72E8E3-AF3A-4C3F-A9D0-21C785530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56982"/>
              </p:ext>
            </p:extLst>
          </p:nvPr>
        </p:nvGraphicFramePr>
        <p:xfrm>
          <a:off x="421341" y="3182656"/>
          <a:ext cx="8400475" cy="1371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57600">
                  <a:extLst>
                    <a:ext uri="{9D8B030D-6E8A-4147-A177-3AD203B41FA5}">
                      <a16:colId xmlns:a16="http://schemas.microsoft.com/office/drawing/2014/main" val="51802423"/>
                    </a:ext>
                  </a:extLst>
                </a:gridCol>
                <a:gridCol w="824404">
                  <a:extLst>
                    <a:ext uri="{9D8B030D-6E8A-4147-A177-3AD203B41FA5}">
                      <a16:colId xmlns:a16="http://schemas.microsoft.com/office/drawing/2014/main" val="3076215025"/>
                    </a:ext>
                  </a:extLst>
                </a:gridCol>
                <a:gridCol w="913188">
                  <a:extLst>
                    <a:ext uri="{9D8B030D-6E8A-4147-A177-3AD203B41FA5}">
                      <a16:colId xmlns:a16="http://schemas.microsoft.com/office/drawing/2014/main" val="305384107"/>
                    </a:ext>
                  </a:extLst>
                </a:gridCol>
                <a:gridCol w="875137">
                  <a:extLst>
                    <a:ext uri="{9D8B030D-6E8A-4147-A177-3AD203B41FA5}">
                      <a16:colId xmlns:a16="http://schemas.microsoft.com/office/drawing/2014/main" val="2325427647"/>
                    </a:ext>
                  </a:extLst>
                </a:gridCol>
                <a:gridCol w="773672">
                  <a:extLst>
                    <a:ext uri="{9D8B030D-6E8A-4147-A177-3AD203B41FA5}">
                      <a16:colId xmlns:a16="http://schemas.microsoft.com/office/drawing/2014/main" val="1975312242"/>
                    </a:ext>
                  </a:extLst>
                </a:gridCol>
                <a:gridCol w="786356">
                  <a:extLst>
                    <a:ext uri="{9D8B030D-6E8A-4147-A177-3AD203B41FA5}">
                      <a16:colId xmlns:a16="http://schemas.microsoft.com/office/drawing/2014/main" val="2232181923"/>
                    </a:ext>
                  </a:extLst>
                </a:gridCol>
                <a:gridCol w="684891">
                  <a:extLst>
                    <a:ext uri="{9D8B030D-6E8A-4147-A177-3AD203B41FA5}">
                      <a16:colId xmlns:a16="http://schemas.microsoft.com/office/drawing/2014/main" val="525222723"/>
                    </a:ext>
                  </a:extLst>
                </a:gridCol>
                <a:gridCol w="634157">
                  <a:extLst>
                    <a:ext uri="{9D8B030D-6E8A-4147-A177-3AD203B41FA5}">
                      <a16:colId xmlns:a16="http://schemas.microsoft.com/office/drawing/2014/main" val="2929684574"/>
                    </a:ext>
                  </a:extLst>
                </a:gridCol>
                <a:gridCol w="651070">
                  <a:extLst>
                    <a:ext uri="{9D8B030D-6E8A-4147-A177-3AD203B41FA5}">
                      <a16:colId xmlns:a16="http://schemas.microsoft.com/office/drawing/2014/main" val="3406819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2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8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4011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03D7A0-DCD3-465E-BC5F-B1611DC5F2FB}"/>
              </a:ext>
            </a:extLst>
          </p:cNvPr>
          <p:cNvSpPr txBox="1"/>
          <p:nvPr/>
        </p:nvSpPr>
        <p:spPr>
          <a:xfrm>
            <a:off x="2497935" y="4808084"/>
            <a:ext cx="2730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128+16+8+1=153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4011D-F3CD-4C13-A67C-529D0E8DEFF2}"/>
              </a:ext>
            </a:extLst>
          </p:cNvPr>
          <p:cNvSpPr txBox="1"/>
          <p:nvPr/>
        </p:nvSpPr>
        <p:spPr>
          <a:xfrm>
            <a:off x="2497935" y="5389180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(10011001)</a:t>
            </a:r>
            <a:r>
              <a:rPr lang="en-US" sz="2800" baseline="-25000" dirty="0"/>
              <a:t>2</a:t>
            </a:r>
            <a:r>
              <a:rPr lang="en-US" sz="2800" dirty="0"/>
              <a:t>=(153)</a:t>
            </a:r>
            <a:r>
              <a:rPr lang="en-US" sz="2800" baseline="-25000" dirty="0"/>
              <a:t>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6689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Binary-to-Decimal Conversion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52629A2-5393-401D-B3D1-AF5D88817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18057"/>
              </p:ext>
            </p:extLst>
          </p:nvPr>
        </p:nvGraphicFramePr>
        <p:xfrm>
          <a:off x="1835728" y="2565258"/>
          <a:ext cx="6142875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24404">
                  <a:extLst>
                    <a:ext uri="{9D8B030D-6E8A-4147-A177-3AD203B41FA5}">
                      <a16:colId xmlns:a16="http://schemas.microsoft.com/office/drawing/2014/main" val="1442305061"/>
                    </a:ext>
                  </a:extLst>
                </a:gridCol>
                <a:gridCol w="913188">
                  <a:extLst>
                    <a:ext uri="{9D8B030D-6E8A-4147-A177-3AD203B41FA5}">
                      <a16:colId xmlns:a16="http://schemas.microsoft.com/office/drawing/2014/main" val="3435958674"/>
                    </a:ext>
                  </a:extLst>
                </a:gridCol>
                <a:gridCol w="875137">
                  <a:extLst>
                    <a:ext uri="{9D8B030D-6E8A-4147-A177-3AD203B41FA5}">
                      <a16:colId xmlns:a16="http://schemas.microsoft.com/office/drawing/2014/main" val="1864736578"/>
                    </a:ext>
                  </a:extLst>
                </a:gridCol>
                <a:gridCol w="773672">
                  <a:extLst>
                    <a:ext uri="{9D8B030D-6E8A-4147-A177-3AD203B41FA5}">
                      <a16:colId xmlns:a16="http://schemas.microsoft.com/office/drawing/2014/main" val="2770682439"/>
                    </a:ext>
                  </a:extLst>
                </a:gridCol>
                <a:gridCol w="786356">
                  <a:extLst>
                    <a:ext uri="{9D8B030D-6E8A-4147-A177-3AD203B41FA5}">
                      <a16:colId xmlns:a16="http://schemas.microsoft.com/office/drawing/2014/main" val="3452354269"/>
                    </a:ext>
                  </a:extLst>
                </a:gridCol>
                <a:gridCol w="684891">
                  <a:extLst>
                    <a:ext uri="{9D8B030D-6E8A-4147-A177-3AD203B41FA5}">
                      <a16:colId xmlns:a16="http://schemas.microsoft.com/office/drawing/2014/main" val="3311301950"/>
                    </a:ext>
                  </a:extLst>
                </a:gridCol>
                <a:gridCol w="634157">
                  <a:extLst>
                    <a:ext uri="{9D8B030D-6E8A-4147-A177-3AD203B41FA5}">
                      <a16:colId xmlns:a16="http://schemas.microsoft.com/office/drawing/2014/main" val="3924426419"/>
                    </a:ext>
                  </a:extLst>
                </a:gridCol>
                <a:gridCol w="651070">
                  <a:extLst>
                    <a:ext uri="{9D8B030D-6E8A-4147-A177-3AD203B41FA5}">
                      <a16:colId xmlns:a16="http://schemas.microsoft.com/office/drawing/2014/main" val="924092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72764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72E8E3-AF3A-4C3F-A9D0-21C785530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84340"/>
              </p:ext>
            </p:extLst>
          </p:nvPr>
        </p:nvGraphicFramePr>
        <p:xfrm>
          <a:off x="274780" y="3352802"/>
          <a:ext cx="8400475" cy="1371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57600">
                  <a:extLst>
                    <a:ext uri="{9D8B030D-6E8A-4147-A177-3AD203B41FA5}">
                      <a16:colId xmlns:a16="http://schemas.microsoft.com/office/drawing/2014/main" val="51802423"/>
                    </a:ext>
                  </a:extLst>
                </a:gridCol>
                <a:gridCol w="824404">
                  <a:extLst>
                    <a:ext uri="{9D8B030D-6E8A-4147-A177-3AD203B41FA5}">
                      <a16:colId xmlns:a16="http://schemas.microsoft.com/office/drawing/2014/main" val="3076215025"/>
                    </a:ext>
                  </a:extLst>
                </a:gridCol>
                <a:gridCol w="913188">
                  <a:extLst>
                    <a:ext uri="{9D8B030D-6E8A-4147-A177-3AD203B41FA5}">
                      <a16:colId xmlns:a16="http://schemas.microsoft.com/office/drawing/2014/main" val="305384107"/>
                    </a:ext>
                  </a:extLst>
                </a:gridCol>
                <a:gridCol w="875137">
                  <a:extLst>
                    <a:ext uri="{9D8B030D-6E8A-4147-A177-3AD203B41FA5}">
                      <a16:colId xmlns:a16="http://schemas.microsoft.com/office/drawing/2014/main" val="2325427647"/>
                    </a:ext>
                  </a:extLst>
                </a:gridCol>
                <a:gridCol w="773672">
                  <a:extLst>
                    <a:ext uri="{9D8B030D-6E8A-4147-A177-3AD203B41FA5}">
                      <a16:colId xmlns:a16="http://schemas.microsoft.com/office/drawing/2014/main" val="1975312242"/>
                    </a:ext>
                  </a:extLst>
                </a:gridCol>
                <a:gridCol w="786356">
                  <a:extLst>
                    <a:ext uri="{9D8B030D-6E8A-4147-A177-3AD203B41FA5}">
                      <a16:colId xmlns:a16="http://schemas.microsoft.com/office/drawing/2014/main" val="2232181923"/>
                    </a:ext>
                  </a:extLst>
                </a:gridCol>
                <a:gridCol w="684891">
                  <a:extLst>
                    <a:ext uri="{9D8B030D-6E8A-4147-A177-3AD203B41FA5}">
                      <a16:colId xmlns:a16="http://schemas.microsoft.com/office/drawing/2014/main" val="525222723"/>
                    </a:ext>
                  </a:extLst>
                </a:gridCol>
                <a:gridCol w="634157">
                  <a:extLst>
                    <a:ext uri="{9D8B030D-6E8A-4147-A177-3AD203B41FA5}">
                      <a16:colId xmlns:a16="http://schemas.microsoft.com/office/drawing/2014/main" val="2929684574"/>
                    </a:ext>
                  </a:extLst>
                </a:gridCol>
                <a:gridCol w="651070">
                  <a:extLst>
                    <a:ext uri="{9D8B030D-6E8A-4147-A177-3AD203B41FA5}">
                      <a16:colId xmlns:a16="http://schemas.microsoft.com/office/drawing/2014/main" val="3406819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2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8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4011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D03D7A0-DCD3-465E-BC5F-B1611DC5F2FB}"/>
              </a:ext>
            </a:extLst>
          </p:cNvPr>
          <p:cNvSpPr txBox="1"/>
          <p:nvPr/>
        </p:nvSpPr>
        <p:spPr>
          <a:xfrm>
            <a:off x="2888197" y="4793136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64+8+4+1=77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4011D-F3CD-4C13-A67C-529D0E8DEFF2}"/>
              </a:ext>
            </a:extLst>
          </p:cNvPr>
          <p:cNvSpPr txBox="1"/>
          <p:nvPr/>
        </p:nvSpPr>
        <p:spPr>
          <a:xfrm>
            <a:off x="2814874" y="5385090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(01001101)</a:t>
            </a:r>
            <a:r>
              <a:rPr lang="en-US" sz="2800" baseline="-25000" dirty="0"/>
              <a:t>2</a:t>
            </a:r>
            <a:r>
              <a:rPr lang="en-US" sz="2800" dirty="0"/>
              <a:t>=(77)</a:t>
            </a:r>
            <a:r>
              <a:rPr lang="en-US" sz="2800" baseline="-25000" dirty="0"/>
              <a:t>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677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Decimal-to-Binary Conversion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006723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(172)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=(      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D2299A-071A-4379-AAAB-2225236E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1" y="2376055"/>
            <a:ext cx="8231185" cy="36251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561DFB-8FD6-4FA5-AA61-60178CBBA6BE}"/>
              </a:ext>
            </a:extLst>
          </p:cNvPr>
          <p:cNvSpPr/>
          <p:nvPr/>
        </p:nvSpPr>
        <p:spPr>
          <a:xfrm>
            <a:off x="4726406" y="1879693"/>
            <a:ext cx="3918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(172)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=( 10101100)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9534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Decimal-to-Binary Conversion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34109" y="2052843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=(      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75B4AF-A635-46FB-86F8-915A78BA9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09" y="2569359"/>
            <a:ext cx="8899890" cy="35926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E0C37B-D5A8-4E0A-A868-8B1E23051A4D}"/>
              </a:ext>
            </a:extLst>
          </p:cNvPr>
          <p:cNvSpPr/>
          <p:nvPr/>
        </p:nvSpPr>
        <p:spPr>
          <a:xfrm>
            <a:off x="4684054" y="1972547"/>
            <a:ext cx="3203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=( 00010100)</a:t>
            </a:r>
            <a:r>
              <a:rPr 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8175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Decimal-to-Binary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C8918-39EA-8A42-58D5-C8CDAC2B0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09" y="2351313"/>
            <a:ext cx="8063593" cy="3992563"/>
          </a:xfrm>
        </p:spPr>
        <p:txBody>
          <a:bodyPr/>
          <a:lstStyle/>
          <a:p>
            <a:r>
              <a:rPr lang="en-US" dirty="0"/>
              <a:t>Convert the following:</a:t>
            </a:r>
          </a:p>
          <a:p>
            <a:r>
              <a:rPr lang="en-US" dirty="0"/>
              <a:t>210, 50, 65, 172, 169</a:t>
            </a:r>
          </a:p>
          <a:p>
            <a:r>
              <a:rPr lang="en-US" dirty="0"/>
              <a:t>11001010, 11100001, 10101111</a:t>
            </a:r>
          </a:p>
        </p:txBody>
      </p:sp>
    </p:spTree>
    <p:extLst>
      <p:ext uri="{BB962C8B-B14F-4D97-AF65-F5344CB8AC3E}">
        <p14:creationId xmlns:p14="http://schemas.microsoft.com/office/powerpoint/2010/main" val="2011320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IP Address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21928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IP=Internet Protocol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Unique and universal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32-bit binary address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Divided into four </a:t>
            </a:r>
            <a:r>
              <a:rPr lang="en-US" dirty="0" err="1"/>
              <a:t>octate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Octets are separated by dot (.) 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B7AE-0441-4884-B527-F6A91D5ACD7F}"/>
              </a:ext>
            </a:extLst>
          </p:cNvPr>
          <p:cNvSpPr/>
          <p:nvPr/>
        </p:nvSpPr>
        <p:spPr>
          <a:xfrm>
            <a:off x="637309" y="3696609"/>
            <a:ext cx="6032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10000000000010110000001100011111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B7CBC-01E7-410E-B677-FCA7AE35DF87}"/>
              </a:ext>
            </a:extLst>
          </p:cNvPr>
          <p:cNvSpPr txBox="1"/>
          <p:nvPr/>
        </p:nvSpPr>
        <p:spPr>
          <a:xfrm>
            <a:off x="421341" y="4184786"/>
            <a:ext cx="6441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10000000 00001011  00000011  00011111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A1CD4A-45DF-4F73-9A0C-BE7193ADAA52}"/>
              </a:ext>
            </a:extLst>
          </p:cNvPr>
          <p:cNvSpPr/>
          <p:nvPr/>
        </p:nvSpPr>
        <p:spPr>
          <a:xfrm>
            <a:off x="5215003" y="4273634"/>
            <a:ext cx="1647525" cy="38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086DF1-F699-403C-A9B9-10F86139581A}"/>
              </a:ext>
            </a:extLst>
          </p:cNvPr>
          <p:cNvSpPr/>
          <p:nvPr/>
        </p:nvSpPr>
        <p:spPr>
          <a:xfrm>
            <a:off x="2034777" y="4277174"/>
            <a:ext cx="1566791" cy="38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86DF1-F699-403C-A9B9-10F86139581A}"/>
              </a:ext>
            </a:extLst>
          </p:cNvPr>
          <p:cNvSpPr/>
          <p:nvPr/>
        </p:nvSpPr>
        <p:spPr>
          <a:xfrm>
            <a:off x="3652292" y="4251078"/>
            <a:ext cx="1454727" cy="38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086DF1-F699-403C-A9B9-10F86139581A}"/>
              </a:ext>
            </a:extLst>
          </p:cNvPr>
          <p:cNvSpPr/>
          <p:nvPr/>
        </p:nvSpPr>
        <p:spPr>
          <a:xfrm>
            <a:off x="526058" y="4273633"/>
            <a:ext cx="1454727" cy="38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6157-9378-40B4-8A22-33AD00423CE8}"/>
              </a:ext>
            </a:extLst>
          </p:cNvPr>
          <p:cNvSpPr txBox="1"/>
          <p:nvPr/>
        </p:nvSpPr>
        <p:spPr>
          <a:xfrm>
            <a:off x="67526" y="4833429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Octet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6C4B1F-8175-43A7-B97D-DBED7A07B22B}"/>
              </a:ext>
            </a:extLst>
          </p:cNvPr>
          <p:cNvCxnSpPr/>
          <p:nvPr/>
        </p:nvCxnSpPr>
        <p:spPr>
          <a:xfrm flipV="1">
            <a:off x="290946" y="4708004"/>
            <a:ext cx="346363" cy="199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860D79-C13B-4205-840B-3B2306232B1B}"/>
              </a:ext>
            </a:extLst>
          </p:cNvPr>
          <p:cNvSpPr txBox="1"/>
          <p:nvPr/>
        </p:nvSpPr>
        <p:spPr>
          <a:xfrm>
            <a:off x="982974" y="5187542"/>
            <a:ext cx="6306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10000000.00001011.00000011.00011111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0AF2D0-4FAB-4E86-9AB7-338D8E25542A}"/>
              </a:ext>
            </a:extLst>
          </p:cNvPr>
          <p:cNvSpPr txBox="1"/>
          <p:nvPr/>
        </p:nvSpPr>
        <p:spPr>
          <a:xfrm>
            <a:off x="-66733" y="5292782"/>
            <a:ext cx="118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IP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44616A-7F1C-4C37-8B1C-900B39DAE64C}"/>
              </a:ext>
            </a:extLst>
          </p:cNvPr>
          <p:cNvSpPr txBox="1"/>
          <p:nvPr/>
        </p:nvSpPr>
        <p:spPr>
          <a:xfrm>
            <a:off x="290946" y="5733983"/>
            <a:ext cx="287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Doted Decimal of IP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44E17D-D9D7-4A39-AD4E-004B2025719C}"/>
              </a:ext>
            </a:extLst>
          </p:cNvPr>
          <p:cNvSpPr txBox="1"/>
          <p:nvPr/>
        </p:nvSpPr>
        <p:spPr>
          <a:xfrm>
            <a:off x="3652292" y="5657039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128.11.3.31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11CA04-9536-4282-A97A-CDFE610217FA}"/>
              </a:ext>
            </a:extLst>
          </p:cNvPr>
          <p:cNvSpPr txBox="1"/>
          <p:nvPr/>
        </p:nvSpPr>
        <p:spPr>
          <a:xfrm>
            <a:off x="4750155" y="2202236"/>
            <a:ext cx="4224746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Address space</a:t>
            </a:r>
          </a:p>
          <a:p>
            <a:r>
              <a:rPr lang="en-US" dirty="0"/>
              <a:t>Total number of address used by a protocol</a:t>
            </a:r>
          </a:p>
          <a:p>
            <a:r>
              <a:rPr lang="en-US" dirty="0"/>
              <a:t>For b bits, the address space is 2</a:t>
            </a:r>
            <a:r>
              <a:rPr lang="en-US" baseline="30000" dirty="0"/>
              <a:t>b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7131A9F-F4C2-4D16-982A-0A5CD452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831" y="3142352"/>
            <a:ext cx="4366073" cy="5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4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B91A4-5CE3-07D5-319B-37508BF1C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832" y="2133600"/>
            <a:ext cx="7076747" cy="39925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Classification of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Conversion from binary to decimal and vice-versa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Range of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IP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CABCDC-120A-4EDD-8D01-1C30EF1B26AB}"/>
              </a:ext>
            </a:extLst>
          </p:cNvPr>
          <p:cNvSpPr txBox="1"/>
          <p:nvPr/>
        </p:nvSpPr>
        <p:spPr>
          <a:xfrm>
            <a:off x="238165" y="2169285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D09E734-5317-49AA-A0E6-3F331D00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4" y="2692505"/>
            <a:ext cx="8794999" cy="118359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A212A33-CD92-4069-80E8-830469F19A4B}"/>
              </a:ext>
            </a:extLst>
          </p:cNvPr>
          <p:cNvSpPr txBox="1"/>
          <p:nvPr/>
        </p:nvSpPr>
        <p:spPr>
          <a:xfrm>
            <a:off x="208571" y="4137709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1393EE8-9CF3-473F-9D0B-3BE3C33FE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10"/>
          <a:stretch/>
        </p:blipFill>
        <p:spPr>
          <a:xfrm>
            <a:off x="238165" y="4726132"/>
            <a:ext cx="8905836" cy="11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66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ACB1-88EE-9A41-3DB7-7791FDD1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arenR"/>
            </a:pPr>
            <a:r>
              <a:rPr lang="en-US" dirty="0"/>
              <a:t>192.168.10.25</a:t>
            </a:r>
          </a:p>
          <a:p>
            <a:pPr marL="457200" indent="-457200">
              <a:buAutoNum type="alphaLcParenR"/>
            </a:pPr>
            <a:r>
              <a:rPr lang="en-US" dirty="0"/>
              <a:t>16.32.25.31</a:t>
            </a:r>
          </a:p>
          <a:p>
            <a:pPr marL="457200" indent="-457200">
              <a:buAutoNum type="alphaLcParenR"/>
            </a:pPr>
            <a:r>
              <a:rPr lang="en-US" dirty="0"/>
              <a:t>78.123.222.44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LcParenR"/>
            </a:pPr>
            <a:r>
              <a:rPr lang="en-US" dirty="0"/>
              <a:t>11110000.10101010.11100011.00011100</a:t>
            </a:r>
          </a:p>
          <a:p>
            <a:pPr marL="457200" indent="-457200">
              <a:buAutoNum type="alphaLcParenR"/>
            </a:pPr>
            <a:r>
              <a:rPr lang="en-US" dirty="0"/>
              <a:t>10001000.10010011.11100000.00000110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CABCDC-120A-4EDD-8D01-1C30EF1B26AB}"/>
              </a:ext>
            </a:extLst>
          </p:cNvPr>
          <p:cNvSpPr txBox="1"/>
          <p:nvPr/>
        </p:nvSpPr>
        <p:spPr>
          <a:xfrm>
            <a:off x="238165" y="2169285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212A33-CD92-4069-80E8-830469F19A4B}"/>
              </a:ext>
            </a:extLst>
          </p:cNvPr>
          <p:cNvSpPr txBox="1"/>
          <p:nvPr/>
        </p:nvSpPr>
        <p:spPr>
          <a:xfrm>
            <a:off x="208571" y="4137709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53171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IP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CABCDC-120A-4EDD-8D01-1C30EF1B26AB}"/>
              </a:ext>
            </a:extLst>
          </p:cNvPr>
          <p:cNvSpPr txBox="1"/>
          <p:nvPr/>
        </p:nvSpPr>
        <p:spPr>
          <a:xfrm>
            <a:off x="407682" y="2430895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077421-6232-419D-9EE6-3D2A4A5C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0" y="3130686"/>
            <a:ext cx="7759067" cy="157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55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Ranges of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EF48C-048F-49C6-AD09-24C790A88242}"/>
              </a:ext>
            </a:extLst>
          </p:cNvPr>
          <p:cNvSpPr txBox="1"/>
          <p:nvPr/>
        </p:nvSpPr>
        <p:spPr>
          <a:xfrm>
            <a:off x="222583" y="2023458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D76B5-0DF4-4CC5-A1A8-880BD8C21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4" y="2466423"/>
            <a:ext cx="8594846" cy="745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49DD67-D4CE-428C-A61D-7E38AE837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" y="3551797"/>
            <a:ext cx="7899034" cy="539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533937-1A27-4B48-A83F-ACE391031EFA}"/>
              </a:ext>
            </a:extLst>
          </p:cNvPr>
          <p:cNvSpPr txBox="1"/>
          <p:nvPr/>
        </p:nvSpPr>
        <p:spPr>
          <a:xfrm>
            <a:off x="107534" y="3084423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EF48C-048F-49C6-AD09-24C790A88242}"/>
              </a:ext>
            </a:extLst>
          </p:cNvPr>
          <p:cNvSpPr txBox="1"/>
          <p:nvPr/>
        </p:nvSpPr>
        <p:spPr>
          <a:xfrm>
            <a:off x="127422" y="4014143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FF5DB9-0032-49A6-B772-BD4DFBEA5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92" y="4431703"/>
            <a:ext cx="8706138" cy="9175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6D3A2A-D636-4D16-B6EE-DA875958A9BC}"/>
              </a:ext>
            </a:extLst>
          </p:cNvPr>
          <p:cNvSpPr txBox="1"/>
          <p:nvPr/>
        </p:nvSpPr>
        <p:spPr>
          <a:xfrm>
            <a:off x="111291" y="5150255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72ADA2-04E0-427B-887E-F92A4E9E4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390" y="5598169"/>
            <a:ext cx="6952030" cy="57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953" y="2175164"/>
            <a:ext cx="83257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Cisco IOS Configuration Fundamentals Command Reference.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http://www.cisco.com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identify the recipient?</a:t>
            </a:r>
          </a:p>
        </p:txBody>
      </p:sp>
      <p:pic>
        <p:nvPicPr>
          <p:cNvPr id="7" name="Picture 2" descr="C:\Users\Elcot\Desktop\bus-topology.jpg">
            <a:extLst>
              <a:ext uri="{FF2B5EF4-FFF2-40B4-BE49-F238E27FC236}">
                <a16:creationId xmlns:a16="http://schemas.microsoft.com/office/drawing/2014/main" id="{5257A710-6560-4BBA-ACAF-C626076C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426344"/>
            <a:ext cx="829425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identify the recipient?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06186-7B29-4BE8-90BB-2E71F305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1635"/>
            <a:ext cx="6068292" cy="3297383"/>
          </a:xfrm>
          <a:prstGeom prst="rect">
            <a:avLst/>
          </a:prstGeom>
        </p:spPr>
      </p:pic>
      <p:sp>
        <p:nvSpPr>
          <p:cNvPr id="7" name="Arrow: Left 10">
            <a:extLst>
              <a:ext uri="{FF2B5EF4-FFF2-40B4-BE49-F238E27FC236}">
                <a16:creationId xmlns:a16="http://schemas.microsoft.com/office/drawing/2014/main" id="{B4F2E180-E259-48AC-967C-501F8034A74C}"/>
              </a:ext>
            </a:extLst>
          </p:cNvPr>
          <p:cNvSpPr/>
          <p:nvPr/>
        </p:nvSpPr>
        <p:spPr>
          <a:xfrm>
            <a:off x="5956657" y="4363096"/>
            <a:ext cx="557213" cy="38576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F20DE-61A7-4C1A-B756-E028127484EF}"/>
              </a:ext>
            </a:extLst>
          </p:cNvPr>
          <p:cNvSpPr txBox="1"/>
          <p:nvPr/>
        </p:nvSpPr>
        <p:spPr>
          <a:xfrm>
            <a:off x="6514081" y="4312374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Sender</a:t>
            </a:r>
          </a:p>
        </p:txBody>
      </p:sp>
      <p:sp>
        <p:nvSpPr>
          <p:cNvPr id="9" name="Arrow: Left 5">
            <a:extLst>
              <a:ext uri="{FF2B5EF4-FFF2-40B4-BE49-F238E27FC236}">
                <a16:creationId xmlns:a16="http://schemas.microsoft.com/office/drawing/2014/main" id="{070DB746-2627-4C8A-AB9E-EDA98630C3C0}"/>
              </a:ext>
            </a:extLst>
          </p:cNvPr>
          <p:cNvSpPr/>
          <p:nvPr/>
        </p:nvSpPr>
        <p:spPr>
          <a:xfrm rot="18488114">
            <a:off x="3020293" y="2196672"/>
            <a:ext cx="554182" cy="40178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81519-C45B-44E8-B51D-7590651077F9}"/>
              </a:ext>
            </a:extLst>
          </p:cNvPr>
          <p:cNvSpPr txBox="1"/>
          <p:nvPr/>
        </p:nvSpPr>
        <p:spPr>
          <a:xfrm>
            <a:off x="3498425" y="2091596"/>
            <a:ext cx="1251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Receiver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2BF50-0CF7-4608-A964-CCF6C62060FE}"/>
              </a:ext>
            </a:extLst>
          </p:cNvPr>
          <p:cNvSpPr txBox="1"/>
          <p:nvPr/>
        </p:nvSpPr>
        <p:spPr>
          <a:xfrm>
            <a:off x="6068292" y="2143441"/>
            <a:ext cx="2687064" cy="19389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Is single address</a:t>
            </a:r>
          </a:p>
          <a:p>
            <a:r>
              <a:rPr lang="en-US" sz="2400" dirty="0"/>
              <a:t>enough  for both LAN </a:t>
            </a:r>
          </a:p>
          <a:p>
            <a:r>
              <a:rPr lang="en-US" sz="2400" dirty="0"/>
              <a:t>and collection of </a:t>
            </a:r>
          </a:p>
          <a:p>
            <a:r>
              <a:rPr lang="en-US" sz="2400" dirty="0"/>
              <a:t>networks?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of Address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502648"/>
            <a:ext cx="574393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Physical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70C0"/>
                </a:solidFill>
              </a:rPr>
              <a:t>Logical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Port Address</a:t>
            </a:r>
          </a:p>
        </p:txBody>
      </p:sp>
    </p:spTree>
    <p:extLst>
      <p:ext uri="{BB962C8B-B14F-4D97-AF65-F5344CB8AC3E}">
        <p14:creationId xmlns:p14="http://schemas.microsoft.com/office/powerpoint/2010/main" val="16661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Address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891" y="2385790"/>
            <a:ext cx="80217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address of a node as defined by its LAN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lowest-level address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size and format of these addresses vary depending on the network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Ethernet uses 6 bytes address (imprinted on Network Interface Card (NIC)</a:t>
            </a:r>
          </a:p>
        </p:txBody>
      </p:sp>
    </p:spTree>
    <p:extLst>
      <p:ext uri="{BB962C8B-B14F-4D97-AF65-F5344CB8AC3E}">
        <p14:creationId xmlns:p14="http://schemas.microsoft.com/office/powerpoint/2010/main" val="234261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377099" y="2098481"/>
            <a:ext cx="7240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6-byte address is also called </a:t>
            </a:r>
            <a:r>
              <a:rPr lang="en-US" i="1" dirty="0"/>
              <a:t>Medium Access Control (MAC) </a:t>
            </a:r>
            <a:r>
              <a:rPr lang="en-US" dirty="0"/>
              <a:t>address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two NICs ever share the same MAC address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Either imprinted on the surface or burnt into a ROM chip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EFEFE8-0668-4457-A440-F03F6FA4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3" y="2994864"/>
            <a:ext cx="4264731" cy="892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D006A-824E-42A1-BAEF-48F012CB2D81}"/>
              </a:ext>
            </a:extLst>
          </p:cNvPr>
          <p:cNvSpPr txBox="1"/>
          <p:nvPr/>
        </p:nvSpPr>
        <p:spPr>
          <a:xfrm>
            <a:off x="2294500" y="4062393"/>
            <a:ext cx="17027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CA1885-0CB72C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758BF-A17A-481C-BD62-4BDD5AC700AD}"/>
              </a:ext>
            </a:extLst>
          </p:cNvPr>
          <p:cNvSpPr txBox="1"/>
          <p:nvPr/>
        </p:nvSpPr>
        <p:spPr>
          <a:xfrm>
            <a:off x="2200223" y="4537809"/>
            <a:ext cx="1984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CA-18-85-0C-B7-2C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F284327-5599-4614-AB4E-1077388A114C}"/>
              </a:ext>
            </a:extLst>
          </p:cNvPr>
          <p:cNvSpPr/>
          <p:nvPr/>
        </p:nvSpPr>
        <p:spPr>
          <a:xfrm rot="16200000">
            <a:off x="2247554" y="4783544"/>
            <a:ext cx="944604" cy="94048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DEF9859-A283-429C-A673-171270BF975F}"/>
              </a:ext>
            </a:extLst>
          </p:cNvPr>
          <p:cNvSpPr/>
          <p:nvPr/>
        </p:nvSpPr>
        <p:spPr>
          <a:xfrm rot="16200000">
            <a:off x="3230897" y="4790074"/>
            <a:ext cx="944605" cy="9274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16248-364B-4907-821F-EC078627772D}"/>
              </a:ext>
            </a:extLst>
          </p:cNvPr>
          <p:cNvSpPr txBox="1"/>
          <p:nvPr/>
        </p:nvSpPr>
        <p:spPr>
          <a:xfrm>
            <a:off x="1629382" y="5682973"/>
            <a:ext cx="183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Organizationally</a:t>
            </a:r>
          </a:p>
          <a:p>
            <a:r>
              <a:rPr lang="en-US" dirty="0"/>
              <a:t> Unique Identifier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166E7-8302-4987-BB5E-E523351595B4}"/>
              </a:ext>
            </a:extLst>
          </p:cNvPr>
          <p:cNvSpPr txBox="1"/>
          <p:nvPr/>
        </p:nvSpPr>
        <p:spPr>
          <a:xfrm>
            <a:off x="3356496" y="5821472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 ID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B1871B-573B-4993-8698-032325DDB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671" y="2937456"/>
            <a:ext cx="3294985" cy="2988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38E47A-C644-4F1A-9842-FE94953B78C9}"/>
              </a:ext>
            </a:extLst>
          </p:cNvPr>
          <p:cNvSpPr txBox="1"/>
          <p:nvPr/>
        </p:nvSpPr>
        <p:spPr>
          <a:xfrm>
            <a:off x="6372210" y="5741327"/>
            <a:ext cx="237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Interface Card</a:t>
            </a:r>
          </a:p>
        </p:txBody>
      </p:sp>
    </p:spTree>
    <p:extLst>
      <p:ext uri="{BB962C8B-B14F-4D97-AF65-F5344CB8AC3E}">
        <p14:creationId xmlns:p14="http://schemas.microsoft.com/office/powerpoint/2010/main" val="314587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3B9F4-180E-43CC-9BBC-686B4AD3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10" y="2148938"/>
            <a:ext cx="8666590" cy="34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573323" y="2316079"/>
            <a:ext cx="2483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of Physical Address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277C79-8647-4278-8D8E-25C3CEF2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23" y="2733901"/>
            <a:ext cx="8072647" cy="34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7635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376</TotalTime>
  <Words>703</Words>
  <Application>Microsoft Office PowerPoint</Application>
  <PresentationFormat>On-screen Show (4:3)</PresentationFormat>
  <Paragraphs>217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Corbel</vt:lpstr>
      <vt:lpstr>Times New Roman</vt:lpstr>
      <vt:lpstr>Wingdings</vt:lpstr>
      <vt:lpstr>Spectrum</vt:lpstr>
      <vt:lpstr>IP Addressing- I</vt:lpstr>
      <vt:lpstr>Lecture Outline</vt:lpstr>
      <vt:lpstr>How to identify the recipient?</vt:lpstr>
      <vt:lpstr>How to identify the recipient? (contd…)</vt:lpstr>
      <vt:lpstr>Classification of Address</vt:lpstr>
      <vt:lpstr>Physical Address</vt:lpstr>
      <vt:lpstr>Physical Address (contd…)</vt:lpstr>
      <vt:lpstr>Physical Address (contd…)</vt:lpstr>
      <vt:lpstr>Physical Address (contd…)</vt:lpstr>
      <vt:lpstr>Logical Address</vt:lpstr>
      <vt:lpstr>Port Address</vt:lpstr>
      <vt:lpstr>Port Address</vt:lpstr>
      <vt:lpstr>Binary-to-Decimal Conversion</vt:lpstr>
      <vt:lpstr>Binary-to-Decimal Conversion</vt:lpstr>
      <vt:lpstr>Binary-to-Decimal Conversion</vt:lpstr>
      <vt:lpstr>Decimal-to-Binary Conversion</vt:lpstr>
      <vt:lpstr>Decimal-to-Binary Conversion</vt:lpstr>
      <vt:lpstr>Decimal-to-Binary Conversion</vt:lpstr>
      <vt:lpstr>IP Address</vt:lpstr>
      <vt:lpstr>IP Address</vt:lpstr>
      <vt:lpstr>IP Address</vt:lpstr>
      <vt:lpstr>IP Address</vt:lpstr>
      <vt:lpstr>Ranges of Address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144</cp:revision>
  <dcterms:created xsi:type="dcterms:W3CDTF">2018-12-10T17:20:29Z</dcterms:created>
  <dcterms:modified xsi:type="dcterms:W3CDTF">2024-06-09T03:06:30Z</dcterms:modified>
</cp:coreProperties>
</file>