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3"/>
  </p:notesMasterIdLst>
  <p:sldIdLst>
    <p:sldId id="256" r:id="rId5"/>
    <p:sldId id="257" r:id="rId6"/>
    <p:sldId id="258" r:id="rId7"/>
    <p:sldId id="414" r:id="rId8"/>
    <p:sldId id="267" r:id="rId9"/>
    <p:sldId id="269" r:id="rId10"/>
    <p:sldId id="268" r:id="rId11"/>
    <p:sldId id="417" r:id="rId12"/>
    <p:sldId id="270" r:id="rId13"/>
    <p:sldId id="271" r:id="rId14"/>
    <p:sldId id="415" r:id="rId15"/>
    <p:sldId id="276" r:id="rId16"/>
    <p:sldId id="275" r:id="rId17"/>
    <p:sldId id="274" r:id="rId18"/>
    <p:sldId id="273" r:id="rId19"/>
    <p:sldId id="272" r:id="rId20"/>
    <p:sldId id="277" r:id="rId21"/>
    <p:sldId id="406" r:id="rId22"/>
    <p:sldId id="281" r:id="rId23"/>
    <p:sldId id="408" r:id="rId24"/>
    <p:sldId id="413" r:id="rId25"/>
    <p:sldId id="409" r:id="rId26"/>
    <p:sldId id="410" r:id="rId27"/>
    <p:sldId id="411" r:id="rId28"/>
    <p:sldId id="412" r:id="rId29"/>
    <p:sldId id="279" r:id="rId30"/>
    <p:sldId id="280" r:id="rId31"/>
    <p:sldId id="282" r:id="rId32"/>
    <p:sldId id="416" r:id="rId33"/>
    <p:sldId id="305" r:id="rId34"/>
    <p:sldId id="390" r:id="rId35"/>
    <p:sldId id="391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400" r:id="rId44"/>
    <p:sldId id="399" r:id="rId45"/>
    <p:sldId id="401" r:id="rId46"/>
    <p:sldId id="402" r:id="rId47"/>
    <p:sldId id="403" r:id="rId48"/>
    <p:sldId id="404" r:id="rId49"/>
    <p:sldId id="405" r:id="rId50"/>
    <p:sldId id="264" r:id="rId51"/>
    <p:sldId id="26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52AF6-2BA5-4451-AD08-2088F1C6C2A6}" v="1" dt="2023-03-06T01:56:20.174"/>
    <p1510:client id="{865E8905-3A9F-4DF8-BE85-8764B14DC0D4}" v="1" dt="2019-04-17T04:06:04.648"/>
    <p1510:client id="{DEA916D1-5779-48CF-B3D7-82BAA01BA587}" v="4" dt="2023-02-04T12:56:32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HFIQ AHMED CHOWDHURY" userId="S::22-46226-1@student.aiub.edu::ff2789b0-e30b-48e2-b696-baff34ba65e8" providerId="AD" clId="Web-{DEA916D1-5779-48CF-B3D7-82BAA01BA587}"/>
    <pc:docChg chg="modSld">
      <pc:chgData name="MASHFIQ AHMED CHOWDHURY" userId="S::22-46226-1@student.aiub.edu::ff2789b0-e30b-48e2-b696-baff34ba65e8" providerId="AD" clId="Web-{DEA916D1-5779-48CF-B3D7-82BAA01BA587}" dt="2023-02-04T12:56:32.698" v="3" actId="1076"/>
      <pc:docMkLst>
        <pc:docMk/>
      </pc:docMkLst>
      <pc:sldChg chg="modSp">
        <pc:chgData name="MASHFIQ AHMED CHOWDHURY" userId="S::22-46226-1@student.aiub.edu::ff2789b0-e30b-48e2-b696-baff34ba65e8" providerId="AD" clId="Web-{DEA916D1-5779-48CF-B3D7-82BAA01BA587}" dt="2023-02-04T12:56:08.619" v="1" actId="1076"/>
        <pc:sldMkLst>
          <pc:docMk/>
          <pc:sldMk cId="217983692" sldId="269"/>
        </pc:sldMkLst>
        <pc:picChg chg="mod">
          <ac:chgData name="MASHFIQ AHMED CHOWDHURY" userId="S::22-46226-1@student.aiub.edu::ff2789b0-e30b-48e2-b696-baff34ba65e8" providerId="AD" clId="Web-{DEA916D1-5779-48CF-B3D7-82BAA01BA587}" dt="2023-02-04T12:56:08.619" v="1" actId="1076"/>
          <ac:picMkLst>
            <pc:docMk/>
            <pc:sldMk cId="217983692" sldId="269"/>
            <ac:picMk id="5" creationId="{F22029E1-78DC-5D53-79C3-435D78453EBD}"/>
          </ac:picMkLst>
        </pc:picChg>
      </pc:sldChg>
      <pc:sldChg chg="modSp">
        <pc:chgData name="MASHFIQ AHMED CHOWDHURY" userId="S::22-46226-1@student.aiub.edu::ff2789b0-e30b-48e2-b696-baff34ba65e8" providerId="AD" clId="Web-{DEA916D1-5779-48CF-B3D7-82BAA01BA587}" dt="2023-02-04T12:56:32.698" v="3" actId="1076"/>
        <pc:sldMkLst>
          <pc:docMk/>
          <pc:sldMk cId="211739735" sldId="274"/>
        </pc:sldMkLst>
        <pc:spChg chg="mod">
          <ac:chgData name="MASHFIQ AHMED CHOWDHURY" userId="S::22-46226-1@student.aiub.edu::ff2789b0-e30b-48e2-b696-baff34ba65e8" providerId="AD" clId="Web-{DEA916D1-5779-48CF-B3D7-82BAA01BA587}" dt="2023-02-04T12:56:32.698" v="3" actId="1076"/>
          <ac:spMkLst>
            <pc:docMk/>
            <pc:sldMk cId="211739735" sldId="274"/>
            <ac:spMk id="46" creationId="{6D77D7BC-0C48-40B0-A7BB-E6EAF547E688}"/>
          </ac:spMkLst>
        </pc:spChg>
      </pc:sldChg>
    </pc:docChg>
  </pc:docChgLst>
  <pc:docChgLst>
    <pc:chgData name="MASHFIQ AHMED CHOWDHURY" userId="S::22-46226-1@student.aiub.edu::ff2789b0-e30b-48e2-b696-baff34ba65e8" providerId="AD" clId="Web-{14B52AF6-2BA5-4451-AD08-2088F1C6C2A6}"/>
    <pc:docChg chg="modSld">
      <pc:chgData name="MASHFIQ AHMED CHOWDHURY" userId="S::22-46226-1@student.aiub.edu::ff2789b0-e30b-48e2-b696-baff34ba65e8" providerId="AD" clId="Web-{14B52AF6-2BA5-4451-AD08-2088F1C6C2A6}" dt="2023-03-06T01:56:20.174" v="0" actId="1076"/>
      <pc:docMkLst>
        <pc:docMk/>
      </pc:docMkLst>
      <pc:sldChg chg="modSp">
        <pc:chgData name="MASHFIQ AHMED CHOWDHURY" userId="S::22-46226-1@student.aiub.edu::ff2789b0-e30b-48e2-b696-baff34ba65e8" providerId="AD" clId="Web-{14B52AF6-2BA5-4451-AD08-2088F1C6C2A6}" dt="2023-03-06T01:56:20.174" v="0" actId="1076"/>
        <pc:sldMkLst>
          <pc:docMk/>
          <pc:sldMk cId="217983692" sldId="269"/>
        </pc:sldMkLst>
        <pc:picChg chg="mod">
          <ac:chgData name="MASHFIQ AHMED CHOWDHURY" userId="S::22-46226-1@student.aiub.edu::ff2789b0-e30b-48e2-b696-baff34ba65e8" providerId="AD" clId="Web-{14B52AF6-2BA5-4451-AD08-2088F1C6C2A6}" dt="2023-03-06T01:56:20.174" v="0" actId="1076"/>
          <ac:picMkLst>
            <pc:docMk/>
            <pc:sldMk cId="217983692" sldId="269"/>
            <ac:picMk id="5" creationId="{F22029E1-78DC-5D53-79C3-435D78453E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9" y="392733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579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71A88-B96D-D4AA-A61A-32FDD127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2" y="1013556"/>
            <a:ext cx="7487219" cy="52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25532-B0EF-445F-B913-58A26E059E73}"/>
              </a:ext>
            </a:extLst>
          </p:cNvPr>
          <p:cNvSpPr txBox="1"/>
          <p:nvPr/>
        </p:nvSpPr>
        <p:spPr>
          <a:xfrm>
            <a:off x="1012874" y="2039816"/>
            <a:ext cx="640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n(</a:t>
            </a:r>
            <a:r>
              <a:rPr lang="en-US" sz="3200" b="1" dirty="0" err="1"/>
              <a:t>logn</a:t>
            </a:r>
            <a:r>
              <a:rPr lang="en-US" sz="3200" b="1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17375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713525"/>
            <a:ext cx="8462214" cy="5237163"/>
          </a:xfrm>
        </p:spPr>
        <p:txBody>
          <a:bodyPr/>
          <a:lstStyle/>
          <a:p>
            <a:r>
              <a:rPr lang="en-US" altLang="en-US" sz="2800" dirty="0"/>
              <a:t>Recursive in structure  </a:t>
            </a:r>
          </a:p>
          <a:p>
            <a:endParaRPr lang="en-US" altLang="en-US" sz="1600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8640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190079" y="1130060"/>
            <a:ext cx="8582983" cy="504690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59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>
            <a:extLst>
              <a:ext uri="{FF2B5EF4-FFF2-40B4-BE49-F238E27FC236}">
                <a16:creationId xmlns:a16="http://schemas.microsoft.com/office/drawing/2014/main" id="{CCD6E56D-3081-4CD8-858B-A834815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2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6C351507-E2D8-4CF7-B542-F5EED5AC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9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63F70339-469C-4223-B487-9D22E0D2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3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5EF1BC54-A3FC-4606-9C38-10380675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FBCA996-E4C7-4DEF-B42D-2BD53531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3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1694EAE0-066C-442C-B198-C9091311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1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4FF05953-02CB-43D4-BC39-6DA310BE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4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DFED941-657C-4C8A-A1D9-6DF23C6F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1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8EEAF57A-DD83-4024-9313-A1807D35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49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7225EC6D-7FB8-4775-A1E4-BF9A32FC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69363F8D-FB3A-494F-8EE2-4BC4AC8F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55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8EDE67F7-233B-41EC-BDA5-B5A00F0B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8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A954A110-FAA1-430C-9997-C9EDBD66D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45CAE0A5-B43E-4E65-9947-98B86547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BB18338C-93C2-49EF-8F72-333E579E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0CC220D5-3374-44DC-BF27-CB203DCD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9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45A10E1C-87A0-4FA8-AB9E-AF6DB13B6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0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9" name="Text Box 40">
            <a:extLst>
              <a:ext uri="{FF2B5EF4-FFF2-40B4-BE49-F238E27FC236}">
                <a16:creationId xmlns:a16="http://schemas.microsoft.com/office/drawing/2014/main" id="{854BCD76-CAE4-42AD-A2A8-B81ABFFE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0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996330D6-137E-4D0A-8230-9F83D66D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1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FA811D3-BAB2-40A1-BB57-CF31197C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1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8E32526C-3C24-4F9A-AC8B-6F4570B8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2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F0BA1E06-AAF6-4879-99E7-46A33C4B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6AE88A52-5D4D-4EAE-985A-D49D6E78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98FC5C2-553D-4C2D-AF19-F546C31C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3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C4430287-1F97-43C7-8630-02356631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91930965-0C6B-437C-A4D7-CCA40C1A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4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462FE428-2DBE-4B61-92BD-7CF7AD9A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5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56591FDB-3989-4C18-86D5-10FFBC0FC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145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30" name="Text Box 51">
            <a:extLst>
              <a:ext uri="{FF2B5EF4-FFF2-40B4-BE49-F238E27FC236}">
                <a16:creationId xmlns:a16="http://schemas.microsoft.com/office/drawing/2014/main" id="{C50BFF00-5F23-4290-9276-E33B0AA9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31" name="Text Box 52">
            <a:extLst>
              <a:ext uri="{FF2B5EF4-FFF2-40B4-BE49-F238E27FC236}">
                <a16:creationId xmlns:a16="http://schemas.microsoft.com/office/drawing/2014/main" id="{912C62C1-0087-4516-A1D9-FAA918A3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950F6DA2-A08B-4F01-A1A7-18BCEE0F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0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33" name="Text Box 54">
            <a:extLst>
              <a:ext uri="{FF2B5EF4-FFF2-40B4-BE49-F238E27FC236}">
                <a16:creationId xmlns:a16="http://schemas.microsoft.com/office/drawing/2014/main" id="{52BFEE9A-7133-41C7-8A24-6BEC964C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0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34" name="Text Box 55">
            <a:extLst>
              <a:ext uri="{FF2B5EF4-FFF2-40B4-BE49-F238E27FC236}">
                <a16:creationId xmlns:a16="http://schemas.microsoft.com/office/drawing/2014/main" id="{3EEC328B-7720-49E8-B6F6-C5E72781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1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5" name="Text Box 56">
            <a:extLst>
              <a:ext uri="{FF2B5EF4-FFF2-40B4-BE49-F238E27FC236}">
                <a16:creationId xmlns:a16="http://schemas.microsoft.com/office/drawing/2014/main" id="{7FD6A124-F7BB-4BEB-9488-BF9394FA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1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36" name="Text Box 57">
            <a:extLst>
              <a:ext uri="{FF2B5EF4-FFF2-40B4-BE49-F238E27FC236}">
                <a16:creationId xmlns:a16="http://schemas.microsoft.com/office/drawing/2014/main" id="{A0986C45-3F34-4F48-9893-BAD0E9F7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2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37" name="Text Box 58">
            <a:extLst>
              <a:ext uri="{FF2B5EF4-FFF2-40B4-BE49-F238E27FC236}">
                <a16:creationId xmlns:a16="http://schemas.microsoft.com/office/drawing/2014/main" id="{87960D19-9455-4B17-B591-FB01E03D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2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id="{F600A3E2-B1D9-4A0A-AD0E-D37B06F3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id="{5F92E8C1-96AF-4EF1-922C-0C1928C1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25627AF9-6D24-40A0-8991-B7468A50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41" name="Text Box 62">
            <a:extLst>
              <a:ext uri="{FF2B5EF4-FFF2-40B4-BE49-F238E27FC236}">
                <a16:creationId xmlns:a16="http://schemas.microsoft.com/office/drawing/2014/main" id="{0D39516C-3292-4718-8F55-BB0BFA5C1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6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7167F685-453E-45E9-A3DF-40258604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6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43" name="Text Box 64">
            <a:extLst>
              <a:ext uri="{FF2B5EF4-FFF2-40B4-BE49-F238E27FC236}">
                <a16:creationId xmlns:a16="http://schemas.microsoft.com/office/drawing/2014/main" id="{B68AD015-1F7C-4340-9FF0-C571E5B8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7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4" name="Text Box 65">
            <a:extLst>
              <a:ext uri="{FF2B5EF4-FFF2-40B4-BE49-F238E27FC236}">
                <a16:creationId xmlns:a16="http://schemas.microsoft.com/office/drawing/2014/main" id="{3185345C-FD74-4363-A168-09A558C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45" name="Text Box 66">
            <a:extLst>
              <a:ext uri="{FF2B5EF4-FFF2-40B4-BE49-F238E27FC236}">
                <a16:creationId xmlns:a16="http://schemas.microsoft.com/office/drawing/2014/main" id="{219E8F43-5AB6-4017-98A0-91ED6BA2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420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46" name="Line 67">
            <a:extLst>
              <a:ext uri="{FF2B5EF4-FFF2-40B4-BE49-F238E27FC236}">
                <a16:creationId xmlns:a16="http://schemas.microsoft.com/office/drawing/2014/main" id="{6D77D7BC-0C48-40B0-A7BB-E6EAF547E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2183" y="193712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8">
            <a:extLst>
              <a:ext uri="{FF2B5EF4-FFF2-40B4-BE49-F238E27FC236}">
                <a16:creationId xmlns:a16="http://schemas.microsoft.com/office/drawing/2014/main" id="{D5E76BCC-BA11-411A-8828-39E3EE058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045" y="193712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7">
            <a:extLst>
              <a:ext uri="{FF2B5EF4-FFF2-40B4-BE49-F238E27FC236}">
                <a16:creationId xmlns:a16="http://schemas.microsoft.com/office/drawing/2014/main" id="{9874DF9B-B438-40CA-A024-57BE905AE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808" y="28007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89">
            <a:extLst>
              <a:ext uri="{FF2B5EF4-FFF2-40B4-BE49-F238E27FC236}">
                <a16:creationId xmlns:a16="http://schemas.microsoft.com/office/drawing/2014/main" id="{75A559D7-A95F-4DD8-84DE-402F76BA3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570" y="38929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99">
            <a:extLst>
              <a:ext uri="{FF2B5EF4-FFF2-40B4-BE49-F238E27FC236}">
                <a16:creationId xmlns:a16="http://schemas.microsoft.com/office/drawing/2014/main" id="{99732A39-6A57-4927-AD2D-DA917A7F5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2145" y="50454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69">
            <a:extLst>
              <a:ext uri="{FF2B5EF4-FFF2-40B4-BE49-F238E27FC236}">
                <a16:creationId xmlns:a16="http://schemas.microsoft.com/office/drawing/2014/main" id="{9173158D-4C60-475F-B7D0-38192059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52" name="Text Box 70">
            <a:extLst>
              <a:ext uri="{FF2B5EF4-FFF2-40B4-BE49-F238E27FC236}">
                <a16:creationId xmlns:a16="http://schemas.microsoft.com/office/drawing/2014/main" id="{F983F833-189F-411C-A33E-264086DA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53" name="Text Box 71">
            <a:extLst>
              <a:ext uri="{FF2B5EF4-FFF2-40B4-BE49-F238E27FC236}">
                <a16:creationId xmlns:a16="http://schemas.microsoft.com/office/drawing/2014/main" id="{EAD91412-B221-4456-A482-B9E89CC2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54" name="Text Box 72">
            <a:extLst>
              <a:ext uri="{FF2B5EF4-FFF2-40B4-BE49-F238E27FC236}">
                <a16:creationId xmlns:a16="http://schemas.microsoft.com/office/drawing/2014/main" id="{EA36909E-E33F-4AFD-A2BF-67834051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3D97C483-BAF4-4897-985C-97967B7C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1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56" name="Text Box 74">
            <a:extLst>
              <a:ext uri="{FF2B5EF4-FFF2-40B4-BE49-F238E27FC236}">
                <a16:creationId xmlns:a16="http://schemas.microsoft.com/office/drawing/2014/main" id="{2B6736CE-940C-4EF1-8ED4-4903F4B6E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1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57" name="Text Box 75">
            <a:extLst>
              <a:ext uri="{FF2B5EF4-FFF2-40B4-BE49-F238E27FC236}">
                <a16:creationId xmlns:a16="http://schemas.microsoft.com/office/drawing/2014/main" id="{C0090A15-CAD6-430C-9CC6-45C59BBF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8" name="Text Box 76">
            <a:extLst>
              <a:ext uri="{FF2B5EF4-FFF2-40B4-BE49-F238E27FC236}">
                <a16:creationId xmlns:a16="http://schemas.microsoft.com/office/drawing/2014/main" id="{F932CA89-4EBE-4F3C-9E25-BD3D93E2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2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01EE70FE-CCFA-4F1C-9401-3E2FCB398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483" y="39405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4">
            <a:extLst>
              <a:ext uri="{FF2B5EF4-FFF2-40B4-BE49-F238E27FC236}">
                <a16:creationId xmlns:a16="http://schemas.microsoft.com/office/drawing/2014/main" id="{E19AB0B1-11D3-433C-9EDD-51F712282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883" y="330872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5">
            <a:extLst>
              <a:ext uri="{FF2B5EF4-FFF2-40B4-BE49-F238E27FC236}">
                <a16:creationId xmlns:a16="http://schemas.microsoft.com/office/drawing/2014/main" id="{C7E6720F-1702-423E-B529-EAE82B8AF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933" y="333412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77">
            <a:extLst>
              <a:ext uri="{FF2B5EF4-FFF2-40B4-BE49-F238E27FC236}">
                <a16:creationId xmlns:a16="http://schemas.microsoft.com/office/drawing/2014/main" id="{765AF0F8-B32B-4C67-810B-EA1D2255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6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E8A81251-C251-4CA4-A6F4-C33DA77F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4" name="Text Box 79">
            <a:extLst>
              <a:ext uri="{FF2B5EF4-FFF2-40B4-BE49-F238E27FC236}">
                <a16:creationId xmlns:a16="http://schemas.microsoft.com/office/drawing/2014/main" id="{ABE35A00-3825-43F6-BCD1-A37670AD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7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5" name="Text Box 80">
            <a:extLst>
              <a:ext uri="{FF2B5EF4-FFF2-40B4-BE49-F238E27FC236}">
                <a16:creationId xmlns:a16="http://schemas.microsoft.com/office/drawing/2014/main" id="{CD09ACE5-FBE5-483F-A6B2-9738FC97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6" name="Text Box 81">
            <a:extLst>
              <a:ext uri="{FF2B5EF4-FFF2-40B4-BE49-F238E27FC236}">
                <a16:creationId xmlns:a16="http://schemas.microsoft.com/office/drawing/2014/main" id="{0BA5DA71-FCD8-420A-B166-BA208465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5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7" name="Text Box 82">
            <a:extLst>
              <a:ext uri="{FF2B5EF4-FFF2-40B4-BE49-F238E27FC236}">
                <a16:creationId xmlns:a16="http://schemas.microsoft.com/office/drawing/2014/main" id="{A24376A3-0918-4822-93B2-2732BA38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60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8" name="Text Box 83">
            <a:extLst>
              <a:ext uri="{FF2B5EF4-FFF2-40B4-BE49-F238E27FC236}">
                <a16:creationId xmlns:a16="http://schemas.microsoft.com/office/drawing/2014/main" id="{CA33BAD5-D063-4A14-B4B5-8B9A9D7C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6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9" name="Text Box 84">
            <a:extLst>
              <a:ext uri="{FF2B5EF4-FFF2-40B4-BE49-F238E27FC236}">
                <a16:creationId xmlns:a16="http://schemas.microsoft.com/office/drawing/2014/main" id="{DB5FAF1E-ECF2-4266-97ED-F69DD081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295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70" name="Line 90">
            <a:extLst>
              <a:ext uri="{FF2B5EF4-FFF2-40B4-BE49-F238E27FC236}">
                <a16:creationId xmlns:a16="http://schemas.microsoft.com/office/drawing/2014/main" id="{906A5ABB-F996-4791-A573-5A7B4FE6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9058" y="38802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6">
            <a:extLst>
              <a:ext uri="{FF2B5EF4-FFF2-40B4-BE49-F238E27FC236}">
                <a16:creationId xmlns:a16="http://schemas.microsoft.com/office/drawing/2014/main" id="{62EE4E5A-1640-438D-8C39-577A1D348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4158" y="328332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17">
            <a:extLst>
              <a:ext uri="{FF2B5EF4-FFF2-40B4-BE49-F238E27FC236}">
                <a16:creationId xmlns:a16="http://schemas.microsoft.com/office/drawing/2014/main" id="{1AD2BE93-6D88-42F1-A861-06414F458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795" y="328332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20">
            <a:extLst>
              <a:ext uri="{FF2B5EF4-FFF2-40B4-BE49-F238E27FC236}">
                <a16:creationId xmlns:a16="http://schemas.microsoft.com/office/drawing/2014/main" id="{2DF6E932-891C-460E-A73C-774B5E594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3645" y="439616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95">
            <a:extLst>
              <a:ext uri="{FF2B5EF4-FFF2-40B4-BE49-F238E27FC236}">
                <a16:creationId xmlns:a16="http://schemas.microsoft.com/office/drawing/2014/main" id="{57FB17B5-E4A0-44DB-9F9B-ACB859A4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77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75" name="Text Box 96">
            <a:extLst>
              <a:ext uri="{FF2B5EF4-FFF2-40B4-BE49-F238E27FC236}">
                <a16:creationId xmlns:a16="http://schemas.microsoft.com/office/drawing/2014/main" id="{BC6E836B-8ED0-4664-A194-1DD112E6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82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76" name="Text Box 97">
            <a:extLst>
              <a:ext uri="{FF2B5EF4-FFF2-40B4-BE49-F238E27FC236}">
                <a16:creationId xmlns:a16="http://schemas.microsoft.com/office/drawing/2014/main" id="{02AB87B5-E0BE-40C0-BA09-B4472468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08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566AB460-D73A-412D-813D-64B0A645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13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78" name="Line 100">
            <a:extLst>
              <a:ext uri="{FF2B5EF4-FFF2-40B4-BE49-F238E27FC236}">
                <a16:creationId xmlns:a16="http://schemas.microsoft.com/office/drawing/2014/main" id="{34204E1D-CF08-4219-ACB9-1946155A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283" y="49978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21">
            <a:extLst>
              <a:ext uri="{FF2B5EF4-FFF2-40B4-BE49-F238E27FC236}">
                <a16:creationId xmlns:a16="http://schemas.microsoft.com/office/drawing/2014/main" id="{85463574-2B08-4B4E-980F-950CD9165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970" y="442156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01">
            <a:extLst>
              <a:ext uri="{FF2B5EF4-FFF2-40B4-BE49-F238E27FC236}">
                <a16:creationId xmlns:a16="http://schemas.microsoft.com/office/drawing/2014/main" id="{0F5AC4F3-267E-415C-A9AA-D76029A7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0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81" name="Text Box 102">
            <a:extLst>
              <a:ext uri="{FF2B5EF4-FFF2-40B4-BE49-F238E27FC236}">
                <a16:creationId xmlns:a16="http://schemas.microsoft.com/office/drawing/2014/main" id="{45AA5FFE-05DE-4C89-AAA3-3BC81005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0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2" name="Text Box 103">
            <a:extLst>
              <a:ext uri="{FF2B5EF4-FFF2-40B4-BE49-F238E27FC236}">
                <a16:creationId xmlns:a16="http://schemas.microsoft.com/office/drawing/2014/main" id="{D3198510-70FE-4DBA-AC5D-6FD5DA9C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6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83" name="Text Box 104">
            <a:extLst>
              <a:ext uri="{FF2B5EF4-FFF2-40B4-BE49-F238E27FC236}">
                <a16:creationId xmlns:a16="http://schemas.microsoft.com/office/drawing/2014/main" id="{993D6878-901B-4F45-8A0F-AAAC43C0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6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84" name="Line 110">
            <a:extLst>
              <a:ext uri="{FF2B5EF4-FFF2-40B4-BE49-F238E27FC236}">
                <a16:creationId xmlns:a16="http://schemas.microsoft.com/office/drawing/2014/main" id="{32F0EB40-205C-4C23-AE00-FF5460662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870" y="501528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11">
            <a:extLst>
              <a:ext uri="{FF2B5EF4-FFF2-40B4-BE49-F238E27FC236}">
                <a16:creationId xmlns:a16="http://schemas.microsoft.com/office/drawing/2014/main" id="{BDB32980-6D61-43E8-816F-407A94EE3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883" y="50073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12">
            <a:extLst>
              <a:ext uri="{FF2B5EF4-FFF2-40B4-BE49-F238E27FC236}">
                <a16:creationId xmlns:a16="http://schemas.microsoft.com/office/drawing/2014/main" id="{7E5446D0-5D2F-43EA-8547-E82A6AE39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1595" y="49867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22">
            <a:extLst>
              <a:ext uri="{FF2B5EF4-FFF2-40B4-BE49-F238E27FC236}">
                <a16:creationId xmlns:a16="http://schemas.microsoft.com/office/drawing/2014/main" id="{8115CAC4-4A47-4022-9132-35099ECAF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0433" y="439616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23">
            <a:extLst>
              <a:ext uri="{FF2B5EF4-FFF2-40B4-BE49-F238E27FC236}">
                <a16:creationId xmlns:a16="http://schemas.microsoft.com/office/drawing/2014/main" id="{739B2D92-1ED4-4409-A7D9-4D920BBE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4158" y="438346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05">
            <a:extLst>
              <a:ext uri="{FF2B5EF4-FFF2-40B4-BE49-F238E27FC236}">
                <a16:creationId xmlns:a16="http://schemas.microsoft.com/office/drawing/2014/main" id="{A4A4EAC3-147E-41DE-B66A-C727CE52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22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90" name="Text Box 106">
            <a:extLst>
              <a:ext uri="{FF2B5EF4-FFF2-40B4-BE49-F238E27FC236}">
                <a16:creationId xmlns:a16="http://schemas.microsoft.com/office/drawing/2014/main" id="{780C0433-3FFB-4A82-AC2F-626115BB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2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1" name="Text Box 107">
            <a:extLst>
              <a:ext uri="{FF2B5EF4-FFF2-40B4-BE49-F238E27FC236}">
                <a16:creationId xmlns:a16="http://schemas.microsoft.com/office/drawing/2014/main" id="{19E00F78-4D62-4BE0-8D7B-E0782E85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233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92" name="Text Box 108">
            <a:extLst>
              <a:ext uri="{FF2B5EF4-FFF2-40B4-BE49-F238E27FC236}">
                <a16:creationId xmlns:a16="http://schemas.microsoft.com/office/drawing/2014/main" id="{8EB8E5E9-620D-43E1-B690-BF626216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8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93" name="Line 113">
            <a:extLst>
              <a:ext uri="{FF2B5EF4-FFF2-40B4-BE49-F238E27FC236}">
                <a16:creationId xmlns:a16="http://schemas.microsoft.com/office/drawing/2014/main" id="{ED991D54-4017-4AF4-829D-5EAF759F8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0308" y="50041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24">
            <a:extLst>
              <a:ext uri="{FF2B5EF4-FFF2-40B4-BE49-F238E27FC236}">
                <a16:creationId xmlns:a16="http://schemas.microsoft.com/office/drawing/2014/main" id="{9F7B4369-CBD1-487D-A2EF-66A904FA5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9920" y="432154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25">
            <a:extLst>
              <a:ext uri="{FF2B5EF4-FFF2-40B4-BE49-F238E27FC236}">
                <a16:creationId xmlns:a16="http://schemas.microsoft.com/office/drawing/2014/main" id="{E0BBA984-7F0E-440C-9737-45EE8820D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5545" y="431043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30">
            <a:extLst>
              <a:ext uri="{FF2B5EF4-FFF2-40B4-BE49-F238E27FC236}">
                <a16:creationId xmlns:a16="http://schemas.microsoft.com/office/drawing/2014/main" id="{4764A2C8-3526-41A7-8F87-AB5134819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783" y="545819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31">
            <a:extLst>
              <a:ext uri="{FF2B5EF4-FFF2-40B4-BE49-F238E27FC236}">
                <a16:creationId xmlns:a16="http://schemas.microsoft.com/office/drawing/2014/main" id="{34786679-7FC1-4F49-A87C-C0365F9C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94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32">
            <a:extLst>
              <a:ext uri="{FF2B5EF4-FFF2-40B4-BE49-F238E27FC236}">
                <a16:creationId xmlns:a16="http://schemas.microsoft.com/office/drawing/2014/main" id="{56C77B53-8532-4DB2-9126-BC001E3A4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2320" y="549629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33">
            <a:extLst>
              <a:ext uri="{FF2B5EF4-FFF2-40B4-BE49-F238E27FC236}">
                <a16:creationId xmlns:a16="http://schemas.microsoft.com/office/drawing/2014/main" id="{EFBA89C9-1F75-468C-BCA0-6207AEB2E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29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34">
            <a:extLst>
              <a:ext uri="{FF2B5EF4-FFF2-40B4-BE49-F238E27FC236}">
                <a16:creationId xmlns:a16="http://schemas.microsoft.com/office/drawing/2014/main" id="{ABD3FA85-9814-4479-9683-C92E6EC62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8970" y="545819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35">
            <a:extLst>
              <a:ext uri="{FF2B5EF4-FFF2-40B4-BE49-F238E27FC236}">
                <a16:creationId xmlns:a16="http://schemas.microsoft.com/office/drawing/2014/main" id="{3C512068-29E6-4A0C-8B5E-7926EB0EC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3133" y="547089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36">
            <a:extLst>
              <a:ext uri="{FF2B5EF4-FFF2-40B4-BE49-F238E27FC236}">
                <a16:creationId xmlns:a16="http://schemas.microsoft.com/office/drawing/2014/main" id="{26C82E28-AC71-4EDD-A4C9-2D6441B7C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920" y="549629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37">
            <a:extLst>
              <a:ext uri="{FF2B5EF4-FFF2-40B4-BE49-F238E27FC236}">
                <a16:creationId xmlns:a16="http://schemas.microsoft.com/office/drawing/2014/main" id="{871338FC-3D87-4E75-BD3C-9CC2CB30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783" y="550899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38">
            <a:extLst>
              <a:ext uri="{FF2B5EF4-FFF2-40B4-BE49-F238E27FC236}">
                <a16:creationId xmlns:a16="http://schemas.microsoft.com/office/drawing/2014/main" id="{8B3AB01F-EDAF-4386-9B37-D6565700C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2270" y="544708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39">
            <a:extLst>
              <a:ext uri="{FF2B5EF4-FFF2-40B4-BE49-F238E27FC236}">
                <a16:creationId xmlns:a16="http://schemas.microsoft.com/office/drawing/2014/main" id="{DEEB62CD-E392-4DC8-9FA4-9CDB767CF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1033" y="547089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40">
            <a:extLst>
              <a:ext uri="{FF2B5EF4-FFF2-40B4-BE49-F238E27FC236}">
                <a16:creationId xmlns:a16="http://schemas.microsoft.com/office/drawing/2014/main" id="{A2E28515-E6BB-4A62-A018-43E1BC8F8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2408" y="545819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41">
            <a:extLst>
              <a:ext uri="{FF2B5EF4-FFF2-40B4-BE49-F238E27FC236}">
                <a16:creationId xmlns:a16="http://schemas.microsoft.com/office/drawing/2014/main" id="{61F85DD0-AD7F-4AF4-8573-7A057DCDA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570" y="543438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21">
            <a:extLst>
              <a:ext uri="{FF2B5EF4-FFF2-40B4-BE49-F238E27FC236}">
                <a16:creationId xmlns:a16="http://schemas.microsoft.com/office/drawing/2014/main" id="{A920DCDF-C276-4249-9FB2-15B71095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1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9" name="Text Box 22">
            <a:extLst>
              <a:ext uri="{FF2B5EF4-FFF2-40B4-BE49-F238E27FC236}">
                <a16:creationId xmlns:a16="http://schemas.microsoft.com/office/drawing/2014/main" id="{1897060D-8ACE-4632-97D6-C21DB5149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92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8C1BF764-3425-4DA9-92C8-F54CA2EB6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8220" y="547089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7A725DC8-BE15-4E11-BE6D-51D53C472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95" y="545819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44">
            <a:extLst>
              <a:ext uri="{FF2B5EF4-FFF2-40B4-BE49-F238E27FC236}">
                <a16:creationId xmlns:a16="http://schemas.microsoft.com/office/drawing/2014/main" id="{3A7DE679-E580-4CA9-AB9C-4A1AB160A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408" y="59709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45">
            <a:extLst>
              <a:ext uri="{FF2B5EF4-FFF2-40B4-BE49-F238E27FC236}">
                <a16:creationId xmlns:a16="http://schemas.microsoft.com/office/drawing/2014/main" id="{D51B216B-DF0C-4D0E-8FB8-E8AAEAAD1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908" y="59630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6">
            <a:extLst>
              <a:ext uri="{FF2B5EF4-FFF2-40B4-BE49-F238E27FC236}">
                <a16:creationId xmlns:a16="http://schemas.microsoft.com/office/drawing/2014/main" id="{263608B2-9DA7-436B-BFDD-A9BA9671B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5233" y="59614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47">
            <a:extLst>
              <a:ext uri="{FF2B5EF4-FFF2-40B4-BE49-F238E27FC236}">
                <a16:creationId xmlns:a16="http://schemas.microsoft.com/office/drawing/2014/main" id="{52B397CC-EE47-4576-98FD-69EF2ACBE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433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48">
            <a:extLst>
              <a:ext uri="{FF2B5EF4-FFF2-40B4-BE49-F238E27FC236}">
                <a16:creationId xmlns:a16="http://schemas.microsoft.com/office/drawing/2014/main" id="{332F5309-E8BA-4189-A592-AE5B337D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645" y="59900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49">
            <a:extLst>
              <a:ext uri="{FF2B5EF4-FFF2-40B4-BE49-F238E27FC236}">
                <a16:creationId xmlns:a16="http://schemas.microsoft.com/office/drawing/2014/main" id="{716693E1-25E4-4D88-8197-2CF1194B9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033" y="59947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50">
            <a:extLst>
              <a:ext uri="{FF2B5EF4-FFF2-40B4-BE49-F238E27FC236}">
                <a16:creationId xmlns:a16="http://schemas.microsoft.com/office/drawing/2014/main" id="{949618F3-0E06-48CE-8793-55C8257B1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533" y="59979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51">
            <a:extLst>
              <a:ext uri="{FF2B5EF4-FFF2-40B4-BE49-F238E27FC236}">
                <a16:creationId xmlns:a16="http://schemas.microsoft.com/office/drawing/2014/main" id="{1B59A02A-F2EE-4D57-84C4-09397991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920" y="59646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52">
            <a:extLst>
              <a:ext uri="{FF2B5EF4-FFF2-40B4-BE49-F238E27FC236}">
                <a16:creationId xmlns:a16="http://schemas.microsoft.com/office/drawing/2014/main" id="{1EBCFBFC-DB2B-430C-BC1F-08DC50232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9308" y="59693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53">
            <a:extLst>
              <a:ext uri="{FF2B5EF4-FFF2-40B4-BE49-F238E27FC236}">
                <a16:creationId xmlns:a16="http://schemas.microsoft.com/office/drawing/2014/main" id="{AF634F5D-E69E-42D9-9E48-EE0839F8E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2395" y="59741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54">
            <a:extLst>
              <a:ext uri="{FF2B5EF4-FFF2-40B4-BE49-F238E27FC236}">
                <a16:creationId xmlns:a16="http://schemas.microsoft.com/office/drawing/2014/main" id="{B9C90BC5-F023-47DE-AC4D-A0C0F7326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595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55">
            <a:extLst>
              <a:ext uri="{FF2B5EF4-FFF2-40B4-BE49-F238E27FC236}">
                <a16:creationId xmlns:a16="http://schemas.microsoft.com/office/drawing/2014/main" id="{0E4B82C7-B76B-4916-8DA8-A336E6A52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1108" y="59788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56">
            <a:extLst>
              <a:ext uri="{FF2B5EF4-FFF2-40B4-BE49-F238E27FC236}">
                <a16:creationId xmlns:a16="http://schemas.microsoft.com/office/drawing/2014/main" id="{AD6A1DE5-FC27-4DD6-A8C9-2F1D56938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195" y="60074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71A65474-A0FE-43FA-AA4F-CE4ABB57147A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C378437-4E9D-439A-BCA7-5766BE6300B7}"/>
              </a:ext>
            </a:extLst>
          </p:cNvPr>
          <p:cNvSpPr txBox="1">
            <a:spLocks/>
          </p:cNvSpPr>
          <p:nvPr/>
        </p:nvSpPr>
        <p:spPr>
          <a:xfrm>
            <a:off x="335494" y="5764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42">
            <a:extLst>
              <a:ext uri="{FF2B5EF4-FFF2-40B4-BE49-F238E27FC236}">
                <a16:creationId xmlns:a16="http://schemas.microsoft.com/office/drawing/2014/main" id="{BE528449-4D80-443F-91D4-C0A6213CEF4D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786625"/>
            <a:ext cx="4197350" cy="476250"/>
            <a:chOff x="182" y="833"/>
            <a:chExt cx="2644" cy="300"/>
          </a:xfrm>
        </p:grpSpPr>
        <p:sp>
          <p:nvSpPr>
            <p:cNvPr id="4" name="Text Box 31">
              <a:extLst>
                <a:ext uri="{FF2B5EF4-FFF2-40B4-BE49-F238E27FC236}">
                  <a16:creationId xmlns:a16="http://schemas.microsoft.com/office/drawing/2014/main" id="{CFA0CE9A-AC25-463C-9146-382D9E0C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E8D4E6EE-F3AA-40FA-9049-3B70BD34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6" name="Text Box 33">
              <a:extLst>
                <a:ext uri="{FF2B5EF4-FFF2-40B4-BE49-F238E27FC236}">
                  <a16:creationId xmlns:a16="http://schemas.microsoft.com/office/drawing/2014/main" id="{4B07BDA6-1B53-4A26-BF3A-885030A6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E62B1CDD-BB7E-4399-9BD9-BC419731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6C0FD391-C1E5-4148-B054-F4E7B4FE8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9" name="Text Box 36">
              <a:extLst>
                <a:ext uri="{FF2B5EF4-FFF2-40B4-BE49-F238E27FC236}">
                  <a16:creationId xmlns:a16="http://schemas.microsoft.com/office/drawing/2014/main" id="{A0DC906A-53C8-4AA8-9DF2-003A4135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0" name="Text Box 37">
              <a:extLst>
                <a:ext uri="{FF2B5EF4-FFF2-40B4-BE49-F238E27FC236}">
                  <a16:creationId xmlns:a16="http://schemas.microsoft.com/office/drawing/2014/main" id="{6DC17344-4FEE-4B63-A140-B2ADFC2D0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616D84A7-667D-4724-BA72-077A7D0C7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12" name="Group 243">
            <a:extLst>
              <a:ext uri="{FF2B5EF4-FFF2-40B4-BE49-F238E27FC236}">
                <a16:creationId xmlns:a16="http://schemas.microsoft.com/office/drawing/2014/main" id="{DCB002C9-8E06-44C4-9CA5-7956A217F8C4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2266050"/>
            <a:ext cx="2205037" cy="1098550"/>
            <a:chOff x="97" y="1135"/>
            <a:chExt cx="1389" cy="692"/>
          </a:xfrm>
        </p:grpSpPr>
        <p:sp>
          <p:nvSpPr>
            <p:cNvPr id="13" name="Text Box 52">
              <a:extLst>
                <a:ext uri="{FF2B5EF4-FFF2-40B4-BE49-F238E27FC236}">
                  <a16:creationId xmlns:a16="http://schemas.microsoft.com/office/drawing/2014/main" id="{A0CEEFFB-C2F4-4948-948B-7A142668F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4" name="Text Box 53">
              <a:extLst>
                <a:ext uri="{FF2B5EF4-FFF2-40B4-BE49-F238E27FC236}">
                  <a16:creationId xmlns:a16="http://schemas.microsoft.com/office/drawing/2014/main" id="{019E8042-F4A2-48B0-9D5B-8F065915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" name="Text Box 54">
              <a:extLst>
                <a:ext uri="{FF2B5EF4-FFF2-40B4-BE49-F238E27FC236}">
                  <a16:creationId xmlns:a16="http://schemas.microsoft.com/office/drawing/2014/main" id="{636E36FF-260F-40AC-A7EE-932712020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" name="Text Box 55">
              <a:extLst>
                <a:ext uri="{FF2B5EF4-FFF2-40B4-BE49-F238E27FC236}">
                  <a16:creationId xmlns:a16="http://schemas.microsoft.com/office/drawing/2014/main" id="{9126D58C-F76F-47E7-9218-5745103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2D7DD9FF-1367-4B84-8F3E-EE261DA8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44">
            <a:extLst>
              <a:ext uri="{FF2B5EF4-FFF2-40B4-BE49-F238E27FC236}">
                <a16:creationId xmlns:a16="http://schemas.microsoft.com/office/drawing/2014/main" id="{E17FA6D6-1F6F-4814-B832-E14DB7241A1F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291450"/>
            <a:ext cx="2136775" cy="1127125"/>
            <a:chOff x="1451" y="1151"/>
            <a:chExt cx="1346" cy="710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22FAC22F-AC78-41E7-B270-3B589BF5D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F033047A-7EBA-45B3-8E23-5DF3D8D5A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5DB740F8-9BF8-40A2-868D-EBFF1B45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DA6BA4C6-A567-404A-BCDA-8DF1DFBC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2713C1FC-EB56-4A98-92FB-DF3AB334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4B267780-9486-4D15-8F7F-6685CCE9D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5">
            <a:extLst>
              <a:ext uri="{FF2B5EF4-FFF2-40B4-BE49-F238E27FC236}">
                <a16:creationId xmlns:a16="http://schemas.microsoft.com/office/drawing/2014/main" id="{825156A4-785F-4751-90C2-7B130DA022F8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3378887"/>
            <a:ext cx="1089025" cy="1098550"/>
            <a:chOff x="53" y="1836"/>
            <a:chExt cx="686" cy="692"/>
          </a:xfrm>
        </p:grpSpPr>
        <p:sp>
          <p:nvSpPr>
            <p:cNvPr id="26" name="Text Box 75">
              <a:extLst>
                <a:ext uri="{FF2B5EF4-FFF2-40B4-BE49-F238E27FC236}">
                  <a16:creationId xmlns:a16="http://schemas.microsoft.com/office/drawing/2014/main" id="{AC31F0AA-7492-47C9-B657-2E727884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605F29AD-CF0E-4354-802A-C2297F7C5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8" name="Line 79">
              <a:extLst>
                <a:ext uri="{FF2B5EF4-FFF2-40B4-BE49-F238E27FC236}">
                  <a16:creationId xmlns:a16="http://schemas.microsoft.com/office/drawing/2014/main" id="{0222BC16-9AF0-4E6D-8DC7-A678DBA9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0">
              <a:extLst>
                <a:ext uri="{FF2B5EF4-FFF2-40B4-BE49-F238E27FC236}">
                  <a16:creationId xmlns:a16="http://schemas.microsoft.com/office/drawing/2014/main" id="{A897CA76-B4ED-4E20-85AD-7E1BE7C2F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46">
            <a:extLst>
              <a:ext uri="{FF2B5EF4-FFF2-40B4-BE49-F238E27FC236}">
                <a16:creationId xmlns:a16="http://schemas.microsoft.com/office/drawing/2014/main" id="{E20F9431-F2DC-4005-B977-1088ED9BEEC4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378887"/>
            <a:ext cx="1076325" cy="1065213"/>
            <a:chOff x="731" y="1836"/>
            <a:chExt cx="678" cy="671"/>
          </a:xfrm>
        </p:grpSpPr>
        <p:sp>
          <p:nvSpPr>
            <p:cNvPr id="31" name="Text Box 77">
              <a:extLst>
                <a:ext uri="{FF2B5EF4-FFF2-40B4-BE49-F238E27FC236}">
                  <a16:creationId xmlns:a16="http://schemas.microsoft.com/office/drawing/2014/main" id="{20D23DBD-9865-4D5C-AA4B-0B479E6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32" name="Text Box 78">
              <a:extLst>
                <a:ext uri="{FF2B5EF4-FFF2-40B4-BE49-F238E27FC236}">
                  <a16:creationId xmlns:a16="http://schemas.microsoft.com/office/drawing/2014/main" id="{F3188225-AC76-4673-AF47-B6F29799C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33" name="Line 81">
              <a:extLst>
                <a:ext uri="{FF2B5EF4-FFF2-40B4-BE49-F238E27FC236}">
                  <a16:creationId xmlns:a16="http://schemas.microsoft.com/office/drawing/2014/main" id="{41761B06-4126-42EF-AAB3-2CAE2237B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86">
            <a:extLst>
              <a:ext uri="{FF2B5EF4-FFF2-40B4-BE49-F238E27FC236}">
                <a16:creationId xmlns:a16="http://schemas.microsoft.com/office/drawing/2014/main" id="{0BE8863E-94F5-47A5-B9FC-E1DB9CD8C538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3353487"/>
            <a:ext cx="1079500" cy="1122363"/>
            <a:chOff x="1460" y="1820"/>
            <a:chExt cx="680" cy="707"/>
          </a:xfrm>
        </p:grpSpPr>
        <p:sp>
          <p:nvSpPr>
            <p:cNvPr id="35" name="Line 82">
              <a:extLst>
                <a:ext uri="{FF2B5EF4-FFF2-40B4-BE49-F238E27FC236}">
                  <a16:creationId xmlns:a16="http://schemas.microsoft.com/office/drawing/2014/main" id="{1AF76876-12D5-4562-9378-3E3C0F0E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83">
              <a:extLst>
                <a:ext uri="{FF2B5EF4-FFF2-40B4-BE49-F238E27FC236}">
                  <a16:creationId xmlns:a16="http://schemas.microsoft.com/office/drawing/2014/main" id="{ED71EA0A-0ED4-4935-96E5-11A456D7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37" name="Text Box 84">
              <a:extLst>
                <a:ext uri="{FF2B5EF4-FFF2-40B4-BE49-F238E27FC236}">
                  <a16:creationId xmlns:a16="http://schemas.microsoft.com/office/drawing/2014/main" id="{5E6277E4-2D14-43BD-8BB5-24F33057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BB1F212D-27F1-4788-A1E4-C8AEE2481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87">
            <a:extLst>
              <a:ext uri="{FF2B5EF4-FFF2-40B4-BE49-F238E27FC236}">
                <a16:creationId xmlns:a16="http://schemas.microsoft.com/office/drawing/2014/main" id="{1B68C7A3-99CF-4A33-827B-7B9954C08757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3378887"/>
            <a:ext cx="1046163" cy="1066800"/>
            <a:chOff x="2148" y="1836"/>
            <a:chExt cx="659" cy="672"/>
          </a:xfrm>
        </p:grpSpPr>
        <p:sp>
          <p:nvSpPr>
            <p:cNvPr id="40" name="Text Box 85">
              <a:extLst>
                <a:ext uri="{FF2B5EF4-FFF2-40B4-BE49-F238E27FC236}">
                  <a16:creationId xmlns:a16="http://schemas.microsoft.com/office/drawing/2014/main" id="{F09F3CEC-CE02-4201-A76B-97E2C822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1" name="Text Box 86">
              <a:extLst>
                <a:ext uri="{FF2B5EF4-FFF2-40B4-BE49-F238E27FC236}">
                  <a16:creationId xmlns:a16="http://schemas.microsoft.com/office/drawing/2014/main" id="{7898D1F7-B6FA-4308-900E-7206CF99D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" name="Line 88">
              <a:extLst>
                <a:ext uri="{FF2B5EF4-FFF2-40B4-BE49-F238E27FC236}">
                  <a16:creationId xmlns:a16="http://schemas.microsoft.com/office/drawing/2014/main" id="{BF7E62FA-E374-4FFC-8F75-7A6701BA8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250">
            <a:extLst>
              <a:ext uri="{FF2B5EF4-FFF2-40B4-BE49-F238E27FC236}">
                <a16:creationId xmlns:a16="http://schemas.microsoft.com/office/drawing/2014/main" id="{3F1E0F0E-E154-449A-8B3E-6EF01125D228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4415525"/>
            <a:ext cx="508000" cy="992187"/>
            <a:chOff x="381" y="2489"/>
            <a:chExt cx="320" cy="625"/>
          </a:xfrm>
        </p:grpSpPr>
        <p:sp>
          <p:nvSpPr>
            <p:cNvPr id="44" name="Text Box 119">
              <a:extLst>
                <a:ext uri="{FF2B5EF4-FFF2-40B4-BE49-F238E27FC236}">
                  <a16:creationId xmlns:a16="http://schemas.microsoft.com/office/drawing/2014/main" id="{89C5BF63-3C2D-4F47-97D9-3A840C0A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4B9F0FF8-75C2-43DF-A2F7-F3F19E322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249">
            <a:extLst>
              <a:ext uri="{FF2B5EF4-FFF2-40B4-BE49-F238E27FC236}">
                <a16:creationId xmlns:a16="http://schemas.microsoft.com/office/drawing/2014/main" id="{32DBAAD5-B741-412C-BF88-1F7C6D8FABDF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4404412"/>
            <a:ext cx="566738" cy="1052513"/>
            <a:chOff x="24" y="2482"/>
            <a:chExt cx="357" cy="663"/>
          </a:xfrm>
        </p:grpSpPr>
        <p:sp>
          <p:nvSpPr>
            <p:cNvPr id="47" name="Text Box 118">
              <a:extLst>
                <a:ext uri="{FF2B5EF4-FFF2-40B4-BE49-F238E27FC236}">
                  <a16:creationId xmlns:a16="http://schemas.microsoft.com/office/drawing/2014/main" id="{66E2AA28-A8FE-40F3-B158-9FF73CC31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8" name="Line 120">
              <a:extLst>
                <a:ext uri="{FF2B5EF4-FFF2-40B4-BE49-F238E27FC236}">
                  <a16:creationId xmlns:a16="http://schemas.microsoft.com/office/drawing/2014/main" id="{FC3CEAA5-39AE-42E4-9C1C-11144B198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22">
              <a:extLst>
                <a:ext uri="{FF2B5EF4-FFF2-40B4-BE49-F238E27FC236}">
                  <a16:creationId xmlns:a16="http://schemas.microsoft.com/office/drawing/2014/main" id="{65ED0178-1A4D-4A18-AF71-012DFA69C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65">
            <a:extLst>
              <a:ext uri="{FF2B5EF4-FFF2-40B4-BE49-F238E27FC236}">
                <a16:creationId xmlns:a16="http://schemas.microsoft.com/office/drawing/2014/main" id="{6D50EC90-1BE4-4816-81A5-3F285BB34574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4415525"/>
            <a:ext cx="530225" cy="992187"/>
            <a:chOff x="1082" y="2489"/>
            <a:chExt cx="334" cy="625"/>
          </a:xfrm>
        </p:grpSpPr>
        <p:sp>
          <p:nvSpPr>
            <p:cNvPr id="51" name="Text Box 125">
              <a:extLst>
                <a:ext uri="{FF2B5EF4-FFF2-40B4-BE49-F238E27FC236}">
                  <a16:creationId xmlns:a16="http://schemas.microsoft.com/office/drawing/2014/main" id="{AC16DF69-32AF-4E66-8BB6-5EAACF348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52" name="Line 127">
              <a:extLst>
                <a:ext uri="{FF2B5EF4-FFF2-40B4-BE49-F238E27FC236}">
                  <a16:creationId xmlns:a16="http://schemas.microsoft.com/office/drawing/2014/main" id="{8555315E-356A-4CE6-9B2F-7D75D5069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69">
            <a:extLst>
              <a:ext uri="{FF2B5EF4-FFF2-40B4-BE49-F238E27FC236}">
                <a16:creationId xmlns:a16="http://schemas.microsoft.com/office/drawing/2014/main" id="{20975D91-C2AD-4352-92EB-94231FED0170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4428225"/>
            <a:ext cx="531812" cy="1020762"/>
            <a:chOff x="739" y="2497"/>
            <a:chExt cx="335" cy="643"/>
          </a:xfrm>
        </p:grpSpPr>
        <p:sp>
          <p:nvSpPr>
            <p:cNvPr id="54" name="Text Box 124">
              <a:extLst>
                <a:ext uri="{FF2B5EF4-FFF2-40B4-BE49-F238E27FC236}">
                  <a16:creationId xmlns:a16="http://schemas.microsoft.com/office/drawing/2014/main" id="{9BDABE74-D840-4114-ACA4-17FBDC409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A6E1D207-53B8-489C-BDC6-9915E823D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8">
              <a:extLst>
                <a:ext uri="{FF2B5EF4-FFF2-40B4-BE49-F238E27FC236}">
                  <a16:creationId xmlns:a16="http://schemas.microsoft.com/office/drawing/2014/main" id="{2CDD9F75-A68A-4E61-B48F-AB1BACF30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289">
            <a:extLst>
              <a:ext uri="{FF2B5EF4-FFF2-40B4-BE49-F238E27FC236}">
                <a16:creationId xmlns:a16="http://schemas.microsoft.com/office/drawing/2014/main" id="{C71E508E-2136-4961-82FE-B022EF8B33BD}"/>
              </a:ext>
            </a:extLst>
          </p:cNvPr>
          <p:cNvGrpSpPr>
            <a:grpSpLocks/>
          </p:cNvGrpSpPr>
          <p:nvPr/>
        </p:nvGrpSpPr>
        <p:grpSpPr bwMode="auto">
          <a:xfrm>
            <a:off x="2828925" y="4453625"/>
            <a:ext cx="554038" cy="954087"/>
            <a:chOff x="1782" y="2513"/>
            <a:chExt cx="349" cy="601"/>
          </a:xfrm>
        </p:grpSpPr>
        <p:sp>
          <p:nvSpPr>
            <p:cNvPr id="58" name="Text Box 4">
              <a:extLst>
                <a:ext uri="{FF2B5EF4-FFF2-40B4-BE49-F238E27FC236}">
                  <a16:creationId xmlns:a16="http://schemas.microsoft.com/office/drawing/2014/main" id="{56FBBC6D-234F-403E-A08E-FCF675DD8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432FE686-7067-46F4-A8AB-E22293C8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288">
            <a:extLst>
              <a:ext uri="{FF2B5EF4-FFF2-40B4-BE49-F238E27FC236}">
                <a16:creationId xmlns:a16="http://schemas.microsoft.com/office/drawing/2014/main" id="{4B58E512-7A18-4CEB-95D8-47E95890B964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4415525"/>
            <a:ext cx="534988" cy="1023937"/>
            <a:chOff x="1454" y="2489"/>
            <a:chExt cx="337" cy="645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765B50B7-208D-40B3-B643-6A6A1A01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62" name="Line 105">
              <a:extLst>
                <a:ext uri="{FF2B5EF4-FFF2-40B4-BE49-F238E27FC236}">
                  <a16:creationId xmlns:a16="http://schemas.microsoft.com/office/drawing/2014/main" id="{DC77D3B1-BCBE-4F60-A845-FD8963A71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30">
              <a:extLst>
                <a:ext uri="{FF2B5EF4-FFF2-40B4-BE49-F238E27FC236}">
                  <a16:creationId xmlns:a16="http://schemas.microsoft.com/office/drawing/2014/main" id="{DA8CFCFF-67A2-4FA6-BE18-A80875EAE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5">
            <a:extLst>
              <a:ext uri="{FF2B5EF4-FFF2-40B4-BE49-F238E27FC236}">
                <a16:creationId xmlns:a16="http://schemas.microsoft.com/office/drawing/2014/main" id="{320BE476-FD36-429A-AE7B-970F3FB76340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453625"/>
            <a:ext cx="539750" cy="954087"/>
            <a:chOff x="2506" y="2513"/>
            <a:chExt cx="340" cy="601"/>
          </a:xfrm>
        </p:grpSpPr>
        <p:sp>
          <p:nvSpPr>
            <p:cNvPr id="65" name="Text Box 6">
              <a:extLst>
                <a:ext uri="{FF2B5EF4-FFF2-40B4-BE49-F238E27FC236}">
                  <a16:creationId xmlns:a16="http://schemas.microsoft.com/office/drawing/2014/main" id="{4CDEE13D-0AC8-4693-AA4F-086BBE0F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66" name="Line 108">
              <a:extLst>
                <a:ext uri="{FF2B5EF4-FFF2-40B4-BE49-F238E27FC236}">
                  <a16:creationId xmlns:a16="http://schemas.microsoft.com/office/drawing/2014/main" id="{60DB3ED2-DBFF-43D0-BA25-BE76DE85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339">
            <a:extLst>
              <a:ext uri="{FF2B5EF4-FFF2-40B4-BE49-F238E27FC236}">
                <a16:creationId xmlns:a16="http://schemas.microsoft.com/office/drawing/2014/main" id="{516CBF16-BFF9-49B3-86B9-97402F0EF60B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4453625"/>
            <a:ext cx="541337" cy="1014412"/>
            <a:chOff x="2169" y="2513"/>
            <a:chExt cx="341" cy="639"/>
          </a:xfrm>
        </p:grpSpPr>
        <p:grpSp>
          <p:nvGrpSpPr>
            <p:cNvPr id="68" name="Group 304">
              <a:extLst>
                <a:ext uri="{FF2B5EF4-FFF2-40B4-BE49-F238E27FC236}">
                  <a16:creationId xmlns:a16="http://schemas.microsoft.com/office/drawing/2014/main" id="{AB3E70BA-7136-46EE-91FE-E038985C4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70" name="Text Box 5">
                <a:extLst>
                  <a:ext uri="{FF2B5EF4-FFF2-40B4-BE49-F238E27FC236}">
                    <a16:creationId xmlns:a16="http://schemas.microsoft.com/office/drawing/2014/main" id="{6B295D9A-2B04-4B44-982F-E3327A12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71" name="Line 107">
                <a:extLst>
                  <a:ext uri="{FF2B5EF4-FFF2-40B4-BE49-F238E27FC236}">
                    <a16:creationId xmlns:a16="http://schemas.microsoft.com/office/drawing/2014/main" id="{53453BF6-120D-40CB-B795-A13B4EE7F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Line 132">
              <a:extLst>
                <a:ext uri="{FF2B5EF4-FFF2-40B4-BE49-F238E27FC236}">
                  <a16:creationId xmlns:a16="http://schemas.microsoft.com/office/drawing/2014/main" id="{E9ABE095-0EC9-4860-984F-C3444FC18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251">
            <a:extLst>
              <a:ext uri="{FF2B5EF4-FFF2-40B4-BE49-F238E27FC236}">
                <a16:creationId xmlns:a16="http://schemas.microsoft.com/office/drawing/2014/main" id="{6435EDBC-EB1B-4CDD-B73A-634BA4162B2B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5423587"/>
            <a:ext cx="508000" cy="758825"/>
            <a:chOff x="359" y="3124"/>
            <a:chExt cx="320" cy="478"/>
          </a:xfrm>
        </p:grpSpPr>
        <p:sp>
          <p:nvSpPr>
            <p:cNvPr id="73" name="Text Box 152">
              <a:extLst>
                <a:ext uri="{FF2B5EF4-FFF2-40B4-BE49-F238E27FC236}">
                  <a16:creationId xmlns:a16="http://schemas.microsoft.com/office/drawing/2014/main" id="{1F5A629A-C401-4098-99A2-9944C3B14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4" name="Line 160">
              <a:extLst>
                <a:ext uri="{FF2B5EF4-FFF2-40B4-BE49-F238E27FC236}">
                  <a16:creationId xmlns:a16="http://schemas.microsoft.com/office/drawing/2014/main" id="{D2855D13-80A0-4ADF-B832-36D1C66A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266">
            <a:extLst>
              <a:ext uri="{FF2B5EF4-FFF2-40B4-BE49-F238E27FC236}">
                <a16:creationId xmlns:a16="http://schemas.microsoft.com/office/drawing/2014/main" id="{8A7D49C3-DD9D-47F2-BC6B-1FD163E4CCA1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5426762"/>
            <a:ext cx="508000" cy="755650"/>
            <a:chOff x="719" y="3126"/>
            <a:chExt cx="320" cy="476"/>
          </a:xfrm>
        </p:grpSpPr>
        <p:sp>
          <p:nvSpPr>
            <p:cNvPr id="76" name="Text Box 153">
              <a:extLst>
                <a:ext uri="{FF2B5EF4-FFF2-40B4-BE49-F238E27FC236}">
                  <a16:creationId xmlns:a16="http://schemas.microsoft.com/office/drawing/2014/main" id="{7B87CD8A-1801-495E-A40D-581EEF6ED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7" name="Line 161">
              <a:extLst>
                <a:ext uri="{FF2B5EF4-FFF2-40B4-BE49-F238E27FC236}">
                  <a16:creationId xmlns:a16="http://schemas.microsoft.com/office/drawing/2014/main" id="{BCD89C1F-B550-4F26-8FD3-BEE3CC8F0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267">
            <a:extLst>
              <a:ext uri="{FF2B5EF4-FFF2-40B4-BE49-F238E27FC236}">
                <a16:creationId xmlns:a16="http://schemas.microsoft.com/office/drawing/2014/main" id="{AFCCBC53-7128-42C5-960A-010E7F38D166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5406125"/>
            <a:ext cx="508000" cy="776287"/>
            <a:chOff x="1079" y="3113"/>
            <a:chExt cx="320" cy="489"/>
          </a:xfrm>
        </p:grpSpPr>
        <p:sp>
          <p:nvSpPr>
            <p:cNvPr id="79" name="Text Box 154">
              <a:extLst>
                <a:ext uri="{FF2B5EF4-FFF2-40B4-BE49-F238E27FC236}">
                  <a16:creationId xmlns:a16="http://schemas.microsoft.com/office/drawing/2014/main" id="{643C6E30-EBBD-4703-AB0B-5E80805E2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0" name="Line 162">
              <a:extLst>
                <a:ext uri="{FF2B5EF4-FFF2-40B4-BE49-F238E27FC236}">
                  <a16:creationId xmlns:a16="http://schemas.microsoft.com/office/drawing/2014/main" id="{4CD96C8A-4BAF-4577-9E10-77D9541D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290">
            <a:extLst>
              <a:ext uri="{FF2B5EF4-FFF2-40B4-BE49-F238E27FC236}">
                <a16:creationId xmlns:a16="http://schemas.microsoft.com/office/drawing/2014/main" id="{C4495EA9-1A30-4F8F-9EB3-57F475E47C17}"/>
              </a:ext>
            </a:extLst>
          </p:cNvPr>
          <p:cNvGrpSpPr>
            <a:grpSpLocks/>
          </p:cNvGrpSpPr>
          <p:nvPr/>
        </p:nvGrpSpPr>
        <p:grpSpPr bwMode="auto">
          <a:xfrm>
            <a:off x="2284413" y="5434700"/>
            <a:ext cx="508000" cy="747712"/>
            <a:chOff x="1439" y="3131"/>
            <a:chExt cx="320" cy="471"/>
          </a:xfrm>
        </p:grpSpPr>
        <p:sp>
          <p:nvSpPr>
            <p:cNvPr id="82" name="Text Box 155">
              <a:extLst>
                <a:ext uri="{FF2B5EF4-FFF2-40B4-BE49-F238E27FC236}">
                  <a16:creationId xmlns:a16="http://schemas.microsoft.com/office/drawing/2014/main" id="{15485751-6CAF-4E9D-B9DD-F6CDCFDB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83" name="Line 163">
              <a:extLst>
                <a:ext uri="{FF2B5EF4-FFF2-40B4-BE49-F238E27FC236}">
                  <a16:creationId xmlns:a16="http://schemas.microsoft.com/office/drawing/2014/main" id="{8FFA95C1-9199-4DB9-AC78-DA8036CB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291">
            <a:extLst>
              <a:ext uri="{FF2B5EF4-FFF2-40B4-BE49-F238E27FC236}">
                <a16:creationId xmlns:a16="http://schemas.microsoft.com/office/drawing/2014/main" id="{988E3A5A-B235-45AB-94A2-C7BCDF83DA81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5414062"/>
            <a:ext cx="508000" cy="768350"/>
            <a:chOff x="1799" y="3118"/>
            <a:chExt cx="320" cy="484"/>
          </a:xfrm>
        </p:grpSpPr>
        <p:sp>
          <p:nvSpPr>
            <p:cNvPr id="85" name="Text Box 156">
              <a:extLst>
                <a:ext uri="{FF2B5EF4-FFF2-40B4-BE49-F238E27FC236}">
                  <a16:creationId xmlns:a16="http://schemas.microsoft.com/office/drawing/2014/main" id="{E6138F38-21BE-4BF7-9D30-AF8BDD1CE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86" name="Line 164">
              <a:extLst>
                <a:ext uri="{FF2B5EF4-FFF2-40B4-BE49-F238E27FC236}">
                  <a16:creationId xmlns:a16="http://schemas.microsoft.com/office/drawing/2014/main" id="{14D978AD-B588-443A-B150-9DF7898A6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292">
            <a:extLst>
              <a:ext uri="{FF2B5EF4-FFF2-40B4-BE49-F238E27FC236}">
                <a16:creationId xmlns:a16="http://schemas.microsoft.com/office/drawing/2014/main" id="{968B74F8-A03E-440F-8A5D-DAAB7E3441F8}"/>
              </a:ext>
            </a:extLst>
          </p:cNvPr>
          <p:cNvGrpSpPr>
            <a:grpSpLocks/>
          </p:cNvGrpSpPr>
          <p:nvPr/>
        </p:nvGrpSpPr>
        <p:grpSpPr bwMode="auto">
          <a:xfrm>
            <a:off x="3427413" y="5406125"/>
            <a:ext cx="508000" cy="776287"/>
            <a:chOff x="2159" y="3113"/>
            <a:chExt cx="320" cy="489"/>
          </a:xfrm>
        </p:grpSpPr>
        <p:sp>
          <p:nvSpPr>
            <p:cNvPr id="88" name="Text Box 157">
              <a:extLst>
                <a:ext uri="{FF2B5EF4-FFF2-40B4-BE49-F238E27FC236}">
                  <a16:creationId xmlns:a16="http://schemas.microsoft.com/office/drawing/2014/main" id="{914D0666-A119-4C85-AC8D-952EA9487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89" name="Line 165">
              <a:extLst>
                <a:ext uri="{FF2B5EF4-FFF2-40B4-BE49-F238E27FC236}">
                  <a16:creationId xmlns:a16="http://schemas.microsoft.com/office/drawing/2014/main" id="{8DF8AC68-4A8D-4EE9-B17D-C9F1FC89B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68">
            <a:extLst>
              <a:ext uri="{FF2B5EF4-FFF2-40B4-BE49-F238E27FC236}">
                <a16:creationId xmlns:a16="http://schemas.microsoft.com/office/drawing/2014/main" id="{54CEE257-2C1E-4E65-887C-F69287BE47B6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5422000"/>
            <a:ext cx="508000" cy="760412"/>
            <a:chOff x="2519" y="3123"/>
            <a:chExt cx="320" cy="479"/>
          </a:xfrm>
        </p:grpSpPr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976F980-93BB-49C1-9A8F-4896B5C08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92" name="Line 166">
              <a:extLst>
                <a:ext uri="{FF2B5EF4-FFF2-40B4-BE49-F238E27FC236}">
                  <a16:creationId xmlns:a16="http://schemas.microsoft.com/office/drawing/2014/main" id="{98CD5983-233A-4B5A-9019-877726A2D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175">
            <a:extLst>
              <a:ext uri="{FF2B5EF4-FFF2-40B4-BE49-F238E27FC236}">
                <a16:creationId xmlns:a16="http://schemas.microsoft.com/office/drawing/2014/main" id="{2E141946-F30F-4674-BD74-570212DD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94" name="Text Box 176">
            <a:extLst>
              <a:ext uri="{FF2B5EF4-FFF2-40B4-BE49-F238E27FC236}">
                <a16:creationId xmlns:a16="http://schemas.microsoft.com/office/drawing/2014/main" id="{48F33D28-3990-46C0-8AB1-AD67AE56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95" name="Text Box 177">
            <a:extLst>
              <a:ext uri="{FF2B5EF4-FFF2-40B4-BE49-F238E27FC236}">
                <a16:creationId xmlns:a16="http://schemas.microsoft.com/office/drawing/2014/main" id="{09955D1B-C5D5-4DE6-8C9D-1A9FD42D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96" name="Text Box 178">
            <a:extLst>
              <a:ext uri="{FF2B5EF4-FFF2-40B4-BE49-F238E27FC236}">
                <a16:creationId xmlns:a16="http://schemas.microsoft.com/office/drawing/2014/main" id="{9B8C82C9-5751-473C-BA0C-2FA27EBB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97" name="Text Box 179">
            <a:extLst>
              <a:ext uri="{FF2B5EF4-FFF2-40B4-BE49-F238E27FC236}">
                <a16:creationId xmlns:a16="http://schemas.microsoft.com/office/drawing/2014/main" id="{87E051C5-3823-42F2-9BAE-C0BE758B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8" name="Text Box 180">
            <a:extLst>
              <a:ext uri="{FF2B5EF4-FFF2-40B4-BE49-F238E27FC236}">
                <a16:creationId xmlns:a16="http://schemas.microsoft.com/office/drawing/2014/main" id="{B49C400C-FA05-4A6D-BD45-BF1CED489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99" name="Text Box 181">
            <a:extLst>
              <a:ext uri="{FF2B5EF4-FFF2-40B4-BE49-F238E27FC236}">
                <a16:creationId xmlns:a16="http://schemas.microsoft.com/office/drawing/2014/main" id="{2FB6642E-7B58-4828-A2F8-6B4F2EE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0" name="Text Box 182">
            <a:extLst>
              <a:ext uri="{FF2B5EF4-FFF2-40B4-BE49-F238E27FC236}">
                <a16:creationId xmlns:a16="http://schemas.microsoft.com/office/drawing/2014/main" id="{75F8F4F6-7B18-45A5-8E14-7FC1320A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1" name="Text Box 191">
            <a:extLst>
              <a:ext uri="{FF2B5EF4-FFF2-40B4-BE49-F238E27FC236}">
                <a16:creationId xmlns:a16="http://schemas.microsoft.com/office/drawing/2014/main" id="{0FE74B15-9CF4-454F-9531-1ADD6355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661698FE-C9C3-4C89-AB36-5E7888D6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03" name="Text Box 196">
            <a:extLst>
              <a:ext uri="{FF2B5EF4-FFF2-40B4-BE49-F238E27FC236}">
                <a16:creationId xmlns:a16="http://schemas.microsoft.com/office/drawing/2014/main" id="{ADBD6CF3-45A5-4528-87E4-EB0180A6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4" name="Text Box 197">
            <a:extLst>
              <a:ext uri="{FF2B5EF4-FFF2-40B4-BE49-F238E27FC236}">
                <a16:creationId xmlns:a16="http://schemas.microsoft.com/office/drawing/2014/main" id="{FEE51944-154A-4169-AE33-70DA629D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05" name="Text Box 200">
            <a:extLst>
              <a:ext uri="{FF2B5EF4-FFF2-40B4-BE49-F238E27FC236}">
                <a16:creationId xmlns:a16="http://schemas.microsoft.com/office/drawing/2014/main" id="{22748317-4BF3-4FD9-B62C-0C48AAED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3985312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06" name="Text Box 201">
            <a:extLst>
              <a:ext uri="{FF2B5EF4-FFF2-40B4-BE49-F238E27FC236}">
                <a16:creationId xmlns:a16="http://schemas.microsoft.com/office/drawing/2014/main" id="{81DB89FE-AF55-4F1D-9E8C-8C316496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39853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07" name="Text Box 204">
            <a:extLst>
              <a:ext uri="{FF2B5EF4-FFF2-40B4-BE49-F238E27FC236}">
                <a16:creationId xmlns:a16="http://schemas.microsoft.com/office/drawing/2014/main" id="{3EB3052A-E728-4CD4-A7FA-2FE65E5A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175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8" name="Text Box 205">
            <a:extLst>
              <a:ext uri="{FF2B5EF4-FFF2-40B4-BE49-F238E27FC236}">
                <a16:creationId xmlns:a16="http://schemas.microsoft.com/office/drawing/2014/main" id="{263D706E-3E15-450C-9C19-9D915D37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9" name="Text Box 211">
            <a:extLst>
              <a:ext uri="{FF2B5EF4-FFF2-40B4-BE49-F238E27FC236}">
                <a16:creationId xmlns:a16="http://schemas.microsoft.com/office/drawing/2014/main" id="{0B0033BF-A4DA-4DF1-8BAF-9DCF65AA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Text Box 212">
            <a:extLst>
              <a:ext uri="{FF2B5EF4-FFF2-40B4-BE49-F238E27FC236}">
                <a16:creationId xmlns:a16="http://schemas.microsoft.com/office/drawing/2014/main" id="{00438CD5-3C6E-4998-BE0D-F48FC2F6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11" name="Text Box 213">
            <a:extLst>
              <a:ext uri="{FF2B5EF4-FFF2-40B4-BE49-F238E27FC236}">
                <a16:creationId xmlns:a16="http://schemas.microsoft.com/office/drawing/2014/main" id="{46FB0CB2-929E-46DA-AE86-0FC1548F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12" name="Text Box 214">
            <a:extLst>
              <a:ext uri="{FF2B5EF4-FFF2-40B4-BE49-F238E27FC236}">
                <a16:creationId xmlns:a16="http://schemas.microsoft.com/office/drawing/2014/main" id="{27F80044-6920-4AF8-B279-439375FD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grpSp>
        <p:nvGrpSpPr>
          <p:cNvPr id="113" name="Group 279">
            <a:extLst>
              <a:ext uri="{FF2B5EF4-FFF2-40B4-BE49-F238E27FC236}">
                <a16:creationId xmlns:a16="http://schemas.microsoft.com/office/drawing/2014/main" id="{8195FBD5-0B19-4A6D-BE33-6E99748F8C30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9362"/>
            <a:ext cx="1098550" cy="506413"/>
            <a:chOff x="3254" y="1830"/>
            <a:chExt cx="692" cy="319"/>
          </a:xfrm>
        </p:grpSpPr>
        <p:sp>
          <p:nvSpPr>
            <p:cNvPr id="114" name="Line 215">
              <a:extLst>
                <a:ext uri="{FF2B5EF4-FFF2-40B4-BE49-F238E27FC236}">
                  <a16:creationId xmlns:a16="http://schemas.microsoft.com/office/drawing/2014/main" id="{5677EF64-C980-4B73-B841-FD9479F9D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16">
              <a:extLst>
                <a:ext uri="{FF2B5EF4-FFF2-40B4-BE49-F238E27FC236}">
                  <a16:creationId xmlns:a16="http://schemas.microsoft.com/office/drawing/2014/main" id="{7F310EBB-763A-4D78-BCB6-6EE25E315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17">
            <a:extLst>
              <a:ext uri="{FF2B5EF4-FFF2-40B4-BE49-F238E27FC236}">
                <a16:creationId xmlns:a16="http://schemas.microsoft.com/office/drawing/2014/main" id="{FB397369-BA1D-4E71-8231-A13BC067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17" name="Text Box 218">
            <a:extLst>
              <a:ext uri="{FF2B5EF4-FFF2-40B4-BE49-F238E27FC236}">
                <a16:creationId xmlns:a16="http://schemas.microsoft.com/office/drawing/2014/main" id="{4F8EFEFF-8856-4F57-AD73-9D0F37DB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18" name="Text Box 219">
            <a:extLst>
              <a:ext uri="{FF2B5EF4-FFF2-40B4-BE49-F238E27FC236}">
                <a16:creationId xmlns:a16="http://schemas.microsoft.com/office/drawing/2014/main" id="{CFCD07B5-0453-4A16-B0B3-0206EF3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19" name="Text Box 220">
            <a:extLst>
              <a:ext uri="{FF2B5EF4-FFF2-40B4-BE49-F238E27FC236}">
                <a16:creationId xmlns:a16="http://schemas.microsoft.com/office/drawing/2014/main" id="{9333448E-7248-4622-A533-3AE75D7C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20" name="Group 314">
            <a:extLst>
              <a:ext uri="{FF2B5EF4-FFF2-40B4-BE49-F238E27FC236}">
                <a16:creationId xmlns:a16="http://schemas.microsoft.com/office/drawing/2014/main" id="{D7855FC6-61A2-40AC-AA7B-AA01C26A0A84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3372537"/>
            <a:ext cx="1060450" cy="495300"/>
            <a:chOff x="4705" y="1832"/>
            <a:chExt cx="668" cy="312"/>
          </a:xfrm>
        </p:grpSpPr>
        <p:sp>
          <p:nvSpPr>
            <p:cNvPr id="121" name="Line 221">
              <a:extLst>
                <a:ext uri="{FF2B5EF4-FFF2-40B4-BE49-F238E27FC236}">
                  <a16:creationId xmlns:a16="http://schemas.microsoft.com/office/drawing/2014/main" id="{43E86317-FE6F-4B69-848F-AA9BF6C08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22">
              <a:extLst>
                <a:ext uri="{FF2B5EF4-FFF2-40B4-BE49-F238E27FC236}">
                  <a16:creationId xmlns:a16="http://schemas.microsoft.com/office/drawing/2014/main" id="{04C980AD-E947-4749-B02B-3AE831BF1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" name="Text Box 223">
            <a:extLst>
              <a:ext uri="{FF2B5EF4-FFF2-40B4-BE49-F238E27FC236}">
                <a16:creationId xmlns:a16="http://schemas.microsoft.com/office/drawing/2014/main" id="{1C5EC0B4-71BC-4D89-ACD4-C1F0E9E1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24" name="Text Box 224">
            <a:extLst>
              <a:ext uri="{FF2B5EF4-FFF2-40B4-BE49-F238E27FC236}">
                <a16:creationId xmlns:a16="http://schemas.microsoft.com/office/drawing/2014/main" id="{E8DA6314-78C3-493C-865D-CFEAC6C3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25" name="Text Box 225">
            <a:extLst>
              <a:ext uri="{FF2B5EF4-FFF2-40B4-BE49-F238E27FC236}">
                <a16:creationId xmlns:a16="http://schemas.microsoft.com/office/drawing/2014/main" id="{F12B230D-39F6-4B5C-B59F-8C7E6FB2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26" name="Text Box 226">
            <a:extLst>
              <a:ext uri="{FF2B5EF4-FFF2-40B4-BE49-F238E27FC236}">
                <a16:creationId xmlns:a16="http://schemas.microsoft.com/office/drawing/2014/main" id="{AAEAC02D-7414-409B-88D2-EF3764DC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27" name="Text Box 227">
            <a:extLst>
              <a:ext uri="{FF2B5EF4-FFF2-40B4-BE49-F238E27FC236}">
                <a16:creationId xmlns:a16="http://schemas.microsoft.com/office/drawing/2014/main" id="{2C57E836-B833-4C5B-9393-B336935C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8" name="Text Box 228">
            <a:extLst>
              <a:ext uri="{FF2B5EF4-FFF2-40B4-BE49-F238E27FC236}">
                <a16:creationId xmlns:a16="http://schemas.microsoft.com/office/drawing/2014/main" id="{2D27D328-5E5F-4EA3-8EFA-488F2D960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29" name="Text Box 229">
            <a:extLst>
              <a:ext uri="{FF2B5EF4-FFF2-40B4-BE49-F238E27FC236}">
                <a16:creationId xmlns:a16="http://schemas.microsoft.com/office/drawing/2014/main" id="{03C083A1-3AB8-49BA-9E98-0E64C14E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30" name="Text Box 230">
            <a:extLst>
              <a:ext uri="{FF2B5EF4-FFF2-40B4-BE49-F238E27FC236}">
                <a16:creationId xmlns:a16="http://schemas.microsoft.com/office/drawing/2014/main" id="{66F6D4E8-3243-4212-8F4F-D6E1F0B4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31" name="Group 322">
            <a:extLst>
              <a:ext uri="{FF2B5EF4-FFF2-40B4-BE49-F238E27FC236}">
                <a16:creationId xmlns:a16="http://schemas.microsoft.com/office/drawing/2014/main" id="{35D388F8-4F68-4707-B302-46EF970C33D2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281925"/>
            <a:ext cx="2286000" cy="641350"/>
            <a:chOff x="3588" y="1145"/>
            <a:chExt cx="1440" cy="404"/>
          </a:xfrm>
        </p:grpSpPr>
        <p:sp>
          <p:nvSpPr>
            <p:cNvPr id="132" name="Line 231">
              <a:extLst>
                <a:ext uri="{FF2B5EF4-FFF2-40B4-BE49-F238E27FC236}">
                  <a16:creationId xmlns:a16="http://schemas.microsoft.com/office/drawing/2014/main" id="{D8A7F364-4F73-43D1-8F3A-B4912C469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33">
              <a:extLst>
                <a:ext uri="{FF2B5EF4-FFF2-40B4-BE49-F238E27FC236}">
                  <a16:creationId xmlns:a16="http://schemas.microsoft.com/office/drawing/2014/main" id="{E343D71C-BF42-43C9-8378-F5E3302B0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52">
            <a:extLst>
              <a:ext uri="{FF2B5EF4-FFF2-40B4-BE49-F238E27FC236}">
                <a16:creationId xmlns:a16="http://schemas.microsoft.com/office/drawing/2014/main" id="{D608744A-52CA-4C2B-91ED-0246BE934AC4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4467912"/>
            <a:ext cx="617537" cy="457200"/>
            <a:chOff x="3059" y="2522"/>
            <a:chExt cx="389" cy="288"/>
          </a:xfrm>
        </p:grpSpPr>
        <p:sp>
          <p:nvSpPr>
            <p:cNvPr id="135" name="Line 234">
              <a:extLst>
                <a:ext uri="{FF2B5EF4-FFF2-40B4-BE49-F238E27FC236}">
                  <a16:creationId xmlns:a16="http://schemas.microsoft.com/office/drawing/2014/main" id="{E6D878E2-49B6-4F02-922D-DDC435B8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35">
              <a:extLst>
                <a:ext uri="{FF2B5EF4-FFF2-40B4-BE49-F238E27FC236}">
                  <a16:creationId xmlns:a16="http://schemas.microsoft.com/office/drawing/2014/main" id="{A0AC7084-54F3-4698-8AF7-27C1A8FA4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" name="Group 274">
            <a:extLst>
              <a:ext uri="{FF2B5EF4-FFF2-40B4-BE49-F238E27FC236}">
                <a16:creationId xmlns:a16="http://schemas.microsoft.com/office/drawing/2014/main" id="{63247F2E-85BD-494C-98DE-4585FDEB74AE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421875"/>
            <a:ext cx="628650" cy="469900"/>
            <a:chOff x="3762" y="2493"/>
            <a:chExt cx="396" cy="296"/>
          </a:xfrm>
        </p:grpSpPr>
        <p:sp>
          <p:nvSpPr>
            <p:cNvPr id="138" name="Line 236">
              <a:extLst>
                <a:ext uri="{FF2B5EF4-FFF2-40B4-BE49-F238E27FC236}">
                  <a16:creationId xmlns:a16="http://schemas.microsoft.com/office/drawing/2014/main" id="{4EE4B2AE-9D0C-403D-B44A-3D197898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37">
              <a:extLst>
                <a:ext uri="{FF2B5EF4-FFF2-40B4-BE49-F238E27FC236}">
                  <a16:creationId xmlns:a16="http://schemas.microsoft.com/office/drawing/2014/main" id="{BC443426-7E5F-4FDA-9972-D2D535D5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297">
            <a:extLst>
              <a:ext uri="{FF2B5EF4-FFF2-40B4-BE49-F238E27FC236}">
                <a16:creationId xmlns:a16="http://schemas.microsoft.com/office/drawing/2014/main" id="{480496E2-0649-4F91-A258-9D70CF6AF6C7}"/>
              </a:ext>
            </a:extLst>
          </p:cNvPr>
          <p:cNvGrpSpPr>
            <a:grpSpLocks/>
          </p:cNvGrpSpPr>
          <p:nvPr/>
        </p:nvGrpSpPr>
        <p:grpSpPr bwMode="auto">
          <a:xfrm>
            <a:off x="7075488" y="4437750"/>
            <a:ext cx="666750" cy="484187"/>
            <a:chOff x="4457" y="2503"/>
            <a:chExt cx="420" cy="305"/>
          </a:xfrm>
        </p:grpSpPr>
        <p:sp>
          <p:nvSpPr>
            <p:cNvPr id="141" name="Line 238">
              <a:extLst>
                <a:ext uri="{FF2B5EF4-FFF2-40B4-BE49-F238E27FC236}">
                  <a16:creationId xmlns:a16="http://schemas.microsoft.com/office/drawing/2014/main" id="{BD1871B8-AA8D-496C-AAAC-E92C97FDC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39">
              <a:extLst>
                <a:ext uri="{FF2B5EF4-FFF2-40B4-BE49-F238E27FC236}">
                  <a16:creationId xmlns:a16="http://schemas.microsoft.com/office/drawing/2014/main" id="{D6B7D2F5-2390-4711-8DA4-C3AC9448B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298">
            <a:extLst>
              <a:ext uri="{FF2B5EF4-FFF2-40B4-BE49-F238E27FC236}">
                <a16:creationId xmlns:a16="http://schemas.microsoft.com/office/drawing/2014/main" id="{54634B14-9710-43DF-8224-03A8F875D8A5}"/>
              </a:ext>
            </a:extLst>
          </p:cNvPr>
          <p:cNvGrpSpPr>
            <a:grpSpLocks/>
          </p:cNvGrpSpPr>
          <p:nvPr/>
        </p:nvGrpSpPr>
        <p:grpSpPr bwMode="auto">
          <a:xfrm>
            <a:off x="8266113" y="4440925"/>
            <a:ext cx="628650" cy="498475"/>
            <a:chOff x="5207" y="2505"/>
            <a:chExt cx="396" cy="314"/>
          </a:xfrm>
        </p:grpSpPr>
        <p:sp>
          <p:nvSpPr>
            <p:cNvPr id="144" name="Line 240">
              <a:extLst>
                <a:ext uri="{FF2B5EF4-FFF2-40B4-BE49-F238E27FC236}">
                  <a16:creationId xmlns:a16="http://schemas.microsoft.com/office/drawing/2014/main" id="{7A244884-1D57-4354-9F6D-C6EEAAC31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41">
              <a:extLst>
                <a:ext uri="{FF2B5EF4-FFF2-40B4-BE49-F238E27FC236}">
                  <a16:creationId xmlns:a16="http://schemas.microsoft.com/office/drawing/2014/main" id="{C091BC68-90B6-4D81-A08C-6EC347FE2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Text Box 254">
            <a:extLst>
              <a:ext uri="{FF2B5EF4-FFF2-40B4-BE49-F238E27FC236}">
                <a16:creationId xmlns:a16="http://schemas.microsoft.com/office/drawing/2014/main" id="{6F789761-62B0-4936-924E-1C40BC32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47" name="Text Box 256">
            <a:extLst>
              <a:ext uri="{FF2B5EF4-FFF2-40B4-BE49-F238E27FC236}">
                <a16:creationId xmlns:a16="http://schemas.microsoft.com/office/drawing/2014/main" id="{56B2C510-A2BA-40B1-A757-D25F86D8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grpSp>
        <p:nvGrpSpPr>
          <p:cNvPr id="148" name="Group 259">
            <a:extLst>
              <a:ext uri="{FF2B5EF4-FFF2-40B4-BE49-F238E27FC236}">
                <a16:creationId xmlns:a16="http://schemas.microsoft.com/office/drawing/2014/main" id="{2A90B0B8-A965-4CCE-8DFB-79C5CC83EA66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3370950"/>
            <a:ext cx="1089025" cy="1098550"/>
            <a:chOff x="53" y="1836"/>
            <a:chExt cx="686" cy="692"/>
          </a:xfrm>
        </p:grpSpPr>
        <p:sp>
          <p:nvSpPr>
            <p:cNvPr id="149" name="Text Box 260">
              <a:extLst>
                <a:ext uri="{FF2B5EF4-FFF2-40B4-BE49-F238E27FC236}">
                  <a16:creationId xmlns:a16="http://schemas.microsoft.com/office/drawing/2014/main" id="{D5144064-5216-4F76-8053-07617AFE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50" name="Text Box 261">
              <a:extLst>
                <a:ext uri="{FF2B5EF4-FFF2-40B4-BE49-F238E27FC236}">
                  <a16:creationId xmlns:a16="http://schemas.microsoft.com/office/drawing/2014/main" id="{4162D243-C64B-4617-A230-4EF680D27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1" name="Line 262">
              <a:extLst>
                <a:ext uri="{FF2B5EF4-FFF2-40B4-BE49-F238E27FC236}">
                  <a16:creationId xmlns:a16="http://schemas.microsoft.com/office/drawing/2014/main" id="{E632539F-E55B-47A1-8ADE-27FBF327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63">
              <a:extLst>
                <a:ext uri="{FF2B5EF4-FFF2-40B4-BE49-F238E27FC236}">
                  <a16:creationId xmlns:a16="http://schemas.microsoft.com/office/drawing/2014/main" id="{25CC4477-EE4F-43E7-839E-329F5920C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" name="Text Box 270">
            <a:extLst>
              <a:ext uri="{FF2B5EF4-FFF2-40B4-BE49-F238E27FC236}">
                <a16:creationId xmlns:a16="http://schemas.microsoft.com/office/drawing/2014/main" id="{EEEB165B-AA18-4D4A-A396-6FFB8633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4" name="Text Box 271">
            <a:extLst>
              <a:ext uri="{FF2B5EF4-FFF2-40B4-BE49-F238E27FC236}">
                <a16:creationId xmlns:a16="http://schemas.microsoft.com/office/drawing/2014/main" id="{AD1F1226-83E0-4266-9B55-F948C7E7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93781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5" name="Text Box 272">
            <a:extLst>
              <a:ext uri="{FF2B5EF4-FFF2-40B4-BE49-F238E27FC236}">
                <a16:creationId xmlns:a16="http://schemas.microsoft.com/office/drawing/2014/main" id="{FFA0FE53-EA2D-4E47-817C-003F684F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56" name="Text Box 273">
            <a:extLst>
              <a:ext uri="{FF2B5EF4-FFF2-40B4-BE49-F238E27FC236}">
                <a16:creationId xmlns:a16="http://schemas.microsoft.com/office/drawing/2014/main" id="{97975DCD-DBBF-427E-9131-409CCE90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9394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grpSp>
        <p:nvGrpSpPr>
          <p:cNvPr id="157" name="Group 275">
            <a:extLst>
              <a:ext uri="{FF2B5EF4-FFF2-40B4-BE49-F238E27FC236}">
                <a16:creationId xmlns:a16="http://schemas.microsoft.com/office/drawing/2014/main" id="{CC9C8060-5A9C-433B-83AF-EB41C9E3E690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3383650"/>
            <a:ext cx="1076325" cy="1065212"/>
            <a:chOff x="731" y="1836"/>
            <a:chExt cx="678" cy="671"/>
          </a:xfrm>
        </p:grpSpPr>
        <p:sp>
          <p:nvSpPr>
            <p:cNvPr id="158" name="Text Box 276">
              <a:extLst>
                <a:ext uri="{FF2B5EF4-FFF2-40B4-BE49-F238E27FC236}">
                  <a16:creationId xmlns:a16="http://schemas.microsoft.com/office/drawing/2014/main" id="{A24826EE-1D58-495B-81FA-53F00894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59" name="Text Box 277">
              <a:extLst>
                <a:ext uri="{FF2B5EF4-FFF2-40B4-BE49-F238E27FC236}">
                  <a16:creationId xmlns:a16="http://schemas.microsoft.com/office/drawing/2014/main" id="{E739D283-110A-4826-B40D-773E106F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0" name="Line 278">
              <a:extLst>
                <a:ext uri="{FF2B5EF4-FFF2-40B4-BE49-F238E27FC236}">
                  <a16:creationId xmlns:a16="http://schemas.microsoft.com/office/drawing/2014/main" id="{28549D76-40CC-4223-BA57-6390CC16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" name="Group 280">
            <a:extLst>
              <a:ext uri="{FF2B5EF4-FFF2-40B4-BE49-F238E27FC236}">
                <a16:creationId xmlns:a16="http://schemas.microsoft.com/office/drawing/2014/main" id="{8C8C22C6-89A8-408D-B910-C86AC5DC1CCF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2259700"/>
            <a:ext cx="2205037" cy="1098550"/>
            <a:chOff x="97" y="1135"/>
            <a:chExt cx="1389" cy="692"/>
          </a:xfrm>
        </p:grpSpPr>
        <p:sp>
          <p:nvSpPr>
            <p:cNvPr id="162" name="Text Box 281">
              <a:extLst>
                <a:ext uri="{FF2B5EF4-FFF2-40B4-BE49-F238E27FC236}">
                  <a16:creationId xmlns:a16="http://schemas.microsoft.com/office/drawing/2014/main" id="{EEB2FC57-4D00-4900-81A8-8031F006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63" name="Text Box 282">
              <a:extLst>
                <a:ext uri="{FF2B5EF4-FFF2-40B4-BE49-F238E27FC236}">
                  <a16:creationId xmlns:a16="http://schemas.microsoft.com/office/drawing/2014/main" id="{B2F265DE-684F-4CD7-AB39-F58C214A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64" name="Text Box 283">
              <a:extLst>
                <a:ext uri="{FF2B5EF4-FFF2-40B4-BE49-F238E27FC236}">
                  <a16:creationId xmlns:a16="http://schemas.microsoft.com/office/drawing/2014/main" id="{1D9E7498-2ADA-4779-B72E-86F0F304A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5" name="Text Box 284">
              <a:extLst>
                <a:ext uri="{FF2B5EF4-FFF2-40B4-BE49-F238E27FC236}">
                  <a16:creationId xmlns:a16="http://schemas.microsoft.com/office/drawing/2014/main" id="{45070F4C-41FF-4E87-BB79-5EE079416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6" name="Line 285">
              <a:extLst>
                <a:ext uri="{FF2B5EF4-FFF2-40B4-BE49-F238E27FC236}">
                  <a16:creationId xmlns:a16="http://schemas.microsoft.com/office/drawing/2014/main" id="{81A002F9-A3D4-4F55-A6D9-931741BD0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" name="Text Box 293">
            <a:extLst>
              <a:ext uri="{FF2B5EF4-FFF2-40B4-BE49-F238E27FC236}">
                <a16:creationId xmlns:a16="http://schemas.microsoft.com/office/drawing/2014/main" id="{4D25028C-0907-40CC-847F-7A272617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8" name="Text Box 294">
            <a:extLst>
              <a:ext uri="{FF2B5EF4-FFF2-40B4-BE49-F238E27FC236}">
                <a16:creationId xmlns:a16="http://schemas.microsoft.com/office/drawing/2014/main" id="{BEAA2B9D-E791-4315-B21E-EFF20215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942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9" name="Text Box 295">
            <a:extLst>
              <a:ext uri="{FF2B5EF4-FFF2-40B4-BE49-F238E27FC236}">
                <a16:creationId xmlns:a16="http://schemas.microsoft.com/office/drawing/2014/main" id="{FE47003C-059E-4265-BED8-7F097ECA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70" name="Text Box 296">
            <a:extLst>
              <a:ext uri="{FF2B5EF4-FFF2-40B4-BE49-F238E27FC236}">
                <a16:creationId xmlns:a16="http://schemas.microsoft.com/office/drawing/2014/main" id="{63937C6E-F60A-4A87-93CC-375218E5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9267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grpSp>
        <p:nvGrpSpPr>
          <p:cNvPr id="171" name="Group 299">
            <a:extLst>
              <a:ext uri="{FF2B5EF4-FFF2-40B4-BE49-F238E27FC236}">
                <a16:creationId xmlns:a16="http://schemas.microsoft.com/office/drawing/2014/main" id="{E5B50F58-7A7D-4F6F-AF49-E87616ED265A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3345550"/>
            <a:ext cx="1079500" cy="1122362"/>
            <a:chOff x="1460" y="1820"/>
            <a:chExt cx="680" cy="707"/>
          </a:xfrm>
        </p:grpSpPr>
        <p:sp>
          <p:nvSpPr>
            <p:cNvPr id="172" name="Line 300">
              <a:extLst>
                <a:ext uri="{FF2B5EF4-FFF2-40B4-BE49-F238E27FC236}">
                  <a16:creationId xmlns:a16="http://schemas.microsoft.com/office/drawing/2014/main" id="{C593AA09-A91E-44AF-A3A6-AD72FC5F1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301">
              <a:extLst>
                <a:ext uri="{FF2B5EF4-FFF2-40B4-BE49-F238E27FC236}">
                  <a16:creationId xmlns:a16="http://schemas.microsoft.com/office/drawing/2014/main" id="{92D1DDDF-FBEA-4EFD-9B01-2523A445F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74" name="Text Box 302">
              <a:extLst>
                <a:ext uri="{FF2B5EF4-FFF2-40B4-BE49-F238E27FC236}">
                  <a16:creationId xmlns:a16="http://schemas.microsoft.com/office/drawing/2014/main" id="{141F4C49-40E2-48F7-ABD7-3503BC28C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75" name="Line 303">
              <a:extLst>
                <a:ext uri="{FF2B5EF4-FFF2-40B4-BE49-F238E27FC236}">
                  <a16:creationId xmlns:a16="http://schemas.microsoft.com/office/drawing/2014/main" id="{19E5E602-B84C-4AF0-A204-AC1B3852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306">
            <a:extLst>
              <a:ext uri="{FF2B5EF4-FFF2-40B4-BE49-F238E27FC236}">
                <a16:creationId xmlns:a16="http://schemas.microsoft.com/office/drawing/2014/main" id="{F47F6BF2-900C-4DB7-8D0C-B8C7561A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7" name="Text Box 307">
            <a:extLst>
              <a:ext uri="{FF2B5EF4-FFF2-40B4-BE49-F238E27FC236}">
                <a16:creationId xmlns:a16="http://schemas.microsoft.com/office/drawing/2014/main" id="{8E73FF34-EF1A-4B02-8D82-1519B99C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8" name="Text Box 308">
            <a:extLst>
              <a:ext uri="{FF2B5EF4-FFF2-40B4-BE49-F238E27FC236}">
                <a16:creationId xmlns:a16="http://schemas.microsoft.com/office/drawing/2014/main" id="{5BD9E8D2-05AB-4AD3-873A-CE9312940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79" name="Text Box 309">
            <a:extLst>
              <a:ext uri="{FF2B5EF4-FFF2-40B4-BE49-F238E27FC236}">
                <a16:creationId xmlns:a16="http://schemas.microsoft.com/office/drawing/2014/main" id="{329F079D-848D-445F-80C1-28ABEAAF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grpSp>
        <p:nvGrpSpPr>
          <p:cNvPr id="180" name="Group 310">
            <a:extLst>
              <a:ext uri="{FF2B5EF4-FFF2-40B4-BE49-F238E27FC236}">
                <a16:creationId xmlns:a16="http://schemas.microsoft.com/office/drawing/2014/main" id="{724BD0D9-47D4-45A6-AD05-BA3AD41866FD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3372537"/>
            <a:ext cx="1046163" cy="1066800"/>
            <a:chOff x="2148" y="1836"/>
            <a:chExt cx="659" cy="672"/>
          </a:xfrm>
        </p:grpSpPr>
        <p:sp>
          <p:nvSpPr>
            <p:cNvPr id="181" name="Text Box 311">
              <a:extLst>
                <a:ext uri="{FF2B5EF4-FFF2-40B4-BE49-F238E27FC236}">
                  <a16:creationId xmlns:a16="http://schemas.microsoft.com/office/drawing/2014/main" id="{74029BAD-139C-41DB-B766-AB7235659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2" name="Text Box 312">
              <a:extLst>
                <a:ext uri="{FF2B5EF4-FFF2-40B4-BE49-F238E27FC236}">
                  <a16:creationId xmlns:a16="http://schemas.microsoft.com/office/drawing/2014/main" id="{0F6E57A5-3603-4EDE-ADBB-73D6F899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3" name="Line 313">
              <a:extLst>
                <a:ext uri="{FF2B5EF4-FFF2-40B4-BE49-F238E27FC236}">
                  <a16:creationId xmlns:a16="http://schemas.microsoft.com/office/drawing/2014/main" id="{5E62C896-CC83-4E59-9ABD-4452E584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" name="Group 315">
            <a:extLst>
              <a:ext uri="{FF2B5EF4-FFF2-40B4-BE49-F238E27FC236}">
                <a16:creationId xmlns:a16="http://schemas.microsoft.com/office/drawing/2014/main" id="{D95A75EA-A13F-403E-96F3-48E8B47BE293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2296212"/>
            <a:ext cx="2136775" cy="1127125"/>
            <a:chOff x="1451" y="1151"/>
            <a:chExt cx="1346" cy="710"/>
          </a:xfrm>
        </p:grpSpPr>
        <p:sp>
          <p:nvSpPr>
            <p:cNvPr id="185" name="Text Box 316">
              <a:extLst>
                <a:ext uri="{FF2B5EF4-FFF2-40B4-BE49-F238E27FC236}">
                  <a16:creationId xmlns:a16="http://schemas.microsoft.com/office/drawing/2014/main" id="{7DE870B6-94D3-468E-8995-48C21F8C8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86" name="Text Box 317">
              <a:extLst>
                <a:ext uri="{FF2B5EF4-FFF2-40B4-BE49-F238E27FC236}">
                  <a16:creationId xmlns:a16="http://schemas.microsoft.com/office/drawing/2014/main" id="{90459FF0-80E0-4B79-8429-0E0A193E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87" name="Text Box 318">
              <a:extLst>
                <a:ext uri="{FF2B5EF4-FFF2-40B4-BE49-F238E27FC236}">
                  <a16:creationId xmlns:a16="http://schemas.microsoft.com/office/drawing/2014/main" id="{20C40019-5F02-4839-B8DF-4BB3AC7A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8" name="Text Box 319">
              <a:extLst>
                <a:ext uri="{FF2B5EF4-FFF2-40B4-BE49-F238E27FC236}">
                  <a16:creationId xmlns:a16="http://schemas.microsoft.com/office/drawing/2014/main" id="{2309F548-9C96-42AE-B9FF-0E3796F4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9" name="Line 320">
              <a:extLst>
                <a:ext uri="{FF2B5EF4-FFF2-40B4-BE49-F238E27FC236}">
                  <a16:creationId xmlns:a16="http://schemas.microsoft.com/office/drawing/2014/main" id="{EE8737F8-74F4-45BE-A45B-2FBDE825F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21">
              <a:extLst>
                <a:ext uri="{FF2B5EF4-FFF2-40B4-BE49-F238E27FC236}">
                  <a16:creationId xmlns:a16="http://schemas.microsoft.com/office/drawing/2014/main" id="{AB69130D-96F1-435D-98E8-AD3B3A91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330">
            <a:extLst>
              <a:ext uri="{FF2B5EF4-FFF2-40B4-BE49-F238E27FC236}">
                <a16:creationId xmlns:a16="http://schemas.microsoft.com/office/drawing/2014/main" id="{D04CA4E7-3291-47EF-8BB8-7520FB161760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791387"/>
            <a:ext cx="4197350" cy="476250"/>
            <a:chOff x="182" y="833"/>
            <a:chExt cx="2644" cy="300"/>
          </a:xfrm>
        </p:grpSpPr>
        <p:sp>
          <p:nvSpPr>
            <p:cNvPr id="192" name="Text Box 331">
              <a:extLst>
                <a:ext uri="{FF2B5EF4-FFF2-40B4-BE49-F238E27FC236}">
                  <a16:creationId xmlns:a16="http://schemas.microsoft.com/office/drawing/2014/main" id="{5B1C4A37-9697-49A6-A436-41F291B6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93" name="Text Box 332">
              <a:extLst>
                <a:ext uri="{FF2B5EF4-FFF2-40B4-BE49-F238E27FC236}">
                  <a16:creationId xmlns:a16="http://schemas.microsoft.com/office/drawing/2014/main" id="{19D96D7E-DBA2-4827-9667-77F7A9CB2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94" name="Text Box 333">
              <a:extLst>
                <a:ext uri="{FF2B5EF4-FFF2-40B4-BE49-F238E27FC236}">
                  <a16:creationId xmlns:a16="http://schemas.microsoft.com/office/drawing/2014/main" id="{778E78D3-6406-40D5-8908-DFF09F3EA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95" name="Text Box 334">
              <a:extLst>
                <a:ext uri="{FF2B5EF4-FFF2-40B4-BE49-F238E27FC236}">
                  <a16:creationId xmlns:a16="http://schemas.microsoft.com/office/drawing/2014/main" id="{1E22C0E7-4523-41F6-8C68-B1ED3C1A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96" name="Text Box 335">
              <a:extLst>
                <a:ext uri="{FF2B5EF4-FFF2-40B4-BE49-F238E27FC236}">
                  <a16:creationId xmlns:a16="http://schemas.microsoft.com/office/drawing/2014/main" id="{58A0BFF7-3525-42DC-8A87-75ECB262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97" name="Text Box 336">
              <a:extLst>
                <a:ext uri="{FF2B5EF4-FFF2-40B4-BE49-F238E27FC236}">
                  <a16:creationId xmlns:a16="http://schemas.microsoft.com/office/drawing/2014/main" id="{318E9567-A355-4091-83BA-EC5F1083D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8" name="Text Box 337">
              <a:extLst>
                <a:ext uri="{FF2B5EF4-FFF2-40B4-BE49-F238E27FC236}">
                  <a16:creationId xmlns:a16="http://schemas.microsoft.com/office/drawing/2014/main" id="{6DCD8EC1-0CDF-4779-B2D6-CCA201AC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99" name="Text Box 338">
              <a:extLst>
                <a:ext uri="{FF2B5EF4-FFF2-40B4-BE49-F238E27FC236}">
                  <a16:creationId xmlns:a16="http://schemas.microsoft.com/office/drawing/2014/main" id="{CC1F3BBC-C122-489B-8F1C-76BBFC2F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200" name="Text Box 341">
            <a:extLst>
              <a:ext uri="{FF2B5EF4-FFF2-40B4-BE49-F238E27FC236}">
                <a16:creationId xmlns:a16="http://schemas.microsoft.com/office/drawing/2014/main" id="{50365D03-6998-419D-9342-515D6153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492511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1" name="Text Box 342">
            <a:extLst>
              <a:ext uri="{FF2B5EF4-FFF2-40B4-BE49-F238E27FC236}">
                <a16:creationId xmlns:a16="http://schemas.microsoft.com/office/drawing/2014/main" id="{3F549788-9E20-48AE-9B9A-9166DA33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9140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2" name="Text Box 343">
            <a:extLst>
              <a:ext uri="{FF2B5EF4-FFF2-40B4-BE49-F238E27FC236}">
                <a16:creationId xmlns:a16="http://schemas.microsoft.com/office/drawing/2014/main" id="{7CD082AB-C842-4F2D-9437-CDD778CB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929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3" name="Text Box 344">
            <a:extLst>
              <a:ext uri="{FF2B5EF4-FFF2-40B4-BE49-F238E27FC236}">
                <a16:creationId xmlns:a16="http://schemas.microsoft.com/office/drawing/2014/main" id="{EF22C1A0-43FF-471C-AE90-4A817D78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9155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4" name="Text Box 345">
            <a:extLst>
              <a:ext uri="{FF2B5EF4-FFF2-40B4-BE49-F238E27FC236}">
                <a16:creationId xmlns:a16="http://schemas.microsoft.com/office/drawing/2014/main" id="{8DFA0A06-B623-47AB-8AC0-CCCF6C68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5" name="Text Box 346">
            <a:extLst>
              <a:ext uri="{FF2B5EF4-FFF2-40B4-BE49-F238E27FC236}">
                <a16:creationId xmlns:a16="http://schemas.microsoft.com/office/drawing/2014/main" id="{C41164FC-8454-45DD-A075-BCF2E890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6" name="Text Box 347">
            <a:extLst>
              <a:ext uri="{FF2B5EF4-FFF2-40B4-BE49-F238E27FC236}">
                <a16:creationId xmlns:a16="http://schemas.microsoft.com/office/drawing/2014/main" id="{3B692C98-E0D0-49F7-97F5-875514AA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7" name="Text Box 348">
            <a:extLst>
              <a:ext uri="{FF2B5EF4-FFF2-40B4-BE49-F238E27FC236}">
                <a16:creationId xmlns:a16="http://schemas.microsoft.com/office/drawing/2014/main" id="{A322BF62-6D6C-4048-B9FC-ABC8EF0E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8" name="Text Box 349">
            <a:extLst>
              <a:ext uri="{FF2B5EF4-FFF2-40B4-BE49-F238E27FC236}">
                <a16:creationId xmlns:a16="http://schemas.microsoft.com/office/drawing/2014/main" id="{CC24F692-1A35-4839-ACAE-47CE1BA8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4902887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9" name="Text Box 350">
            <a:extLst>
              <a:ext uri="{FF2B5EF4-FFF2-40B4-BE49-F238E27FC236}">
                <a16:creationId xmlns:a16="http://schemas.microsoft.com/office/drawing/2014/main" id="{AC69E63E-3F6A-41BA-8806-0D81AB9E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926700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0" name="Text Box 351">
            <a:extLst>
              <a:ext uri="{FF2B5EF4-FFF2-40B4-BE49-F238E27FC236}">
                <a16:creationId xmlns:a16="http://schemas.microsoft.com/office/drawing/2014/main" id="{12BD469B-B229-4A10-9216-B42D97D0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171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1" name="Text Box 352">
            <a:extLst>
              <a:ext uri="{FF2B5EF4-FFF2-40B4-BE49-F238E27FC236}">
                <a16:creationId xmlns:a16="http://schemas.microsoft.com/office/drawing/2014/main" id="{CEE09CE7-22E8-40E3-AB4E-59103A07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49282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2" name="Text Box 353">
            <a:extLst>
              <a:ext uri="{FF2B5EF4-FFF2-40B4-BE49-F238E27FC236}">
                <a16:creationId xmlns:a16="http://schemas.microsoft.com/office/drawing/2014/main" id="{EEA839CE-5863-4BF7-8F85-419349FF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3" name="Text Box 354">
            <a:extLst>
              <a:ext uri="{FF2B5EF4-FFF2-40B4-BE49-F238E27FC236}">
                <a16:creationId xmlns:a16="http://schemas.microsoft.com/office/drawing/2014/main" id="{E5BB0A26-2633-4534-BFD7-8F130EA4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4" name="Text Box 355">
            <a:extLst>
              <a:ext uri="{FF2B5EF4-FFF2-40B4-BE49-F238E27FC236}">
                <a16:creationId xmlns:a16="http://schemas.microsoft.com/office/drawing/2014/main" id="{A9101B6B-CB72-4B73-93B1-73947470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3980550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15" name="Text Box 356">
            <a:extLst>
              <a:ext uri="{FF2B5EF4-FFF2-40B4-BE49-F238E27FC236}">
                <a16:creationId xmlns:a16="http://schemas.microsoft.com/office/drawing/2014/main" id="{17A19181-060A-48AE-9C5A-F4ED9D03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3982137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6" name="Text Box 357">
            <a:extLst>
              <a:ext uri="{FF2B5EF4-FFF2-40B4-BE49-F238E27FC236}">
                <a16:creationId xmlns:a16="http://schemas.microsoft.com/office/drawing/2014/main" id="{E2013D57-083F-43D6-A508-E4D18F4C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9248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7" name="Text Box 358">
            <a:extLst>
              <a:ext uri="{FF2B5EF4-FFF2-40B4-BE49-F238E27FC236}">
                <a16:creationId xmlns:a16="http://schemas.microsoft.com/office/drawing/2014/main" id="{23112CA8-864E-472F-8DAE-A54DA907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18" name="Text Box 359">
            <a:extLst>
              <a:ext uri="{FF2B5EF4-FFF2-40B4-BE49-F238E27FC236}">
                <a16:creationId xmlns:a16="http://schemas.microsoft.com/office/drawing/2014/main" id="{9F66E6B8-C460-4279-92FB-31E9128D4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9" name="Text Box 360">
            <a:extLst>
              <a:ext uri="{FF2B5EF4-FFF2-40B4-BE49-F238E27FC236}">
                <a16:creationId xmlns:a16="http://schemas.microsoft.com/office/drawing/2014/main" id="{E99FE424-F583-4F1C-8DB6-AF70E6B1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292327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20" name="Text Box 361">
            <a:extLst>
              <a:ext uri="{FF2B5EF4-FFF2-40B4-BE49-F238E27FC236}">
                <a16:creationId xmlns:a16="http://schemas.microsoft.com/office/drawing/2014/main" id="{ABB0A021-1AD7-40E9-849E-E2B8C7F2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21" name="Text Box 362">
            <a:extLst>
              <a:ext uri="{FF2B5EF4-FFF2-40B4-BE49-F238E27FC236}">
                <a16:creationId xmlns:a16="http://schemas.microsoft.com/office/drawing/2014/main" id="{09082145-F0AB-4A81-82DA-CEFE59B6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9121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22" name="Text Box 363">
            <a:extLst>
              <a:ext uri="{FF2B5EF4-FFF2-40B4-BE49-F238E27FC236}">
                <a16:creationId xmlns:a16="http://schemas.microsoft.com/office/drawing/2014/main" id="{F164A5DA-E919-4802-BA40-3B0426E3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23" name="Text Box 364">
            <a:extLst>
              <a:ext uri="{FF2B5EF4-FFF2-40B4-BE49-F238E27FC236}">
                <a16:creationId xmlns:a16="http://schemas.microsoft.com/office/drawing/2014/main" id="{1D0DC214-9398-4468-BA86-B375AD7B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388" y="2924862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24" name="Text Box 365">
            <a:extLst>
              <a:ext uri="{FF2B5EF4-FFF2-40B4-BE49-F238E27FC236}">
                <a16:creationId xmlns:a16="http://schemas.microsoft.com/office/drawing/2014/main" id="{861405B1-2186-4FF2-9A4F-42EEE037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132148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225" name="Text Box 366">
            <a:extLst>
              <a:ext uri="{FF2B5EF4-FFF2-40B4-BE49-F238E27FC236}">
                <a16:creationId xmlns:a16="http://schemas.microsoft.com/office/drawing/2014/main" id="{74D248FA-43B8-4687-8DC1-50418E7B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134847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32645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5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000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5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0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65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7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750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800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utoUpdateAnimBg="0"/>
      <p:bldP spid="94" grpId="0" animBg="1" autoUpdateAnimBg="0"/>
      <p:bldP spid="95" grpId="0" animBg="1" autoUpdateAnimBg="0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08" grpId="0" animBg="1" autoUpdateAnimBg="0"/>
      <p:bldP spid="109" grpId="0" animBg="1" autoUpdateAnimBg="0"/>
      <p:bldP spid="110" grpId="0" animBg="1" autoUpdateAnimBg="0"/>
      <p:bldP spid="111" grpId="0" animBg="1" autoUpdateAnimBg="0"/>
      <p:bldP spid="112" grpId="0" animBg="1" autoUpdateAnimBg="0"/>
      <p:bldP spid="116" grpId="0" animBg="1" autoUpdateAnimBg="0"/>
      <p:bldP spid="117" grpId="0" animBg="1" autoUpdateAnimBg="0"/>
      <p:bldP spid="118" grpId="0" animBg="1" autoUpdateAnimBg="0"/>
      <p:bldP spid="119" grpId="0" animBg="1" autoUpdateAnimBg="0"/>
      <p:bldP spid="123" grpId="0" animBg="1" autoUpdateAnimBg="0"/>
      <p:bldP spid="124" grpId="0" animBg="1" autoUpdateAnimBg="0"/>
      <p:bldP spid="125" grpId="0" animBg="1" autoUpdateAnimBg="0"/>
      <p:bldP spid="126" grpId="0" animBg="1" autoUpdateAnimBg="0"/>
      <p:bldP spid="127" grpId="0" animBg="1" autoUpdateAnimBg="0"/>
      <p:bldP spid="128" grpId="0" animBg="1" autoUpdateAnimBg="0"/>
      <p:bldP spid="129" grpId="0" animBg="1" autoUpdateAnimBg="0"/>
      <p:bldP spid="130" grpId="0" animBg="1" autoUpdateAnimBg="0"/>
      <p:bldP spid="146" grpId="0" animBg="1" autoUpdateAnimBg="0"/>
      <p:bldP spid="147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6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5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3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0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8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4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404382" y="576775"/>
            <a:ext cx="121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317087" y="971000"/>
            <a:ext cx="777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</a:rPr>
              <a:t>Step 1</a:t>
            </a:r>
            <a:r>
              <a:rPr lang="en-US" sz="1400" dirty="0"/>
              <a:t> − if it is only one element in the list it is already sorted, return. </a:t>
            </a:r>
          </a:p>
          <a:p>
            <a:r>
              <a:rPr lang="en-US" sz="1400" dirty="0">
                <a:effectLst/>
              </a:rPr>
              <a:t>Step 2</a:t>
            </a:r>
            <a:r>
              <a:rPr lang="en-US" sz="1400" dirty="0"/>
              <a:t> − divide the list recursively into two halves until it can no more be divided. </a:t>
            </a:r>
          </a:p>
          <a:p>
            <a:r>
              <a:rPr lang="en-US" sz="1400" dirty="0">
                <a:effectLst/>
              </a:rPr>
              <a:t>Step 3</a:t>
            </a:r>
            <a:r>
              <a:rPr lang="en-US" sz="1400" dirty="0"/>
              <a:t> − merge the smaller lists into new list in sorted order.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447742" y="4775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3AF46-85A8-2367-D125-4DCFD5E9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86" y="1709664"/>
            <a:ext cx="4317057" cy="2233562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39902C-432A-8495-4A62-D9F76D9C0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712" y="2113280"/>
            <a:ext cx="5073857" cy="4157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>
            <a:extLst>
              <a:ext uri="{FF2B5EF4-FFF2-40B4-BE49-F238E27FC236}">
                <a16:creationId xmlns:a16="http://schemas.microsoft.com/office/drawing/2014/main" id="{9EA93CF3-38B8-40DC-8144-B3E76506A59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1193019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/>
              <a:t>Statement		                  Cost</a:t>
            </a: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sz="2800"/>
              <a:t>So T(n) = 	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(1) when n = 1, and 	             	</a:t>
            </a:r>
            <a:r>
              <a:rPr lang="en-US" altLang="en-US" sz="2800"/>
              <a:t>2T(n/2) + 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(n) when n &gt; 1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8C1A39E8-C677-43AB-9205-676A92A4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2" y="1648768"/>
            <a:ext cx="8904514" cy="236988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                                        </a:t>
            </a:r>
            <a:r>
              <a:rPr lang="en-US" altLang="en-US" sz="2400" b="1" i="0" dirty="0">
                <a:latin typeface="Times New Roman" panose="02020603050405020304" pitchFamily="18" charset="0"/>
              </a:rPr>
              <a:t>T(n)</a:t>
            </a:r>
            <a:r>
              <a:rPr lang="en-US" altLang="en-US" i="0" dirty="0">
                <a:latin typeface="Times New Roman" panose="02020603050405020304" pitchFamily="18" charset="0"/>
              </a:rPr>
              <a:t>, to sort n elements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4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8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(n)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83B93-B1D2-4F95-8AED-994F9FBBDB73}"/>
              </a:ext>
            </a:extLst>
          </p:cNvPr>
          <p:cNvSpPr txBox="1"/>
          <p:nvPr/>
        </p:nvSpPr>
        <p:spPr>
          <a:xfrm>
            <a:off x="281353" y="717449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194508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155575" y="1544711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/>
              <a:t>The divide step takes constant time, regardless of the subarray size. After all, the divide step just computes the midpoint </a:t>
            </a:r>
            <a:r>
              <a:rPr lang="en-US" i="1">
                <a:solidFill>
                  <a:srgbClr val="002060"/>
                </a:solidFill>
              </a:rPr>
              <a:t>q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of the indices </a:t>
            </a:r>
            <a:r>
              <a:rPr lang="en-US" i="1">
                <a:solidFill>
                  <a:srgbClr val="002060"/>
                </a:solidFill>
              </a:rPr>
              <a:t>p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lang="en-US" i="1">
                <a:solidFill>
                  <a:srgbClr val="002060"/>
                </a:solidFill>
              </a:rPr>
              <a:t>r</a:t>
            </a:r>
            <a:r>
              <a:rPr lang="en-US"/>
              <a:t>. Recall that in big-</a:t>
            </a:r>
            <a:r>
              <a:rPr lang="en-US" i="1"/>
              <a:t>O</a:t>
            </a:r>
            <a:r>
              <a:rPr lang="en-US"/>
              <a:t> notation, we indicate constant time by </a:t>
            </a:r>
            <a:r>
              <a:rPr lang="en-US" i="1">
                <a:solidFill>
                  <a:srgbClr val="002060"/>
                </a:solidFill>
              </a:rPr>
              <a:t>O(1)</a:t>
            </a:r>
            <a:r>
              <a:rPr lang="en-US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conquer step, where we recursively sort two subarrays of approximately </a:t>
            </a:r>
            <a:r>
              <a:rPr lang="en-US" i="1">
                <a:solidFill>
                  <a:srgbClr val="002060"/>
                </a:solidFill>
              </a:rPr>
              <a:t>n/2</a:t>
            </a:r>
            <a:r>
              <a:rPr lang="en-US"/>
              <a:t> elements each, takes some amount of time, but we'll account for that time when we consider the subproblems.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combine step merges a total of </a:t>
            </a:r>
            <a:r>
              <a:rPr lang="en-US" i="1">
                <a:solidFill>
                  <a:srgbClr val="002060"/>
                </a:solidFill>
              </a:rPr>
              <a:t>n</a:t>
            </a:r>
            <a:r>
              <a:rPr lang="en-US"/>
              <a:t> elements, taking </a:t>
            </a:r>
            <a:r>
              <a:rPr lang="en-US" i="1">
                <a:solidFill>
                  <a:srgbClr val="002060"/>
                </a:solidFill>
              </a:rPr>
              <a:t>O(n)</a:t>
            </a:r>
            <a:r>
              <a:rPr lang="en-US"/>
              <a:t>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633046" y="829991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49B08-D53D-4745-91B9-EDE98C12AEB1}"/>
              </a:ext>
            </a:extLst>
          </p:cNvPr>
          <p:cNvSpPr txBox="1"/>
          <p:nvPr/>
        </p:nvSpPr>
        <p:spPr>
          <a:xfrm>
            <a:off x="253218" y="506436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09313B-6611-4FB9-84D8-1FE5232619B8}"/>
              </a:ext>
            </a:extLst>
          </p:cNvPr>
          <p:cNvSpPr txBox="1">
            <a:spLocks noChangeArrowheads="1"/>
          </p:cNvSpPr>
          <p:nvPr/>
        </p:nvSpPr>
        <p:spPr>
          <a:xfrm>
            <a:off x="225914" y="527684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AB9440-326A-49C6-A514-A4E7B489D17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824317"/>
            <a:ext cx="8797925" cy="21439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en-US" altLang="en-US" dirty="0"/>
              <a:t>Recursion Trees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Help organize the algebraic bookkeeping necessary to solve a recurrence.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1E847-6935-4635-9AAD-DC131428019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2951488"/>
            <a:ext cx="9593336" cy="437778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Running time of Merge Sort: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(1)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             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r>
              <a:rPr lang="en-US" altLang="en-US" sz="2200" dirty="0"/>
              <a:t>Rewrite the recurrence as 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b="1" i="1" dirty="0" err="1">
                <a:solidFill>
                  <a:schemeClr val="hlink"/>
                </a:solidFill>
                <a:sym typeface="Symbol" panose="05050102010706020507" pitchFamily="18" charset="2"/>
              </a:rPr>
              <a:t>cn</a:t>
            </a:r>
            <a:r>
              <a:rPr lang="en-US" altLang="en-US" sz="2200" i="1" dirty="0">
                <a:solidFill>
                  <a:srgbClr val="CC33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endParaRPr lang="en-US" altLang="en-US" sz="2200" b="1" i="1" dirty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altLang="en-US" sz="2200" b="1" i="1" dirty="0">
                <a:solidFill>
                  <a:schemeClr val="hlink"/>
                </a:solidFill>
              </a:rPr>
              <a:t>c </a:t>
            </a:r>
            <a:r>
              <a:rPr lang="en-US" altLang="en-US" sz="2200" b="1" dirty="0">
                <a:solidFill>
                  <a:schemeClr val="hlink"/>
                </a:solidFill>
              </a:rPr>
              <a:t>&gt; 0</a:t>
            </a:r>
            <a:r>
              <a:rPr lang="en-US" altLang="en-US" sz="2200" dirty="0">
                <a:solidFill>
                  <a:schemeClr val="hlink"/>
                </a:solidFill>
              </a:rPr>
              <a:t>:</a:t>
            </a:r>
            <a:r>
              <a:rPr lang="en-US" altLang="en-US" sz="2200" dirty="0">
                <a:solidFill>
                  <a:srgbClr val="CC3300"/>
                </a:solidFill>
              </a:rPr>
              <a:t>  </a:t>
            </a:r>
            <a:r>
              <a:rPr lang="en-US" altLang="en-US" sz="2200" dirty="0"/>
              <a:t>Running time for the base case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combine steps.</a:t>
            </a:r>
            <a:endParaRPr lang="en-US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6124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757438-3FE0-439A-B8E2-E7CEA212804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636713"/>
            <a:ext cx="3319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the original problem, we have a cost of </a:t>
            </a:r>
            <a:r>
              <a:rPr lang="en-US" altLang="en-US">
                <a:solidFill>
                  <a:srgbClr val="CC3300"/>
                </a:solidFill>
              </a:rPr>
              <a:t>cn</a:t>
            </a:r>
            <a:r>
              <a:rPr lang="en-US" altLang="en-US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686175"/>
            <a:ext cx="3109913" cy="2106613"/>
            <a:chOff x="226" y="2223"/>
            <a:chExt cx="1959" cy="132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695450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2997200"/>
            <a:ext cx="3352800" cy="3148013"/>
            <a:chOff x="2975" y="1733"/>
            <a:chExt cx="2112" cy="1983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302000"/>
            <a:ext cx="4079875" cy="1484313"/>
            <a:chOff x="1255" y="1789"/>
            <a:chExt cx="2570" cy="93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89"/>
              <a:ext cx="678" cy="58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10" y="2223"/>
              <a:ext cx="167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5867400"/>
            <a:ext cx="2381250" cy="762000"/>
            <a:chOff x="1742" y="3405"/>
            <a:chExt cx="1500" cy="480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42" y="3240"/>
              <a:ext cx="105" cy="43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617"/>
              <a:ext cx="359" cy="8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B613151-780E-413D-A900-456DA9CA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947263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1F5269F-00FA-464F-A6C4-6C0FBE89B872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1496177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C001F908-EE96-4BF1-9E73-F2F7E47F4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 err="1">
                  <a:solidFill>
                    <a:schemeClr val="hlink"/>
                  </a:solidFill>
                </a:rPr>
                <a:t>cn</a:t>
              </a:r>
              <a:endParaRPr lang="en-US" altLang="en-US" b="1" dirty="0">
                <a:solidFill>
                  <a:schemeClr val="hlink"/>
                </a:solidFill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83D2F1B1-3CE7-4E4F-99C5-655CB1C4C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5FF4C49-87F9-4DC7-BAC8-A887AF1C2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E31198BD-13AD-49B1-A634-122887405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DCED5916-E3C6-4459-8834-5836C7EA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0C10083-6971-4211-AF84-7A0E255FE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44D7C6C-AEA5-4F38-A964-F52BBAF4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3483930-118C-46A8-B797-9490BC90C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C13EB065-1A71-40B2-BF6B-A06F435AB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8522434-A7FB-45D6-99BF-1E7E68A69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D7D2446-3250-4D2D-9C3B-03310CC4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CEEAD3D1-B9BE-409B-89CA-DB12A1AA0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5430D75-B05B-44DD-B6D5-2941BAC7E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1C0F984D-92E4-4B7B-868D-80C6011F8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1AD6962-A0D3-48D7-B390-D110BF93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0593FA0-D40E-48C8-A40E-19AE97037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ECDEB89C-6428-4D42-9088-977F59A38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220B199-0FF3-40FC-9600-224C5D3EE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B3AABFB-E235-49BE-A56D-6A78D41E8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65712C8-E85F-4E8D-99C0-5EFEEAB14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FCB1306-D27A-4B0F-9A2A-36711CEE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FD3FF5F-FAE7-42C0-A18F-1986FF9E0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FDE792D4-C0A3-4852-B14B-D1019BB4D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D489D95E-9DB7-40E7-9922-A539711C9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BB5915B3-77F7-4543-8D10-3B25DCFF5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2FC18-D333-415E-AB89-3853F846D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80C9E50-1C27-4D3B-BBC9-B3956D56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AAEBAD6-2CB8-4A84-A5DC-D6B60943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A51119CD-4AA9-4E91-A5FC-EBD01D4FA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441D6097-C54C-46F0-8AF7-59B81EB2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AD914B58-FD96-4AC1-8754-15BE58D6B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F4520336-93CA-42D8-936C-674CE9BB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2DD2A43D-9884-4B94-A687-022982A66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BCC77245-189A-4463-AA16-9D4EC81DB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Line 40">
            <a:extLst>
              <a:ext uri="{FF2B5EF4-FFF2-40B4-BE49-F238E27FC236}">
                <a16:creationId xmlns:a16="http://schemas.microsoft.com/office/drawing/2014/main" id="{9E769CEE-2757-4983-A734-89D2D27A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1708616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E23AD1FE-B5A9-42F2-8612-7306A8539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3091329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7DB140EC-428E-4BB4-BEAC-91D2EAEA1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324816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E43AB044-412B-4AF7-9458-205ACD277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9000" y="60977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47D85-85B3-4CA8-B985-9C8DA6BC835B}"/>
              </a:ext>
            </a:extLst>
          </p:cNvPr>
          <p:cNvGrpSpPr/>
          <p:nvPr/>
        </p:nvGrpSpPr>
        <p:grpSpPr>
          <a:xfrm>
            <a:off x="95536" y="1597806"/>
            <a:ext cx="1320801" cy="4543425"/>
            <a:chOff x="95536" y="2020888"/>
            <a:chExt cx="1320801" cy="4543425"/>
          </a:xfrm>
        </p:grpSpPr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39AFAF88-20C9-4AA3-896C-0D56A3E2F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36" y="4024644"/>
              <a:ext cx="13208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CC3300"/>
                  </a:solidFill>
                </a:rPr>
                <a:t>log</a:t>
              </a:r>
              <a:r>
                <a:rPr lang="en-US" altLang="en-US" b="1" baseline="-25000" dirty="0">
                  <a:solidFill>
                    <a:srgbClr val="CC3300"/>
                  </a:solidFill>
                </a:rPr>
                <a:t>2</a:t>
              </a:r>
              <a:r>
                <a:rPr lang="en-US" altLang="en-US" b="1" baseline="30000" dirty="0">
                  <a:solidFill>
                    <a:srgbClr val="CC3300"/>
                  </a:solidFill>
                </a:rPr>
                <a:t>n </a:t>
              </a:r>
              <a:r>
                <a:rPr lang="en-US" altLang="en-US" b="1" dirty="0">
                  <a:solidFill>
                    <a:srgbClr val="CC3300"/>
                  </a:solidFill>
                </a:rPr>
                <a:t>+ 1</a:t>
              </a:r>
              <a:endParaRPr lang="en-US" altLang="en-US" b="1" baseline="30000" dirty="0">
                <a:solidFill>
                  <a:srgbClr val="CC3300"/>
                </a:solidFill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2AE41EA-8900-4BB3-8F02-6AA12CC0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" y="2020888"/>
              <a:ext cx="0" cy="1858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DA56C45F-2D34-4A00-B333-EC708AB22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75" y="4719638"/>
              <a:ext cx="0" cy="184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Text Box 47">
            <a:extLst>
              <a:ext uri="{FF2B5EF4-FFF2-40B4-BE49-F238E27FC236}">
                <a16:creationId xmlns:a16="http://schemas.microsoft.com/office/drawing/2014/main" id="{45FBA0A5-F134-4231-8D73-9EC9CFE8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14692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715DB0C7-0760-40E9-9ECE-A5A09A6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6749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1C15FE1D-5F87-45BB-B245-EEC9C962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412796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0FB670A8-D5E7-421B-B6DA-83BDEA4B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587163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err="1">
                <a:solidFill>
                  <a:srgbClr val="CC3300"/>
                </a:solidFill>
              </a:rPr>
              <a:t>cn</a:t>
            </a:r>
            <a:endParaRPr lang="en-US" altLang="en-US" b="1" dirty="0">
              <a:solidFill>
                <a:srgbClr val="CC3300"/>
              </a:solidFill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667054A2-4416-43BF-8CB3-B60A11F6CFBF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E5B355F2-15EE-4468-8D83-FC4B4A74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891" y="6346208"/>
            <a:ext cx="3704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Total           : cnlog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n+ </a:t>
            </a:r>
            <a:r>
              <a:rPr lang="en-US" altLang="en-US" dirty="0" err="1">
                <a:solidFill>
                  <a:srgbClr val="FF0000"/>
                </a:solidFill>
              </a:rPr>
              <a:t>cn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186295"/>
            <a:ext cx="698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1642502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181871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834590"/>
            <a:ext cx="46259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dirty="0"/>
              <a:t>Each level has total cost </a:t>
            </a:r>
            <a:r>
              <a:rPr lang="en-US" b="1" i="1" dirty="0" err="1">
                <a:solidFill>
                  <a:srgbClr val="CC3300"/>
                </a:solidFill>
              </a:rPr>
              <a:t>cn</a:t>
            </a:r>
            <a:r>
              <a:rPr lang="en-US" dirty="0"/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Each time we go down one level, the number of </a:t>
            </a:r>
            <a:r>
              <a:rPr lang="en-US" dirty="0" err="1"/>
              <a:t>subproblems</a:t>
            </a:r>
            <a:r>
              <a:rPr lang="en-US" dirty="0"/>
              <a:t> doubles, but the cost per </a:t>
            </a:r>
            <a:r>
              <a:rPr lang="en-US" dirty="0" err="1"/>
              <a:t>subproblem</a:t>
            </a:r>
            <a:r>
              <a:rPr lang="en-US" dirty="0"/>
              <a:t> halves 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dirty="0">
                <a:sym typeface="Symbol" panose="05050102010706020507" pitchFamily="18" charset="2"/>
              </a:rPr>
              <a:t>There are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+ 1 levels, height is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 (Assuming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Total cost = sum of costs at each level = 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+ 1)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i="1" dirty="0" err="1"/>
              <a:t>cn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 + 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EA3B54-D6B8-46D1-BDD2-71E6AA27AA90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499551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u="sng" dirty="0">
                <a:solidFill>
                  <a:schemeClr val="tx1"/>
                </a:solidFill>
                <a:ea typeface="宋体" panose="02010600030101010101" pitchFamily="2" charset="-122"/>
              </a:rPr>
              <a:t>Analysis: solving recurrence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7B9AEC24-1BD8-4F37-AF74-D5DEC5C90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0538" y="2743200"/>
          <a:ext cx="24447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850680" progId="Equation.3">
                  <p:embed/>
                </p:oleObj>
              </mc:Choice>
              <mc:Fallback>
                <p:oleObj name="Equation" r:id="rId2" imgW="1282680" imgH="85068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743200"/>
                        <a:ext cx="24447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2EACC52-9FC3-4410-B67E-B4CF6D4379C1}"/>
              </a:ext>
            </a:extLst>
          </p:cNvPr>
          <p:cNvSpPr txBox="1">
            <a:spLocks noChangeArrowheads="1"/>
          </p:cNvSpPr>
          <p:nvPr/>
        </p:nvSpPr>
        <p:spPr>
          <a:xfrm>
            <a:off x="342328" y="1009651"/>
            <a:ext cx="8382000" cy="51625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q"/>
              <a:defRPr kumimoji="1" sz="24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>
                <a:solidFill>
                  <a:srgbClr val="00206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All cases have same efficiency: </a:t>
            </a:r>
            <a:r>
              <a:rPr lang="en-US" i="1" kern="0" dirty="0">
                <a:latin typeface="Lucida Grande" pitchFamily="84" charset="0"/>
                <a:cs typeface="Times New Roman" panose="02020603050405020304" pitchFamily="18" charset="0"/>
              </a:rPr>
              <a:t>O</a:t>
            </a:r>
            <a:r>
              <a:rPr lang="en-US" kern="0" dirty="0">
                <a:cs typeface="Times New Roman" panose="02020603050405020304" pitchFamily="18" charset="0"/>
              </a:rPr>
              <a:t>(</a:t>
            </a:r>
            <a:r>
              <a:rPr lang="en-US" i="1" kern="0" dirty="0">
                <a:cs typeface="Times New Roman" panose="02020603050405020304" pitchFamily="18" charset="0"/>
              </a:rPr>
              <a:t>n </a:t>
            </a:r>
            <a:r>
              <a:rPr lang="en-US" kern="0" dirty="0">
                <a:cs typeface="Times New Roman" panose="02020603050405020304" pitchFamily="18" charset="0"/>
              </a:rPr>
              <a:t>log </a:t>
            </a:r>
            <a:r>
              <a:rPr lang="en-US" i="1" kern="0" dirty="0">
                <a:cs typeface="Times New Roman" panose="02020603050405020304" pitchFamily="18" charset="0"/>
              </a:rPr>
              <a:t>n</a:t>
            </a:r>
            <a:r>
              <a:rPr lang="en-US" kern="0" dirty="0"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B4CCB6B5-7455-4FF4-B9BC-E6EB077F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495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b="1" i="1" dirty="0">
                <a:solidFill>
                  <a:srgbClr val="FF0000"/>
                </a:solidFill>
              </a:rPr>
              <a:t>T(n) = 2T(n/2) + O(n), and O(n)=</a:t>
            </a:r>
            <a:r>
              <a:rPr kumimoji="1" lang="en-US" b="1" i="1" dirty="0" err="1">
                <a:solidFill>
                  <a:srgbClr val="FF0000"/>
                </a:solidFill>
              </a:rPr>
              <a:t>cn</a:t>
            </a:r>
            <a:endParaRPr kumimoji="1"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CD4B303-EA3D-4658-87BA-0C5E8685F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67100"/>
              </p:ext>
            </p:extLst>
          </p:nvPr>
        </p:nvGraphicFramePr>
        <p:xfrm>
          <a:off x="929195" y="2083190"/>
          <a:ext cx="32448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2438280" progId="Equation.3">
                  <p:embed/>
                </p:oleObj>
              </mc:Choice>
              <mc:Fallback>
                <p:oleObj name="Equation" r:id="rId4" imgW="1701720" imgH="2438280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95" y="2083190"/>
                        <a:ext cx="324485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619BB7E4-D8A2-4CB4-97AF-FEDC71DB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521" y="2069661"/>
            <a:ext cx="382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/>
              <a:t>Since n=2</a:t>
            </a:r>
            <a:r>
              <a:rPr lang="en-US" baseline="30000"/>
              <a:t>k</a:t>
            </a:r>
            <a:r>
              <a:rPr lang="en-US"/>
              <a:t>, we have k=log</a:t>
            </a:r>
            <a:r>
              <a:rPr lang="en-US" baseline="-25000"/>
              <a:t>2</a:t>
            </a:r>
            <a:r>
              <a:rPr lang="en-US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834282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CA5DF-4EB7-44AC-BAA4-28B4EFDB9D79}"/>
              </a:ext>
            </a:extLst>
          </p:cNvPr>
          <p:cNvSpPr txBox="1"/>
          <p:nvPr/>
        </p:nvSpPr>
        <p:spPr>
          <a:xfrm>
            <a:off x="381000" y="1143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Quick sort is based on the divide-and-conquer approach.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idea is based on  of choosing one element as a pivot element and partitioning the array around it such that: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Left side of pivot contains all the elements that are less than the pivot element.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Right side contains all elements greater than the pivot.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reduces the space complexity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removes the use of the auxiliary array</a:t>
            </a:r>
            <a:r>
              <a:rPr lang="en-US" dirty="0"/>
              <a:t> that is used in merge sort.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Selecting a random pivot in an array results in an improved time complexity in most of the cases.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59F1-FD3C-469E-9003-1A4ED1320482}"/>
              </a:ext>
            </a:extLst>
          </p:cNvPr>
          <p:cNvSpPr txBox="1">
            <a:spLocks/>
          </p:cNvSpPr>
          <p:nvPr/>
        </p:nvSpPr>
        <p:spPr>
          <a:xfrm>
            <a:off x="335494" y="50607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16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61E3248-E822-405F-B349-A1D4E9E2E3E6}"/>
              </a:ext>
            </a:extLst>
          </p:cNvPr>
          <p:cNvSpPr txBox="1">
            <a:spLocks/>
          </p:cNvSpPr>
          <p:nvPr/>
        </p:nvSpPr>
        <p:spPr>
          <a:xfrm>
            <a:off x="335494" y="43573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D250B-3EC3-1125-3D86-4CB5CDC1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86" y="1077666"/>
            <a:ext cx="4134852" cy="2082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2BA9E-7D9E-0565-43B7-A2A78F8D6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756" y="2368777"/>
            <a:ext cx="4859828" cy="4053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057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49721F-42FA-47A1-87E1-05CA8E79B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41" y="1322363"/>
            <a:ext cx="9144000" cy="555674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E69C2F2-80C4-4ECA-BAAF-02AF3A3527B0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5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78088" y="1172076"/>
            <a:ext cx="6512569" cy="149162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D41486CE-286D-4DFD-BE76-89F660A3FA91}"/>
                </a:ext>
              </a:extLst>
            </p:cNvPr>
            <p:cNvSpPr txBox="1"/>
            <p:nvPr/>
          </p:nvSpPr>
          <p:spPr>
            <a:xfrm>
              <a:off x="5846028" y="4206959"/>
              <a:ext cx="2465105" cy="105289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  <a:p>
              <a:pPr marL="25168">
                <a:spcBef>
                  <a:spcPts val="2755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≤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3365665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5ABBD4CC-E2ED-46A0-9376-C1B715DE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603567"/>
            <a:ext cx="7714539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43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1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4F6E57FE-18A2-43CF-85F8-046CE9D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5" name="object 276">
            <a:extLst>
              <a:ext uri="{FF2B5EF4-FFF2-40B4-BE49-F238E27FC236}">
                <a16:creationId xmlns:a16="http://schemas.microsoft.com/office/drawing/2014/main" id="{34990F9F-755B-4222-8596-A909EAAFE68D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951A969-5B0B-46AA-9550-1A36737B1B52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B0260FB-62D8-44F1-976A-FD958C2B8B71}"/>
              </a:ext>
            </a:extLst>
          </p:cNvPr>
          <p:cNvSpPr txBox="1"/>
          <p:nvPr/>
        </p:nvSpPr>
        <p:spPr>
          <a:xfrm>
            <a:off x="1756327" y="5478154"/>
            <a:ext cx="1207382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</a:t>
            </a:r>
            <a:r>
              <a:rPr sz="1704" spc="20" dirty="0">
                <a:latin typeface="Arial"/>
                <a:cs typeface="Arial"/>
              </a:rPr>
              <a:t>0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FF0359E-DB04-44DD-A15E-1EAC1C3A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288">
            <a:extLst>
              <a:ext uri="{FF2B5EF4-FFF2-40B4-BE49-F238E27FC236}">
                <a16:creationId xmlns:a16="http://schemas.microsoft.com/office/drawing/2014/main" id="{1A6EB5D7-DDB0-4234-B68E-B3F07E037EF7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0295D92-7CF5-4987-A3E6-EDD5DE821ACC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1254ED-EC8C-4691-A934-E7212808F7EA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F546C47-008A-4E3E-86AA-02C6F18A5536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029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C617BE45-88AE-4C68-866F-26F857A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00">
            <a:extLst>
              <a:ext uri="{FF2B5EF4-FFF2-40B4-BE49-F238E27FC236}">
                <a16:creationId xmlns:a16="http://schemas.microsoft.com/office/drawing/2014/main" id="{179EA118-D192-4D92-A51C-87426A8E27D9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BA679AD-F5C9-4D88-8CC1-F71517E9926D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07DAF83-6222-4273-A8E3-1B9DAA87CB4B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581EF1E-D299-4895-891F-5528681112D9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41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3675C1E-012E-40B0-AEEC-C3D5AFE1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3BA9C5-F9E7-494C-8E36-ACD45218FFF9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45C7A1-5FD7-4F81-96D2-EF92B4F7FEA2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27DA036-3389-4885-96A9-6ED4FCB97894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5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C9BD195-58B6-4F05-B5B7-7486B66B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24">
            <a:extLst>
              <a:ext uri="{FF2B5EF4-FFF2-40B4-BE49-F238E27FC236}">
                <a16:creationId xmlns:a16="http://schemas.microsoft.com/office/drawing/2014/main" id="{A1465E5E-AB03-44EB-AE0E-84582B9F0B84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B769D49-6925-4448-852A-49C05982DDB6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1F4631E-5618-46FD-8E03-5952ED2690C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99D57E4-0932-40E0-8B44-DD5295C7BEC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65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7FA4B8FE-6DC2-4C34-A8AD-E25DC0FA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36">
            <a:extLst>
              <a:ext uri="{FF2B5EF4-FFF2-40B4-BE49-F238E27FC236}">
                <a16:creationId xmlns:a16="http://schemas.microsoft.com/office/drawing/2014/main" id="{CC888E8F-BF33-42D7-B33B-E4DAFF4391C0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ECA519C-6275-4E55-B1D6-8FF06A9D5E82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3F8427-75F1-4938-B45E-F16FF2416EB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B8DB3D4-7375-445C-BAE3-5987DDE50CA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41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05BFEE6-8271-478D-9081-5FBF787A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48">
            <a:extLst>
              <a:ext uri="{FF2B5EF4-FFF2-40B4-BE49-F238E27FC236}">
                <a16:creationId xmlns:a16="http://schemas.microsoft.com/office/drawing/2014/main" id="{67EDAC5A-E82C-4139-8F9A-89D802B5517D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638E4B8-06F8-4D2F-855E-6A6E5CCF1C8B}"/>
              </a:ext>
            </a:extLst>
          </p:cNvPr>
          <p:cNvSpPr txBox="1"/>
          <p:nvPr/>
        </p:nvSpPr>
        <p:spPr>
          <a:xfrm>
            <a:off x="1126635" y="5283066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D450AA-B67E-4661-8C2C-62D6398D984B}"/>
              </a:ext>
            </a:extLst>
          </p:cNvPr>
          <p:cNvSpPr txBox="1"/>
          <p:nvPr/>
        </p:nvSpPr>
        <p:spPr>
          <a:xfrm>
            <a:off x="1756327" y="562448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5616C9CB-D433-4E51-887B-941922AD2EF1}"/>
              </a:ext>
            </a:extLst>
          </p:cNvPr>
          <p:cNvSpPr txBox="1"/>
          <p:nvPr/>
        </p:nvSpPr>
        <p:spPr>
          <a:xfrm>
            <a:off x="5874409" y="562448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12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98DEB427-95CD-4C48-923D-1530DA5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60">
            <a:extLst>
              <a:ext uri="{FF2B5EF4-FFF2-40B4-BE49-F238E27FC236}">
                <a16:creationId xmlns:a16="http://schemas.microsoft.com/office/drawing/2014/main" id="{D090F057-85FB-4CFF-A625-A2618ABB711C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00573-24C8-49B2-8132-9F32A45254F7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80ECAE-17AD-4098-ABCE-03D5BA1215A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1E67B28-76AB-4187-AF39-4137F2F23E36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2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1012874" y="2039816"/>
            <a:ext cx="7100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0466120-F236-4B3A-94E6-3C79337B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72">
            <a:extLst>
              <a:ext uri="{FF2B5EF4-FFF2-40B4-BE49-F238E27FC236}">
                <a16:creationId xmlns:a16="http://schemas.microsoft.com/office/drawing/2014/main" id="{5CDEEC76-9D14-434F-8612-21428DFA601A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130BDA-8828-4277-8939-69DB866D363C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D347AA-2388-46C4-A497-2C1D37C7867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8505830-13AB-4287-9477-EB25ABCBFB54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36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3774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BEFA097-5079-4717-99C4-A2E354A8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84">
            <a:extLst>
              <a:ext uri="{FF2B5EF4-FFF2-40B4-BE49-F238E27FC236}">
                <a16:creationId xmlns:a16="http://schemas.microsoft.com/office/drawing/2014/main" id="{E94B28DE-19EE-4B7B-8EA8-551D2C1E2BD6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9B3BA39-D923-41AC-8C45-3C15969EB36D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4F05FE8-5EC7-4A59-939A-1635D9DB1672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746BEF-FE87-4610-B255-B9A102547182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20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F5397025-7948-400C-8597-1504C4F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96">
            <a:extLst>
              <a:ext uri="{FF2B5EF4-FFF2-40B4-BE49-F238E27FC236}">
                <a16:creationId xmlns:a16="http://schemas.microsoft.com/office/drawing/2014/main" id="{5CD05CF7-B2EA-4589-98D6-256A85F4E6C3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70047ED-BD6D-4813-9229-12FEB8D8D136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0D6AA7-F170-4A03-A922-24AE678E206C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6F397F-B60F-480A-8329-C989F93FF947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222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4E9E579-68A2-41E6-8E64-C5341E6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408">
            <a:extLst>
              <a:ext uri="{FF2B5EF4-FFF2-40B4-BE49-F238E27FC236}">
                <a16:creationId xmlns:a16="http://schemas.microsoft.com/office/drawing/2014/main" id="{32C91332-D90A-4818-A8C3-FFA75EA2D41C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C9B725-4301-4E72-8F04-8E64ED6720C2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4B6C1A-9BB8-4826-A27D-81860FFE870E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F78CA6-7FF7-49D6-93C6-3C68B100B8C4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875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26F0F56-6C9F-45BC-BAFA-1A645EFF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20">
            <a:extLst>
              <a:ext uri="{FF2B5EF4-FFF2-40B4-BE49-F238E27FC236}">
                <a16:creationId xmlns:a16="http://schemas.microsoft.com/office/drawing/2014/main" id="{9078B359-CA7B-4E1A-A2AC-9952DD620086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125E4C-E93C-4FFB-A606-CC634BEBA440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9C15FA8-E7F5-4D58-A75B-A5642590BDD8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3FF5916-9E30-4D96-A821-F9D1FAA1C683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027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9171920-3DAE-447E-A706-9DAFD4A6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32">
            <a:extLst>
              <a:ext uri="{FF2B5EF4-FFF2-40B4-BE49-F238E27FC236}">
                <a16:creationId xmlns:a16="http://schemas.microsoft.com/office/drawing/2014/main" id="{07A25508-AC68-4E23-A1D2-24AD96B41C12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B4513-27F6-415A-896A-16A99166CF07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2582CF-6828-474F-8206-0DB7BFEBC3D0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6F2BE0B-2C8F-4208-B8DE-FA557A06D1E2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latin typeface="Arial"/>
                <a:cs typeface="Arial"/>
              </a:rPr>
              <a:t>If </a:t>
            </a:r>
            <a:r>
              <a:rPr sz="2002" i="1" spc="20" dirty="0">
                <a:latin typeface="Arial"/>
                <a:cs typeface="Arial"/>
              </a:rPr>
              <a:t>k </a:t>
            </a:r>
            <a:r>
              <a:rPr sz="2002" spc="20" dirty="0">
                <a:latin typeface="Arial"/>
                <a:cs typeface="Arial"/>
              </a:rPr>
              <a:t>= </a:t>
            </a:r>
            <a:r>
              <a:rPr sz="2002" i="1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4051495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900332" y="4768948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1041009" y="5838092"/>
            <a:ext cx="7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E5087-84D1-4E66-9752-649173D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5591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To sort array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-1], sort A[0..</a:t>
            </a:r>
            <a:r>
              <a:rPr lang="en-US" sz="2400" b="0" i="1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-2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] recursively and then insert A[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 in its proper place among the sorted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-2]</a:t>
            </a:r>
          </a:p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Usually implemented bottom up (non-recursively)</a:t>
            </a:r>
            <a:b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Example: 6,  4,  1,  8,  5</a:t>
            </a: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4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1   8   5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1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8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  8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1   4   5   6   8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endParaRPr lang="en-US" sz="28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745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45482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029E1-78DC-5D53-79C3-435D7845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6" y="1405349"/>
            <a:ext cx="6705485" cy="54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2AD6321-347B-43A1-92DB-58BDEA9B2592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EF1256-24E4-42C7-8D65-8BA958954748}"/>
              </a:ext>
            </a:extLst>
          </p:cNvPr>
          <p:cNvSpPr txBox="1">
            <a:spLocks noChangeArrowheads="1"/>
          </p:cNvSpPr>
          <p:nvPr/>
        </p:nvSpPr>
        <p:spPr>
          <a:xfrm>
            <a:off x="1273130" y="1041326"/>
            <a:ext cx="8229600" cy="2095769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n"/>
              <a:defRPr/>
            </a:pPr>
            <a:r>
              <a:rPr lang="en-US" sz="2000" dirty="0"/>
              <a:t>Concept for sort in ascending order: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smallest element </a:t>
            </a:r>
            <a:r>
              <a:rPr lang="en-US" sz="2000" dirty="0"/>
              <a:t>in array. 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it with element in </a:t>
            </a:r>
            <a:r>
              <a:rPr lang="en-US" sz="2000" dirty="0">
                <a:solidFill>
                  <a:srgbClr val="FF0000"/>
                </a:solidFill>
              </a:rPr>
              <a:t>position 0</a:t>
            </a:r>
          </a:p>
          <a:p>
            <a:pPr lvl="1"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next smallest</a:t>
            </a:r>
            <a:r>
              <a:rPr lang="en-US" sz="2000" dirty="0"/>
              <a:t> element in array.  Exchange it with element in </a:t>
            </a:r>
            <a:r>
              <a:rPr lang="en-US" sz="2000" dirty="0">
                <a:solidFill>
                  <a:srgbClr val="FF0000"/>
                </a:solidFill>
              </a:rPr>
              <a:t>position 1</a:t>
            </a:r>
            <a:r>
              <a:rPr lang="en-US" sz="2000" dirty="0"/>
              <a:t>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Continue until all elements are arranged in order</a:t>
            </a:r>
          </a:p>
        </p:txBody>
      </p:sp>
      <p:pic>
        <p:nvPicPr>
          <p:cNvPr id="5" name="図 3">
            <a:extLst>
              <a:ext uri="{FF2B5EF4-FFF2-40B4-BE49-F238E27FC236}">
                <a16:creationId xmlns:a16="http://schemas.microsoft.com/office/drawing/2014/main" id="{1D8CA788-1820-433B-81DD-E8442E53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5" y="3133800"/>
            <a:ext cx="7246035" cy="39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B66E0B7E-0DE5-415D-B211-A62C1271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1105"/>
              </p:ext>
            </p:extLst>
          </p:nvPr>
        </p:nvGraphicFramePr>
        <p:xfrm>
          <a:off x="288387" y="2011720"/>
          <a:ext cx="1447800" cy="4821960"/>
        </p:xfrm>
        <a:graphic>
          <a:graphicData uri="http://schemas.openxmlformats.org/drawingml/2006/table">
            <a:tbl>
              <a:tblPr/>
              <a:tblGrid>
                <a:gridCol w="72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value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Index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9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2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454828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A73AE-1FB8-F180-4DDF-BB3A1EAF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1237737"/>
            <a:ext cx="7262735" cy="47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8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978880" y="789979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A7AF5-1FCF-4EDE-BBCD-DC791C0B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45" y="3491570"/>
            <a:ext cx="5695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501D9BA603434CADA74EAB3A49F7EB" ma:contentTypeVersion="2" ma:contentTypeDescription="Create a new document." ma:contentTypeScope="" ma:versionID="311c2b8d3c2d0c79a9240ba40b03ca15">
  <xsd:schema xmlns:xsd="http://www.w3.org/2001/XMLSchema" xmlns:xs="http://www.w3.org/2001/XMLSchema" xmlns:p="http://schemas.microsoft.com/office/2006/metadata/properties" xmlns:ns2="474f63a6-4944-4275-bc0c-58fed01c8c2e" targetNamespace="http://schemas.microsoft.com/office/2006/metadata/properties" ma:root="true" ma:fieldsID="767d216ee2c68aa8915243c3cb74fb98" ns2:_="">
    <xsd:import namespace="474f63a6-4944-4275-bc0c-58fed01c8c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f63a6-4944-4275-bc0c-58fed01c8c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A7DFD-C8B3-4D27-ABAA-8E5A322CE8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4f63a6-4944-4275-bc0c-58fed01c8c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609</TotalTime>
  <Words>2625</Words>
  <Application>Microsoft Office PowerPoint</Application>
  <PresentationFormat>On-screen Show (4:3)</PresentationFormat>
  <Paragraphs>523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Ashraf Uddin</cp:lastModifiedBy>
  <cp:revision>37</cp:revision>
  <dcterms:created xsi:type="dcterms:W3CDTF">2018-12-10T17:20:29Z</dcterms:created>
  <dcterms:modified xsi:type="dcterms:W3CDTF">2023-03-06T01:56:20Z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0x01010076501D9BA603434CADA74EAB3A49F7EB</vt:lpwstr>
  </property>
</Properties>
</file>