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ink/ink3.xml" ContentType="application/inkml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2-18T02:35:21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10716,'24'0,"1"0,50 24,-26-24,26 25,-1 0,-24-25,49 50,-25-50,1 0,-26 0,26 24,-1-24,1 0,24 0,-50 0,51 25,-26-25,25 0,0 0,1 0,24 0,0 0,49 0,-73 0,24 0,-25 0,0 0,50 0,-75 0,25 0,-24 50,-26-50,51 0,-26 0,25 0,1 0,-26 0,50 0,25 0,-50 0,99 0,-24 0,25 0,-26 0,50 0,-99 0,75 0,-50 0,0 0,24 0,-24 0,-25 0,50 0,-75 0,0 0,0 0,50 0,-50 0,25 0,25 0,-25 0,0 0,25 0,-25 0,-25 0,1 0,24 0,-50 0,0 0,1 0,-26 0,26 0,-50 0,49 0,-24 0,-26 0,1 0,0 0,0 0,0 0,-1 0,26 0,25 0,-26 0,1 0,-1 0</inkml:trace>
  <inkml:trace contextRef="#ctx0" brushRef="#br0" timeOffset="1327.5758">18777 11336,'-25'0,"1"0,-1 49,0-49,0 25,0 0,25 0,-24 0,-1-1,25 1,-25 25,25-25,0 24,0-24,0 0,0 0,25-25,24 0,1 0,-25 0,0 0,24 0,-49-25,25 25,-25-25,50 0,-50 0,24-24,-24 24,0 0,0 0,0 1,0-1,0 50,50 24,-25-24,-25 0,49 0,-24-25,0 24,25 1,-26 0</inkml:trace>
  <inkml:trace contextRef="#ctx0" brushRef="#br0" timeOffset="2600.1931">19248 11857,'25'0,"0"24,-25 1,0 0,0 25,0-26,0 26,50-25,-50 0,0-1,0-48,0-1,0-25,0 25,0 1,0-1,24 0,1 0,-25 0,25 1,0-1,0 25,-1 0,1 0,-25 25,25-1,-25 1,25 25,-25-25,25-1</inkml:trace>
  <inkml:trace contextRef="#ctx0" brushRef="#br0" timeOffset="5851.0806">25524 9872,'25'0,"0"0,-1 0,26 0,-25 0,24 0,-24 0,0 0,25 0,-26 0,1 0,0 0,0 0,25 0,-26 0,26 0,-25 0,24 0,-24 0,0 0,0 0,0 0,-1 0,1 0,0 0,0 0</inkml:trace>
  <inkml:trace contextRef="#ctx0" brushRef="#br0" timeOffset="6840.1143">25871 10021,'0'25,"25"25,-25-26,25 51,-25-50,0-1,0 1,25 0,-25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2-18T02:35:45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13171 6474,'75'0,"-1"0,75 0,-25 0,74 0,1 0,-1 0,50 0,-99 0,50 0,-75 0,0 0,-25 0,-25 0,25 0,1 0,-1 0,25 0,-25 0,0 0,1 0,24 0,24 0,1 0,0 0,-25 0,25 0,-50 0,-24-25,-26 25,-24 0</inkml:trace>
  <inkml:trace contextRef="#ctx0" brushRef="#br0" timeOffset="1223.3408">9847 7367,'25'0,"174"0,-75 0,124 50,-25-50,25 0,-50 0,26 0,-1 49,-25-49,1 0,-26 0,1 0,-50 0,-25 0,-74 0,50 0,-1 0,-49 0,24 0,-24 0,0 0,0 0,0 0,49 0,-24 0,-26 0,1 0,0 0,0 0,49 0,-49 0,25 0,-25 0</inkml:trace>
  <inkml:trace contextRef="#ctx0" brushRef="#br0" timeOffset="4831.4692">14511 6697,'-25'50,"25"-1,0-24,0 25,0 24,-50 1,50-26,0-24,0 0,0 0,-24 24,48-49,-24 25,50-25,-25 25,24-25,-24 0,0 0,0 0,0 0</inkml:trace>
  <inkml:trace contextRef="#ctx0" brushRef="#br0" timeOffset="5902.9586">14982 6896,'50'0,"-26"0,26 0,0-25,24 25,-24 0,-1 0,-49-25,25 25,0 0,0 0,0 0,-1 0</inkml:trace>
  <inkml:trace contextRef="#ctx0" brushRef="#br0" timeOffset="6663.8303">15056 7094,'0'25,"25"-25,25-25,24 0,1 25,49-24,-99 24,24-50,-24 50,0 0,0 0</inkml:trace>
  <inkml:trace contextRef="#ctx0" brushRef="#br0" timeOffset="9983.55">15825 7268,'25'-25,"0"-25,0 50,-25-49,49-1,-49 25,25 25,-25-24,25-1,0 0,-25 0,25 0,-25 1,0-1,49 25,-24 49,-25-24,25 25,0-25,-25-1,24-24,-24 50,0-25,25 0,0-1,-25 1</inkml:trace>
  <inkml:trace contextRef="#ctx0" brushRef="#br0" timeOffset="11312.0824">15875 6896,'25'0,"0"0,24 0,1 0,-1 0,1 0,0 0,-26 0,51 0,-50 0,-1 0,1 0,0 0,0 0</inkml:trace>
  <inkml:trace contextRef="#ctx0" brushRef="#br0" timeOffset="12399.7775">19968 744,'0'25,"0"25,0-1,0 26,0-1,0 0,0 1,0 24,0 0,0 0,0 50,0 0,0-25,0 0,0 0,0 0,0 0,0-25,0 25,0-49,0 24,0 25,0-49,0-1,0 0,0-24,0 0,0-26,0 1,0 0</inkml:trace>
  <inkml:trace contextRef="#ctx0" brushRef="#br0" timeOffset="13496.0331">18256 2158,'75'0,"24"0,0 0,75 0,-75 0,99 0,-24 0,0 0,-26 0,1 0,25 0,-50 25,25 0,-25-25,74 0,-49 0,99 0,-49 0,-1 0,75 0,-50 0,50 0,-50 0,25 0,-99 0,0 0,0 0,24 0,-24 0,50 0,-75 0,-25 0,-25 0,-49 0,25 0</inkml:trace>
  <inkml:trace contextRef="#ctx0" brushRef="#br0" timeOffset="15191.5075">21530 2208,'25'0,"0"0,-25 49,0-24,0 25,0-26,0 26,0-25,0 0,0-1,0 1,0 50,0-51,0 1</inkml:trace>
  <inkml:trace contextRef="#ctx0" brushRef="#br0" timeOffset="16743.5417">21530 3200,'0'-25,"25"0,0 0,0-24,-25 24,25-25,24 1,-49 24,25 0,0 25,0 0,0 25,-25 25,24-1,1-24,0 25,-25-26</inkml:trace>
  <inkml:trace contextRef="#ctx0" brushRef="#br0" timeOffset="18479.5736">21481 2977,'74'0,"-24"0,-25 0,-1 0,1 0,0 0,0-25,0 0,0 25,-1 0,1 0,0 0,0 0,0 0,-1 0,1 0,0 0</inkml:trace>
  <inkml:trace contextRef="#ctx0" brushRef="#br0" timeOffset="30423.1283">19769 843,'50'0,"-25"0,0-24,-1 24,1-25,0 0,0 25,0-25,-1 25,-24 25,50 0,-50 0,25 24,0-49,24 50</inkml:trace>
  <inkml:trace contextRef="#ctx0" brushRef="#br0" timeOffset="31846.8401">20216 248,'-25'0,"0"0,0 0,1 25,24 0,-25-25,25 24,0 1,-25 0,0 25,25-26,0 26,0-25,0 25,0-26,0 1,0 0,25 0,-25 0,0-1,0 1,0 0,0 25,0-1,0-24</inkml:trace>
  <inkml:trace contextRef="#ctx0" brushRef="#br0" timeOffset="32759.4866">19893 422,'50'0,"-25"0,24 0,-24 0,25 0,-1 0,-24 0,0 0,0 0</inkml:trace>
  <inkml:trace contextRef="#ctx0" brushRef="#br0" timeOffset="34055.3933">20538 273,'0'25,"-25"-25,25 24,-24 26,24-25,0 24,0-24,0 25,0-25,0 0,49-1,1 1,-25-25,-1 0,1 0,0 0</inkml:trace>
  <inkml:trace contextRef="#ctx0" brushRef="#br0" timeOffset="35446.9383">20737 322,'25'0,"-1"0,1 0,0 25,-25 0,0 0,0 0,25-1,-25 1,0 0,0 0,0 0,-25 0,0-50,25-50,0 26,0-1,25 25,-25 0,25 25,-25-24,25-1,-25 50,0 24,0-24,0 0,0 0,24 24,1-49,25 0,-25 0,24 0</inkml:trace>
  <inkml:trace contextRef="#ctx0" brushRef="#br0" timeOffset="37039.4407">21059 124,'25'25,"0"0,-25-1,0 1,25 0,-25 0,24-25,-24 25,25 24,-25-24,0 0,0 0,0-1,0 26,0 0,-49-25,49-1,-50 51,50-50,0 24,-25-49</inkml:trace>
  <inkml:trace contextRef="#ctx0" brushRef="#br0" timeOffset="38815.4053">23589 1960,'0'24,"0"1,25-25,25 25,-26 0,-24 0,25-25,0 24,0 1,-25 0,25-25,-25 25,49 0,-24-1,-25 1,0 0,0 0,-50 0,26-1</inkml:trace>
  <inkml:trace contextRef="#ctx0" brushRef="#br0" timeOffset="40639.0209">24135 2108,'25'0,"0"0,-25 25,24-25,-24 25,0 0,0 0,0 24,0-24,0 25,0-26,-24 1,24-74,49-26,-24 26,49-1,-49 25,0 0,0 1,-25-26,25 25,-25 50,0 0,0 24,-25-24,25 0,-25 25,25-1,25-24,24 0,-24-25,25 0,-25 25,-1-25,-24-25</inkml:trace>
  <inkml:trace contextRef="#ctx0" brushRef="#br0" timeOffset="43126.6402">19720 2307,'0'-25,"-25"25,0 25,25 0,0-1,0 1,25 0,0-25,0 25,-1 0,1-1,0-24,0 0,0 0,-1 0,-24-24,0-1,0 0,0 0,-24 0,24 1,0-1,-25 25,25-25,-25 25,0 0,0 0,1 0</inkml:trace>
  <inkml:trace contextRef="#ctx0" brushRef="#br0" timeOffset="45999.2297">19968 2208,'74'-50,"-24"50,-1-25,-24 0,0 25,0 0,0-24,-1 24,1-25,0 25,25-25,-26 25,-24-25,25 25,0 0,0-25,0 25,-25-24,49 24,-49-50,25 50,0 0,0-25,24 0,-49 1,25 24,-25-25,25 25,0 0,-25-25,25 25,-1 0,-24-25,25 0,0 1,0 24,0 0,-1-25,1 25,0 0,25 0,-1 0,-24 0,25-50,-26 50,1 0,0 0,25-25,-26 25,1 0,0 0,0 0</inkml:trace>
  <inkml:trace contextRef="#ctx0" brushRef="#br0" timeOffset="49711.5312">19918 1414,'0'-25,"50"25,-1-25,-24 0,25 25,-25 0</inkml:trace>
  <inkml:trace contextRef="#ctx0" brushRef="#br0" timeOffset="53462.4753">24433 6251,'24'-25,"1"25,50 0,-1 0,-24 0,123 0,-24 0,74 0,1 0,-26 0,50 0,-25 0,-49 0,-75 0,-49 0,-149 0,-149-25,-50 0,-521-49,348 74,124 0,24 0,75 0,50 0,123 0,75-25,25 25,25 0,49 0,25 0,0 0,0 0,25 0,-25 0,25 0,-75 0,1 0,-51 0,1 0,0 0,49 0,-49 0,50 0,-51 0,51 0,-50 0,-1 0,1 0,25 0</inkml:trace>
  <inkml:trace contextRef="#ctx0" brushRef="#br0" timeOffset="56774.5779">14139 794,'0'0,"-25"0,0 0,0 0,0 0,1 0,-1 0,25 25,-25-25,25 24,0 1,0 25,0-25,0 24,0-24,25-25,0 0,-1 0,51 25,-50-25,49 0,-49 0,24 0,-49-25,0 0,0 0,0 1,0-1,0 0,-24 0,-1 25</inkml:trace>
  <inkml:trace contextRef="#ctx0" brushRef="#br0" timeOffset="58310.4371">14486 893,'0'0,"-25"25,0 0,25 24,0-24,-24 25,-1-50,25 24,0 1,0 0,25-25,-1 0,1 0,0-25,-25-24,0 24,0 0,0 0,0 0,0 1,0-1,0 0,0 0,0 0,0 1,0-26</inkml:trace>
  <inkml:trace contextRef="#ctx0" brushRef="#br0" timeOffset="60127.1906">14486 794,'0'-50,"0"25,0 1,-25-1,25 0,0 0,0 0,0 1,0-1,-25 0,25 0,0 0,-24 0,24 1,-25-26,25 25,-25 25,0 0,0 0,0 0,25 25,0 0,0 0,0-1,0 1,0 0,25 25,0-50,-25 25,25-1,0 1,0-25,-25 25,24 25,1-26,0 26,0-50,0 25,-1 0,1-1,0 1,-25 0,25-25,-25 25</inkml:trace>
  <inkml:trace contextRef="#ctx0" brushRef="#br0" timeOffset="62046.398">14784 893,'-25'0,"0"0,0 0,25 25,0 0,-25-25,25 49,0-24,0 0,25 0,25-25,-25 0,24 0,-24-25,-25 0,0 0,0 0,0 1,0-1,0-25,0 25,0 1,0-1,0 0,0 0,0-24,0 24,0 0,0 0,-25 0,25 1,0-1,0-25,-25 50,25-25,-24 0,24 1,-25-1,25 0,-25 0,25 0,0 1,-25-26,0 25,25 0,-24 1,24-1,0 50,0 24,0-24,0 0,0 24,24 1,1-25,-25 0,0 49,25-49,-25 25,25-26,0 1,-25 0,24 0,-24 0,25 24,0-24,-25 0,25 0,-25-1,25 26,-1-25,1 0,-25-1,50 1</inkml:trace>
  <inkml:trace contextRef="#ctx0" brushRef="#br0" timeOffset="65487.3859">19893 2108</inkml:trace>
  <inkml:trace contextRef="#ctx0" brushRef="#br0" timeOffset="71062.9502">19869 2208</inkml:trace>
  <inkml:trace contextRef="#ctx0" brushRef="#br0" timeOffset="72095.1054">19943 2183</inkml:trace>
  <inkml:trace contextRef="#ctx0" brushRef="#br0" timeOffset="72545.6137">19596 2356</inkml:trace>
  <inkml:trace contextRef="#ctx0" brushRef="#br0" timeOffset="72998.9823">19819 2232</inkml:trace>
  <inkml:trace contextRef="#ctx0" brushRef="#br0" timeOffset="73327.5266">19298 2480</inkml:trace>
  <inkml:trace contextRef="#ctx0" brushRef="#br0" timeOffset="73552.2457">19298 2480</inkml:trace>
  <inkml:trace contextRef="#ctx0" brushRef="#br0" timeOffset="76022.3448">19993 2183,'-25'0,"0"0,-25 0,50 25,-24-25,24 24,-50-24,25 0,0 50,1-50,-1 25,0 0,0-1,0-24,1 25,-26 0,25-25,0 0,25 25,-25-25,1 25,24-1,-50-24,25 0,0 25,1-25,-1 25,-25 0,1 0,49-1,-25-24,0 0,0 25,0-25,1 25,-1-25,0 0,0 25,0-25,-24 25,-1 0,1-1,24 1,0-25,0 0,-24 0,49 25,-25-25,25 25,-25 0,-25-25,50 24,-24-24,-1 25</inkml:trace>
  <inkml:trace contextRef="#ctx0" brushRef="#br0" timeOffset="77871.1622">18207 2158,'-50'0,"0"0,-24 0,0 0,-26 0,-48 0,48 0,51 0,24 0,0 0,0 0,0 0</inkml:trace>
  <inkml:trace contextRef="#ctx0" brushRef="#br0" timeOffset="79014.2993">18405 2059,'0'25,"0"-1,0 26,0 24,-25-49,25 0,-49 49,49-49</inkml:trace>
  <inkml:trace contextRef="#ctx0" brushRef="#br0" timeOffset="80143.1747">17959 1885,'24'-25,"26"25,0 0,-26 0,1 0,25 0,-25 0,-1 0,1 0,0 0,25 0,-26 0</inkml:trace>
  <inkml:trace contextRef="#ctx0" brushRef="#br0" timeOffset="81462.55">18479 1885,'0'-25,"0"1,0-1,0 0,25 0,-25 0,0 1,0-1,25 0,-25 0,25 25,0 25,-25 0,25 0,-25-1,24 1,-24 0,0 0</inkml:trace>
  <inkml:trace contextRef="#ctx0" brushRef="#br0" timeOffset="82446.7682">18331 1712,'0'-50,"24"25,26 25,24-25,-49 25,0 0,25-49,-25 49,24 0,-24-25,0 25,0 0,-1-25</inkml:trace>
  <inkml:trace contextRef="#ctx0" brushRef="#br0" timeOffset="85246.6352">29294 918,'0'25,"0"74,0 0,0-49,0 24,0 0,0 1,0-1,0 1,0-1,0 25,0-24,0-26,0 26,0 24,0 0,0 0,0 1,0-1,0 0,0 50,0 0,0-25,0-25,0 25,0-25,0 0,0 50,0-74,0-51,0 26,0-25</inkml:trace>
  <inkml:trace contextRef="#ctx0" brushRef="#br0" timeOffset="86686.6184">27211 1910,'74'0,"224"74,-100-74,-24 25,0 0,24 25,50-26,-99-24,74 25,-74-25,49 0,1 0,-26 0,1 0,0 0,-50 0,49 0,-24 0,0 25,-25-25,0 50,-50-50,-49 0,25 0,-1 0,-24 0</inkml:trace>
  <inkml:trace contextRef="#ctx0" brushRef="#br0" timeOffset="89246.0474">14188 2034,'25'0,"0"-25,-25-24,0-1,74-24,-74 24,25 0,-25 26,25-26,-25 75,0 0,0-1,0 1,0 25,25-25,-25-1,25 26,-1-50,1 25,25 0,-25-25,-25 24,24-24,26 25,-50 0,25-25,-25 25,25-25,-1 25,-24-1,0 1,0 0,0 0,0-75,0-24,25 24,0 25,-25-24,25-1,0 25,-25 1,0-1,0 0,0 0,0 0,0-24,0 74,0 49,0 0,0-24,0 24,0-24,0-25,0 49,0-49</inkml:trace>
  <inkml:trace contextRef="#ctx0" brushRef="#br0" timeOffset="89983.0708">14709 1538</inkml:trace>
  <inkml:trace contextRef="#ctx0" brushRef="#br0" timeOffset="91254.48">14982 1910,'25'0,"-25"25,0-100,0 51,0-26,0 25,0 0,0 1,0-1,0 0,0 0,0 0,25 25,-1 0,1 0,-25 25,0 0,50 25,-50-26,0 1,25 0,-25 25,24-26,-24 1,0 0,0 0,25 0,-25-1,0 1,0-50,0-24</inkml:trace>
  <inkml:trace contextRef="#ctx0" brushRef="#br0" timeOffset="93006.7534">15354 1687,'0'-25,"75"0,-51-25,26 50,-50-24,25 24,0 0,-1-50,1 50,-25-25,0 0,0 1,0-1,-49 25,-1 0,25 0,-24 0,24 0,-25 0,50 25,0-1,0 1,0 25,0-25,25-25,-25 49,25-49,-25 25,25-25,-1 25,-24 0,50 24,-25-24,0-25,-1 0,1 0,0 0,0 0,0 0,-1 0</inkml:trace>
  <inkml:trace contextRef="#ctx0" brushRef="#br0" timeOffset="95926.7914">29344 2084,'-25'-25,"25"0,25 25,0-50,0 26,-1-1,1 0,0 0,0 0,0 1,24-1,-24 0,-25 0,25 0,0 25,-1-24,1-1,-25 0,25 25,0-25,0 0,-1 25,1-25,-25 1,25 24,-25-25,25 25,-25-25,49 0,-24 0,-25 1,25 24,-25-25,25 0,0 0,-25 0</inkml:trace>
  <inkml:trace contextRef="#ctx0" brushRef="#br0" timeOffset="98520.0437">29220 2133,'-50'-25,"26"1,-1-1,0 0,0-25,25 26,-25 24,25-25,-25 25,1-25,24 0,-25 25,0-25,0 1,0-1,-24 0,24 25,25-25,-25 0,0 1,-24-1,49 0,-50 25,50-25,-25 0,1 0,-1 1,0-1,-25 0</inkml:trace>
  <inkml:trace contextRef="#ctx0" brushRef="#br0" timeOffset="100094.5057">30981 1488,'25'0,"0"0,24 0,-24 0,25-25,-26 25,1 0,-25-24,25-26,-25 25,0 0,0 1,0-1,0 0,0 0,-50 25,-49-49,74 49,-24-25,-1 25,25 0,1 0,-1 0,25 25,-25-25,25 24,0 26,0 0,0-26,0 26,0-25,0 0,0-1,25-24,-25 25,49-25,26 50,-26-1,1-49,0 50,-26-25,1-25,-25 25,25-25,0 25</inkml:trace>
  <inkml:trace contextRef="#ctx0" brushRef="#br0" timeOffset="100998.5634">31378 1265,'25'0,"0"50,-25-1,74 50,-49-49,0 0,24-1,1 26,-1-26,-24-24,-25-50,0-49,0-1,0 1,0 0,0-1,0-24,0 25,0 49,0-25,0 25,0 1</inkml:trace>
  <inkml:trace contextRef="#ctx0" brushRef="#br0" timeOffset="102646.5706">31849 1439,'25'0,"0"0,0 0,-1 0,26-25,-25-25,-25 25,0 1,0-1,0 0,0 0,0 0,-25 25,-25 0,26 0,-1 0,0 0,0 0,0 0,1 25,24 0,0 0,0 0,0-1,0 1,0 0,0 0,0 0,0-1,49 1,-49 0,50 0,-25-25,-1 0,1 25,0-25,25 0,-26 0,1 0,0 0</inkml:trace>
  <inkml:trace contextRef="#ctx0" brushRef="#br0" timeOffset="103797.6625">32122 1240,'0'25,"25"49,-25-49,25 0,-25 25,0-1,0-123,0 24,0 1,0 24,24-25,-24 25,25 1,-25-1,25 25,0 0,0 0,0 0,24 25,-49-1,25-24,-25 25,25-25,0 25,-25 25,24-26,-24 26,0-25,0 24,0 1,0-25,0 0,0 24,0-24,25 25</inkml:trace>
  <inkml:trace contextRef="#ctx0" brushRef="#br0" timeOffset="104926.095">30287 3522,'0'-25,"24"-24,1 24,0 0,0 0,-25-24,0 24,0-25,0 26,0-1,-25 0,-25 25,26 0,-26 0,-25 0,26 50,-1-26,1 26,-26 0,50-26,25 1,-24 25,24 24,0-24,0-1,0 1,0 0,24-1,26-24,0 0,-1 25,1-50,-25 0,24 0,-24 0,25 0,-25 0,24 0,-49-25,25 25,0-25,24-25,-24 26,-25-1</inkml:trace>
  <inkml:trace contextRef="#ctx0" brushRef="#br0" timeOffset="106094.883">30584 3373,'-25'0,"25"25,-24 25,24-25,-25-1,25 1,0 0,0 0,49-25,-24 0,0 0,0 0,0 0,-1 0,1 0,0 0,-25-50,0 25,0-24,0-1,0 25,0 1,-25-1,0 25,1 0,-1 0,0 0,0 0,0 0,25 25,0-1</inkml:trace>
  <inkml:trace contextRef="#ctx0" brushRef="#br0" timeOffset="107318.2193">30832 3671,'0'-50,"0"26,25-26,0 0,-25 26,0-1,0 0,0-25,0 26,0 48,0 1,25-25,-1 25,-24 0,25 0,0-1,-25 1,0 25,0-25,0 24,0-24,0 25,0-25</inkml:trace>
  <inkml:trace contextRef="#ctx0" brushRef="#br0" timeOffset="127277.8758">25251 6127,'25'25,"25"24,-1 1,26 74,24-25,0 0,0-24,-49-26,24 26,-24-26,24-24,-74 0,25 0,0-25</inkml:trace>
  <inkml:trace contextRef="#ctx0" brushRef="#br0" timeOffset="128126.0381">26045 6598,'50'0,"-26"0,1 0,-25 50,50-26,-25 26,-1-25,-24 0,0-1,0 26,0 0,0-1,-24 1,-26-25,-24 49,-26-24,1-1,49 1,-24-25,74 0,-25-25,50 0,25-25,24 25,25-50,50-24,-74 24</inkml:trace>
  <inkml:trace contextRef="#ctx0" brushRef="#br0" timeOffset="129254.5693">26863 6648,'0'74,"0"0,0 1,0 24,-49 50,49-75,0-24,0 0,0-26,0 1,49-74,-24 24,25 0,-1-25,1 26,25-26,-51 50,1 0,25 25,-50 0,0-1,0 26,0-25,-25 0,25-1,-50 1,-24-25,49 25,-49 0,24-25,0 0,26 0</inkml:trace>
  <inkml:trace contextRef="#ctx0" brushRef="#br0" timeOffset="130509.887">27310 7342,'25'25,"-25"0,0 0,0-50,0-25,0 25,0-24,0-1,25 25,-25 1,24 24,1 0,50 0,-51 0,26 0,-25 0,-25 49,0-24,0 0,0 0,0-1,0 1,0 0,0 0</inkml:trace>
  <inkml:trace contextRef="#ctx0" brushRef="#br0" timeOffset="131302.2027">27806 6821,'25'0,"24"0,-24 0,0 0,0 0,0 0,-1 0,1 0,0 0,-50 0</inkml:trace>
  <inkml:trace contextRef="#ctx0" brushRef="#br0" timeOffset="132334.5224">27657 7045,'50'0,"-25"0,-1 0,26 0,0 0,-50-25,24 25,26 0,-25 0,0 0,-1 0,1 0,0 0</inkml:trace>
  <inkml:trace contextRef="#ctx0" brushRef="#br0" timeOffset="134477.2783">28377 6499,'0'-25,"24"25,-24 25,-24-25,-1 0,-25-25,50 0,0-24,0 24,25 0,25-25,-1 50,-24 0,0 0,0 0,-1 0,1 25,-25 0,0 0,50 24,-50-24,0 0,25 25,-25-26,0 1,0 0,0 0,0 0,0-1,-50 51,0-50,1 24,24-24,0-25,25 25,25-25,25 0,24 0,-24 0,24 0,-24 0,-26 0,1 0,0 0</inkml:trace>
  <inkml:trace contextRef="#ctx0" brushRef="#br0" timeOffset="135229.2861">28203 7243,'99'0,"25"0,0 0,50 0,-75 0,25 0,-74 0,24 0,-24 0,-25 0</inkml:trace>
  <inkml:trace contextRef="#ctx0" brushRef="#br0" timeOffset="136525.4784">28476 7764,'49'0,"1"-50,-25 25,0 1,-1-1,1 0,-25 0,25 0,0 25,0 0,-25 25,24 74,-24-74,25 50,-25-51,25 26</inkml:trace>
  <inkml:trace contextRef="#ctx0" brushRef="#br0" timeOffset="137469.9034">28352 7565,'49'0,"1"0,-25 0,24 0,75 25,-24-25,-26 25,0-25,-49 0,25 0,-1 0,-24 0,0 0,25 0,-25 0,-1 0,1 0</inkml:trace>
  <inkml:trace contextRef="#ctx0" brushRef="#br0" timeOffset="138918.0118">29790 6474,'0'-50,"0"26,0-26,0 25,0 0,-24-24,-1 24,0 25,0 0,-24 0,49 25,-25 0,-25 24,25-24,1 25,24-26,0 1,0 0,0 25,0-26,0 1,0 25,0-25,0 24,0-24,0 25,0-1,0 1,0 0,0-1,0 1,0-1,0 26,0-50,0 24,0-24,0 25,0-26,0 26,0 0,0-26,0 1,-50 25,50-25,0-1,0 1,-25 25,0-50,25 25</inkml:trace>
  <inkml:trace contextRef="#ctx0" brushRef="#br0" timeOffset="140285.9314">29542 7813,'0'25,"0"0,-24-25,-26 50,25-26,0-24,1 25,24 0,0 0,49 25,1-26,-1-24,26 25,-1-25,-49 0,25 50,-26-50,1 0,0 0,0-25,0 0,-25 0,0-24,0 24,0 0,0 0,0 0,-50 25,25 0,-24 0,24 0,-25 0,25 0,1 0,-1 0,0 0</inkml:trace>
  <inkml:trace contextRef="#ctx0" brushRef="#br0" timeOffset="142045.3298">29964 6524,'0'-75,"0"50,0 1,25-1,-25 0,25-74,-25 74,0 0,0 0,0 1,49-1,-49 0,25-25,0 26,0 24,-25 24,24 26,1 0,-25-26,0 1,25 0,0 49,-25-24,0-25,0 24,25-49,-25 25,25 25,-25-1,24-24</inkml:trace>
  <inkml:trace contextRef="#ctx0" brushRef="#br0" timeOffset="143181.8485">29790 6028,'25'0,"74"0,75 0,-50 0,25-25,-99 0,-26 25,1 0,0 0,0 0,0-25,-1 25,1 0,0 0,0-25</inkml:trace>
  <inkml:trace contextRef="#ctx0" brushRef="#br0" timeOffset="144966.0839">29741 6995,'25'0,"24"0,-24 0,0 25,24 24,-49 1,25 0,-25-26,25 1,-25 0,0 0,0 24,0-73,25-51,24 26,1-51,-25 76,24-51,-49 50,25 1,0-1,0 0,-25 75,0-26,0 1,0 0,0 0,-25 0,25 24,0-24,0 25,0-26,0 1,25 25,0-50,0 25,24-25,1 24</inkml:trace>
  <inkml:trace contextRef="#ctx0" brushRef="#br0" timeOffset="147302.2128">30758 6846,'0'-50,"0"26,0-1,0 0</inkml:trace>
  <inkml:trace contextRef="#ctx0" brushRef="#br0" timeOffset="148630.2747">30584 7218,'25'-25,"-25"-24,25-1,0 1,-1-1,-24 0,25 50,-25-24,0-26,0 25,0 0,0 50,0 0,50 25,-25-26,-25 1,24 0,1-25,50 25,-75 0,49 24,1 1,-25-25,-25-1,0 1,49 0,-49 0,0 0,0-1,0 1,0 50,-25-75,1 24,-26 1,50-50,0 1</inkml:trace>
  <inkml:trace contextRef="#ctx0" brushRef="#br0" timeOffset="149494.2349">31130 6945,'49'25,"-49"0,0 25,0 49,0-74,0-1,0 1,25 0</inkml:trace>
  <inkml:trace contextRef="#ctx0" brushRef="#br0" timeOffset="149997.2346">31130 6747</inkml:trace>
  <inkml:trace contextRef="#ctx0" brushRef="#br0" timeOffset="151231.2137">31353 6945,'0'25,"0"0,0 0,0 0,0-1,25 1,-25 0,0 0,0 0,25-1,-25-48,0-1,0-25,0 25,0-24,0 24,0 0,0-24,0 24,25 0,-1 0,1 25,0 0,0 0,0 0,-1 0,1 25,-25 0,0 24,25 26,-25-50,25 24,0-24,-25 25,0-1,0 1,0-25,0-75,0 25,0-24,0 24</inkml:trace>
  <inkml:trace contextRef="#ctx0" brushRef="#br0" timeOffset="152389.6482">31998 6474,'0'50,"0"-1,0 1,-50-1,50-24,0 74,-24 1,24-26,0 1,0 24,0-74,0 24,0-24,0 0,24 0,1-1</inkml:trace>
  <inkml:trace contextRef="#ctx0" brushRef="#br0" timeOffset="153453.2098">32147 6598,'25'0,"-1"0,1 25,-25 0,0-1,0 1,25-25,-25 25,0-50,0-24,0 24,0-25,0 1,25-1,-25 25,50 0,-50-24,24 49,-24 25,50-25,-50 24,25-24,-25 25,49 25,-49-1,0-24,25 0,-25 25,0-26,25 26,0 0,0 24,-25-49,0 0</inkml:trace>
  <inkml:trace contextRef="#ctx0" brushRef="#br0" timeOffset="155125.5758">32693 6648,'24'0,"1"49,-25-24,25 0,-25 0,0-1,0 26,0-100,0-24,0 49,0-24,0-26,25 50,0-24,-25 24,24 0,-24 0,25 25,0 0,-25 25,0 0,0 0,0 24,0-24,0 0,0 0,0 0,0-1,25 1,24 25,-24-50,0 25,0-25,0 24,-1 1</inkml:trace>
  <inkml:trace contextRef="#ctx0" brushRef="#br0" timeOffset="156085.3065">33065 6276,'24'24,"1"1,0 0,-25 0,25 0,-25 24,25 1,-1-1,1 1,-25 0,25 49,0-25,-25-49,0 25,0-25,0-1,0 1,0 0,0 0,0 0,0-1</inkml:trace>
  <inkml:trace contextRef="#ctx0" brushRef="#br0" timeOffset="157341.4867">32792 7615,'0'25,"49"24,-49-24,0 25,0-25,0 49,0-49,0 24,0-24,0 0,-24-25,-26-25,25 25,0-49,1 49,24-25,-25 25,0 0,0 49,0 1,25 0,-24-25,24-1,0 1,0 0,0 0,49-25,26 0,-1 0,-49 0,49 0,-49 0,0 0,-25-25</inkml:trace>
  <inkml:trace contextRef="#ctx0" brushRef="#br0" timeOffset="158556.8361">32965 7838,'0'25,"0"0,0 0,0-1,0 1</inkml:trace>
  <inkml:trace contextRef="#ctx0" brushRef="#br0" timeOffset="160837.7779">32965 7838,'0'-25,"25"25,0 0,0 0,0 0,-1 0,-24 25,0 0,0 0,0 0,0-1,0 1,0 0,0 0,0 0,-24 0,24-1,0 1,24-50,26 1,-25-26,49-25,-49 51,25-26,-1 0,-49 26,25-1,-50 99,0-49,25 25,-24-1,-1 1,25-25,0 0,0 24,0 1,49-50</inkml:trace>
  <inkml:trace contextRef="#ctx0" brushRef="#br0" timeOffset="188566.2884">14585 9996,'0'-25,"0"1,0-51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2-18T02:51:56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7565,'25'0,"0"0,-1 0,1 0,0 0,0 0,0 0,-1 0,26 0,24 0,26 0,-1 0,0 0,-25 0,26 0,-26 0,-49 0,25 0,-26 0,1 0,0 0,0 0,24 0,26 0,-1 0,1 0,-1 0,0 0,-24 0,0 0,-1 0,-24 0,0 0,24 0,-24 0,0 0,0 0,0 0,24 0,1 0,-1 0,-24 0,25 0,-25 0,24 0,-24 0</inkml:trace>
  <inkml:trace contextRef="#ctx0" brushRef="#br0" timeOffset="4582.6153">18182 7392,'25'0,"24"25,1-25,-25 0,-1 0,26 0,-25 0,24 24,26-24,-50 0,0 0,-1 0,1 0,50 0,-51 0,26 0,-25 0,0 0,24 0,1 0,-25 0,24 0,1 0,-1 0,-24 0,25 0,-25 0,-1 0,1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9B5C-20C9-41B7-96F0-6D01EBFF7198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AD8B-0155-44EC-9ECA-B6077709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6.wmf"/><Relationship Id="rId3" Type="http://schemas.openxmlformats.org/officeDocument/2006/relationships/image" Target="../media/image48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34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7.wmf"/><Relationship Id="rId3" Type="http://schemas.openxmlformats.org/officeDocument/2006/relationships/image" Target="../media/image59.png"/><Relationship Id="rId21" Type="http://schemas.openxmlformats.org/officeDocument/2006/relationships/customXml" Target="../ink/ink3.xml"/><Relationship Id="rId7" Type="http://schemas.openxmlformats.org/officeDocument/2006/relationships/image" Target="../media/image52.wmf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3.wmf"/><Relationship Id="rId14" Type="http://schemas.openxmlformats.org/officeDocument/2006/relationships/image" Target="../media/image55.wmf"/><Relationship Id="rId22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tif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image" Target="../media/image11.wmf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tiff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7.png"/><Relationship Id="rId10" Type="http://schemas.openxmlformats.org/officeDocument/2006/relationships/image" Target="../media/image22.wmf"/><Relationship Id="rId19" Type="http://schemas.openxmlformats.org/officeDocument/2006/relationships/image" Target="../media/image29.png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customXml" Target="../ink/ink1.xml"/><Relationship Id="rId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0.wmf"/><Relationship Id="rId3" Type="http://schemas.openxmlformats.org/officeDocument/2006/relationships/image" Target="../media/image4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9.wmf"/><Relationship Id="rId5" Type="http://schemas.openxmlformats.org/officeDocument/2006/relationships/image" Target="../media/image34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Half-Range 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odd 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sine series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                                         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 extension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cosine series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                                                                          and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50838" y="2372072"/>
          <a:ext cx="2724984" cy="91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663700" imgH="558800" progId="Equation.DSMT4">
                  <p:embed/>
                </p:oleObj>
              </mc:Choice>
              <mc:Fallback>
                <p:oleObj r:id="rId3" imgW="16637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838" y="2372072"/>
                        <a:ext cx="2724984" cy="918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53332" y="3242114"/>
          <a:ext cx="3154579" cy="4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Уравнение" r:id="rId5" imgW="1651000" imgH="190500" progId="Equation.3">
                  <p:embed/>
                </p:oleObj>
              </mc:Choice>
              <mc:Fallback>
                <p:oleObj name="Уравнение" r:id="rId5" imgW="1651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332" y="3242114"/>
                        <a:ext cx="3154579" cy="409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473992" y="2888962"/>
          <a:ext cx="4572595" cy="94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3060700" imgH="609600" progId="Equation.DSMT4">
                  <p:embed/>
                </p:oleObj>
              </mc:Choice>
              <mc:Fallback>
                <p:oleObj r:id="rId7" imgW="3060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992" y="2888962"/>
                        <a:ext cx="4572595" cy="949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515165" y="4619663"/>
          <a:ext cx="3074355" cy="76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2095500" imgH="558800" progId="Equation.DSMT4">
                  <p:embed/>
                </p:oleObj>
              </mc:Choice>
              <mc:Fallback>
                <p:oleObj r:id="rId9" imgW="20955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65" y="4619663"/>
                        <a:ext cx="3074355" cy="765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87322" y="5317615"/>
          <a:ext cx="4760259" cy="7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Уравнение" r:id="rId11" imgW="3175000" imgH="469900" progId="Equation.3">
                  <p:embed/>
                </p:oleObj>
              </mc:Choice>
              <mc:Fallback>
                <p:oleObj name="Уравнение" r:id="rId11" imgW="3175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322" y="5317615"/>
                        <a:ext cx="4760259" cy="754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8445779" y="5487936"/>
          <a:ext cx="1141974" cy="47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Уравнение" r:id="rId13" imgW="419100" imgH="228600" progId="Equation.3">
                  <p:embed/>
                </p:oleObj>
              </mc:Choice>
              <mc:Fallback>
                <p:oleObj name="Уравнение" r:id="rId13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779" y="5487936"/>
                        <a:ext cx="1141974" cy="473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1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72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sine integral:</a:t>
                </a: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 then and writing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(odd)      and                                           (even)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sine integral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727"/>
                <a:ext cx="10515600" cy="4351338"/>
              </a:xfrm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530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-530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-530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05794" y="1716724"/>
          <a:ext cx="3892732" cy="8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Уравнение" r:id="rId4" imgW="2578100" imgH="482600" progId="Equation.3">
                  <p:embed/>
                </p:oleObj>
              </mc:Choice>
              <mc:Fallback>
                <p:oleObj name="Уравнение" r:id="rId4" imgW="2578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94" y="1716724"/>
                        <a:ext cx="3892732" cy="821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25194" y="2395996"/>
          <a:ext cx="2730134" cy="7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Уравнение" r:id="rId6" imgW="1714500" imgH="469900" progId="Equation.3">
                  <p:embed/>
                </p:oleObj>
              </mc:Choice>
              <mc:Fallback>
                <p:oleObj name="Уравнение" r:id="rId6" imgW="171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94" y="2395996"/>
                        <a:ext cx="2730134" cy="77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178739" y="2343742"/>
          <a:ext cx="2521118" cy="75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Уравнение" r:id="rId8" imgW="1689100" imgH="469900" progId="Equation.3">
                  <p:embed/>
                </p:oleObj>
              </mc:Choice>
              <mc:Fallback>
                <p:oleObj name="Уравнение" r:id="rId8" imgW="168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739" y="2343742"/>
                        <a:ext cx="2521118" cy="757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885873" y="4133988"/>
          <a:ext cx="2393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Уравнение" r:id="rId10" imgW="1663560" imgH="482400" progId="Equation.3">
                  <p:embed/>
                </p:oleObj>
              </mc:Choice>
              <mc:Fallback>
                <p:oleObj name="Уравнение" r:id="rId10" imgW="1663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873" y="4133988"/>
                        <a:ext cx="23939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1903413" y="4272101"/>
          <a:ext cx="9334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Уравнение" r:id="rId12" imgW="583920" imgH="203040" progId="Equation.3">
                  <p:embed/>
                </p:oleObj>
              </mc:Choice>
              <mc:Fallback>
                <p:oleObj name="Уравнение" r:id="rId12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272101"/>
                        <a:ext cx="933450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6816725" y="4826138"/>
          <a:ext cx="3208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Уравнение" r:id="rId14" imgW="1612800" imgH="482400" progId="Equation.3">
                  <p:embed/>
                </p:oleObj>
              </mc:Choice>
              <mc:Fallback>
                <p:oleObj name="Уравнение" r:id="rId14" imgW="1612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826138"/>
                        <a:ext cx="3208338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formula: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1" y="2612571"/>
            <a:ext cx="4480560" cy="11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12" y="3867967"/>
            <a:ext cx="4441372" cy="105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Fourier Integral (continued)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813"/>
                <a:ext cx="10515600" cy="4888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Fourier integral of                   where                                and hence prove that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813"/>
                <a:ext cx="10515600" cy="4888683"/>
              </a:xfrm>
              <a:blipFill rotWithShape="0">
                <a:blip r:embed="rId3"/>
                <a:stretch>
                  <a:fillRect l="-928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358041" y="2348872"/>
          <a:ext cx="1123406" cy="3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723586" imgH="228501" progId="Equation.DSMT4">
                  <p:embed/>
                </p:oleObj>
              </mc:Choice>
              <mc:Fallback>
                <p:oleObj name="Equation" r:id="rId4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041" y="2348872"/>
                        <a:ext cx="1123406" cy="379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464540" y="2362205"/>
          <a:ext cx="2351314" cy="35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Уравнение" r:id="rId6" imgW="1574800" imgH="203200" progId="Equation.3">
                  <p:embed/>
                </p:oleObj>
              </mc:Choice>
              <mc:Fallback>
                <p:oleObj name="Уравнение" r:id="rId6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540" y="2362205"/>
                        <a:ext cx="2351314" cy="352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717081" y="2743205"/>
          <a:ext cx="2338246" cy="78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Уравнение" r:id="rId8" imgW="1447172" imgH="482391" progId="Equation.3">
                  <p:embed/>
                </p:oleObj>
              </mc:Choice>
              <mc:Fallback>
                <p:oleObj name="Уравнение" r:id="rId8" imgW="144717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81" y="2743205"/>
                        <a:ext cx="2338246" cy="783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065417" y="3679376"/>
          <a:ext cx="1123406" cy="3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Уравнение" r:id="rId10" imgW="723586" imgH="228501" progId="Equation.3">
                  <p:embed/>
                </p:oleObj>
              </mc:Choice>
              <mc:Fallback>
                <p:oleObj name="Уравнение" r:id="rId10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17" y="3679376"/>
                        <a:ext cx="1123406" cy="379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534195" y="4088679"/>
          <a:ext cx="4558411" cy="74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Уравнение" r:id="rId11" imgW="3060700" imgH="469900" progId="Equation.3">
                  <p:embed/>
                </p:oleObj>
              </mc:Choice>
              <mc:Fallback>
                <p:oleObj name="Уравнение" r:id="rId11" imgW="3060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195" y="4088679"/>
                        <a:ext cx="4558411" cy="74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17081" y="4914367"/>
          <a:ext cx="2635551" cy="79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Уравнение" r:id="rId13" imgW="1701800" imgH="469900" progId="Equation.3">
                  <p:embed/>
                </p:oleObj>
              </mc:Choice>
              <mc:Fallback>
                <p:oleObj name="Уравнение" r:id="rId13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81" y="4914367"/>
                        <a:ext cx="2635551" cy="793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481447" y="4984431"/>
          <a:ext cx="2158750" cy="72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Уравнение" r:id="rId15" imgW="1282700" imgH="482600" progId="Equation.3">
                  <p:embed/>
                </p:oleObj>
              </mc:Choice>
              <mc:Fallback>
                <p:oleObj name="Уравнение" r:id="rId15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447" y="4984431"/>
                        <a:ext cx="2158750" cy="723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545910" y="5751437"/>
          <a:ext cx="3113996" cy="71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Уравнение" r:id="rId17" imgW="2298700" imgH="508000" progId="Equation.3">
                  <p:embed/>
                </p:oleObj>
              </mc:Choice>
              <mc:Fallback>
                <p:oleObj name="Уравнение" r:id="rId17" imgW="2298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910" y="5751437"/>
                        <a:ext cx="3113996" cy="715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8919255" y="5790240"/>
          <a:ext cx="15319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863280" imgH="431640" progId="Equation.DSMT4">
                  <p:embed/>
                </p:oleObj>
              </mc:Choice>
              <mc:Fallback>
                <p:oleObj name="Equation" r:id="rId19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255" y="5790240"/>
                        <a:ext cx="1531937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Ink 4"/>
              <p14:cNvContentPartPr/>
              <p14:nvPr/>
            </p14:nvContentPartPr>
            <p14:xfrm>
              <a:off x="4438080" y="2661120"/>
              <a:ext cx="2509560" cy="62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28720" y="2651760"/>
                <a:ext cx="25282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3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Fourier integral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is,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(proved)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3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28652" y="2521831"/>
          <a:ext cx="4808617" cy="84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Уравнение" r:id="rId3" imgW="2578100" imgH="482600" progId="Equation.3">
                  <p:embed/>
                </p:oleObj>
              </mc:Choice>
              <mc:Fallback>
                <p:oleObj name="Уравнение" r:id="rId3" imgW="2578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52" y="2521831"/>
                        <a:ext cx="4808617" cy="84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26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05349" y="3436883"/>
          <a:ext cx="3187337" cy="74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Уравнение" r:id="rId5" imgW="2159000" imgH="482600" progId="Equation.3">
                  <p:embed/>
                </p:oleObj>
              </mc:Choice>
              <mc:Fallback>
                <p:oleObj name="Уравнение" r:id="rId5" imgW="2159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49" y="3436883"/>
                        <a:ext cx="3187337" cy="74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801292" y="4519759"/>
          <a:ext cx="2704012" cy="79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Уравнение" r:id="rId7" imgW="1447172" imgH="482391" progId="Equation.3">
                  <p:embed/>
                </p:oleObj>
              </mc:Choice>
              <mc:Fallback>
                <p:oleObj name="Уравнение" r:id="rId7" imgW="144717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292" y="4519759"/>
                        <a:ext cx="2704012" cy="796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E4EF0F6-D5E0-4CF5-BB25-1BD22FBB2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652" y="115956"/>
                <a:ext cx="11860696" cy="66260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Fourier integral of the function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0,         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&lt;−3</m:t>
                            </m:r>
                          </m:e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 1,    −3&lt;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&gt;3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3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2300" i="1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3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 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3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3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𝑤𝑥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3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3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 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0.</m:t>
                          </m:r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Fourier integral of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grow m:val="on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3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300" i="1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3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 sz="23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300" i="1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4EF0F6-D5E0-4CF5-BB25-1BD22FBB2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652" y="115956"/>
                <a:ext cx="11860696" cy="6626087"/>
              </a:xfrm>
              <a:blipFill rotWithShape="0"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series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Half range Fourier sine and cosine series for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range Fourier sine series (Odd periodic extension)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61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728767" y="2612572"/>
          <a:ext cx="2155359" cy="101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Уравнение" r:id="rId3" imgW="1689100" imgH="787400" progId="Equation.3">
                  <p:embed/>
                </p:oleObj>
              </mc:Choice>
              <mc:Fallback>
                <p:oleObj name="Уравнение" r:id="rId3" imgW="16891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767" y="2612572"/>
                        <a:ext cx="2155359" cy="1018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Fourier36.ti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0179" y="4470585"/>
            <a:ext cx="314515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116085"/>
            <a:ext cx="10515600" cy="73952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series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0825" y="855608"/>
            <a:ext cx="10515600" cy="49444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L=1.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Half Rang Fourier Sine series 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  for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2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404938" y="2151063"/>
          <a:ext cx="26003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25400" imgH="469800" progId="Equation.DSMT4">
                  <p:embed/>
                </p:oleObj>
              </mc:Choice>
              <mc:Fallback>
                <p:oleObj name="Equation" r:id="rId3" imgW="1625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151063"/>
                        <a:ext cx="2600325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63007" y="2502713"/>
              <a:ext cx="3570603" cy="2115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557">
                      <a:extLst>
                        <a:ext uri="{9D8B030D-6E8A-4147-A177-3AD203B41FA5}">
                          <a16:colId xmlns:a16="http://schemas.microsoft.com/office/drawing/2014/main" xmlns="" val="2552106968"/>
                        </a:ext>
                      </a:extLst>
                    </a:gridCol>
                    <a:gridCol w="1242125">
                      <a:extLst>
                        <a:ext uri="{9D8B030D-6E8A-4147-A177-3AD203B41FA5}">
                          <a16:colId xmlns:a16="http://schemas.microsoft.com/office/drawing/2014/main" xmlns="" val="1334583731"/>
                        </a:ext>
                      </a:extLst>
                    </a:gridCol>
                    <a:gridCol w="1663921">
                      <a:extLst>
                        <a:ext uri="{9D8B030D-6E8A-4147-A177-3AD203B41FA5}">
                          <a16:colId xmlns:a16="http://schemas.microsoft.com/office/drawing/2014/main" xmlns="" val="2237723840"/>
                        </a:ext>
                      </a:extLst>
                    </a:gridCol>
                  </a:tblGrid>
                  <a:tr h="28813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          I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802229045"/>
                      </a:ext>
                    </a:extLst>
                  </a:tr>
                  <a:tr h="3841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73666438"/>
                      </a:ext>
                    </a:extLst>
                  </a:tr>
                  <a:tr h="76836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    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2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71475" algn="l"/>
                              <a:tab pos="944880" algn="ctr"/>
                              <a:tab pos="990600" algn="l"/>
                              <a:tab pos="2743200" algn="ctr"/>
                              <a:tab pos="5486400" algn="r"/>
                            </a:tabLst>
                            <a:defRPr/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63713738"/>
                      </a:ext>
                    </a:extLst>
                  </a:tr>
                  <a:tr h="67515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7168619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63007" y="2502713"/>
              <a:ext cx="3570603" cy="2115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5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2106968"/>
                        </a:ext>
                      </a:extLst>
                    </a:gridCol>
                    <a:gridCol w="12421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34583731"/>
                        </a:ext>
                      </a:extLst>
                    </a:gridCol>
                    <a:gridCol w="1663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37723840"/>
                        </a:ext>
                      </a:extLst>
                    </a:gridCol>
                  </a:tblGrid>
                  <a:tr h="28813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          I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02229045"/>
                      </a:ext>
                    </a:extLst>
                  </a:tr>
                  <a:tr h="384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917" t="-92188" r="-442202" b="-3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53922" t="-92188" r="-136275" b="-3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4599" t="-92188" r="-1460" b="-37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73666438"/>
                      </a:ext>
                    </a:extLst>
                  </a:tr>
                  <a:tr h="7683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917" t="-97619" r="-442202" b="-89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    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2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4599" t="-97619" r="-1460" b="-896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63713738"/>
                      </a:ext>
                    </a:extLst>
                  </a:tr>
                  <a:tr h="675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917" t="-224324" r="-442202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53922" t="-224324" r="-136275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4599" t="-224324" r="-1460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68619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AutoShape 1952"/>
          <p:cNvCxnSpPr>
            <a:cxnSpLocks noChangeShapeType="1"/>
          </p:cNvCxnSpPr>
          <p:nvPr/>
        </p:nvCxnSpPr>
        <p:spPr bwMode="auto">
          <a:xfrm>
            <a:off x="9904737" y="2984149"/>
            <a:ext cx="617496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53"/>
          <p:cNvCxnSpPr>
            <a:cxnSpLocks noChangeShapeType="1"/>
          </p:cNvCxnSpPr>
          <p:nvPr/>
        </p:nvCxnSpPr>
        <p:spPr bwMode="auto">
          <a:xfrm flipV="1">
            <a:off x="8957200" y="2996160"/>
            <a:ext cx="479429" cy="5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954"/>
          <p:cNvCxnSpPr>
            <a:cxnSpLocks noChangeShapeType="1"/>
          </p:cNvCxnSpPr>
          <p:nvPr/>
        </p:nvCxnSpPr>
        <p:spPr bwMode="auto">
          <a:xfrm>
            <a:off x="9904737" y="3555813"/>
            <a:ext cx="706053" cy="4469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955"/>
          <p:cNvCxnSpPr>
            <a:cxnSpLocks noChangeShapeType="1"/>
          </p:cNvCxnSpPr>
          <p:nvPr/>
        </p:nvCxnSpPr>
        <p:spPr bwMode="auto">
          <a:xfrm>
            <a:off x="9028699" y="3545876"/>
            <a:ext cx="490496" cy="9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1425575" y="2857136"/>
          <a:ext cx="38004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768400" imgH="711000" progId="Equation.DSMT4">
                  <p:embed/>
                </p:oleObj>
              </mc:Choice>
              <mc:Fallback>
                <p:oleObj name="Equation" r:id="rId6" imgW="2768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57136"/>
                        <a:ext cx="380047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1234103" y="3656791"/>
          <a:ext cx="6756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4940280" imgH="596880" progId="Equation.DSMT4">
                  <p:embed/>
                </p:oleObj>
              </mc:Choice>
              <mc:Fallback>
                <p:oleObj name="Equation" r:id="rId8" imgW="4940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03" y="3656791"/>
                        <a:ext cx="6756400" cy="94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0" y="26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1184344" y="6070900"/>
          <a:ext cx="1909490" cy="62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Уравнение" r:id="rId10" imgW="1066800" imgH="431800" progId="Equation.3">
                  <p:embed/>
                </p:oleObj>
              </mc:Choice>
              <mc:Fallback>
                <p:oleObj name="Уравнение" r:id="rId10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44" y="6070900"/>
                        <a:ext cx="1909490" cy="623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xmlns="" id="{19A2EB78-8527-44C0-8EEE-B40E646192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01519" y="124283"/>
              <a:ext cx="3418203" cy="23063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7962">
                      <a:extLst>
                        <a:ext uri="{9D8B030D-6E8A-4147-A177-3AD203B41FA5}">
                          <a16:colId xmlns:a16="http://schemas.microsoft.com/office/drawing/2014/main" xmlns="" val="2552106968"/>
                        </a:ext>
                      </a:extLst>
                    </a:gridCol>
                    <a:gridCol w="1117652">
                      <a:extLst>
                        <a:ext uri="{9D8B030D-6E8A-4147-A177-3AD203B41FA5}">
                          <a16:colId xmlns:a16="http://schemas.microsoft.com/office/drawing/2014/main" xmlns="" val="1334583731"/>
                        </a:ext>
                      </a:extLst>
                    </a:gridCol>
                    <a:gridCol w="1702589">
                      <a:extLst>
                        <a:ext uri="{9D8B030D-6E8A-4147-A177-3AD203B41FA5}">
                          <a16:colId xmlns:a16="http://schemas.microsoft.com/office/drawing/2014/main" xmlns="" val="2237723840"/>
                        </a:ext>
                      </a:extLst>
                    </a:gridCol>
                  </a:tblGrid>
                  <a:tr h="260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Sign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          I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802229045"/>
                      </a:ext>
                    </a:extLst>
                  </a:tr>
                  <a:tr h="680918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73666438"/>
                      </a:ext>
                    </a:extLst>
                  </a:tr>
                  <a:tr h="636105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71475" algn="l"/>
                              <a:tab pos="944880" algn="ctr"/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63713738"/>
                      </a:ext>
                    </a:extLst>
                  </a:tr>
                  <a:tr h="72886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7168619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A2EB78-8527-44C0-8EEE-B40E646192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01519" y="124283"/>
              <a:ext cx="3418203" cy="23063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79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2106968"/>
                        </a:ext>
                      </a:extLst>
                    </a:gridCol>
                    <a:gridCol w="11176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34583731"/>
                        </a:ext>
                      </a:extLst>
                    </a:gridCol>
                    <a:gridCol w="170258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37723840"/>
                        </a:ext>
                      </a:extLst>
                    </a:gridCol>
                  </a:tblGrid>
                  <a:tr h="260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Sign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          I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02229045"/>
                      </a:ext>
                    </a:extLst>
                  </a:tr>
                  <a:tr h="6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2041" t="-44643" r="-476531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54348" t="-44643" r="-153804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101792" t="-44643" r="-1434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73666438"/>
                      </a:ext>
                    </a:extLst>
                  </a:tr>
                  <a:tr h="6361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2041" t="-155769" r="-476531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54348" t="-155769" r="-153804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101792" t="-155769" r="-1434" b="-1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63713738"/>
                      </a:ext>
                    </a:extLst>
                  </a:tr>
                  <a:tr h="7288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2041" t="-221667" r="-47653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54348" t="-221667" r="-153804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2"/>
                          <a:stretch>
                            <a:fillRect l="-101792" t="-221667" r="-1434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68619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AutoShape 1953">
            <a:extLst>
              <a:ext uri="{FF2B5EF4-FFF2-40B4-BE49-F238E27FC236}">
                <a16:creationId xmlns:a16="http://schemas.microsoft.com/office/drawing/2014/main" xmlns="" id="{8AB365CB-C653-4A2C-B50D-EE7F42925E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8052" y="534865"/>
            <a:ext cx="479429" cy="5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953">
            <a:extLst>
              <a:ext uri="{FF2B5EF4-FFF2-40B4-BE49-F238E27FC236}">
                <a16:creationId xmlns:a16="http://schemas.microsoft.com/office/drawing/2014/main" xmlns="" id="{7BD39160-2DCE-473F-B111-5C886690FF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53033" y="1190674"/>
            <a:ext cx="479429" cy="5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F936F5A-9A7C-4DC6-94BC-09E9511FB76A}"/>
              </a:ext>
            </a:extLst>
          </p:cNvPr>
          <p:cNvCxnSpPr/>
          <p:nvPr/>
        </p:nvCxnSpPr>
        <p:spPr>
          <a:xfrm>
            <a:off x="10207916" y="570025"/>
            <a:ext cx="367921" cy="56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2F3F775-ACF2-49FE-8DF4-D8D6A604AB6B}"/>
              </a:ext>
            </a:extLst>
          </p:cNvPr>
          <p:cNvCxnSpPr/>
          <p:nvPr/>
        </p:nvCxnSpPr>
        <p:spPr>
          <a:xfrm>
            <a:off x="9979482" y="1206044"/>
            <a:ext cx="412394" cy="558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xmlns="" id="{A0B302C2-60CC-4B11-B239-3D486F4381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4344" y="4570103"/>
          <a:ext cx="6407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4686120" imgH="457200" progId="Equation.DSMT4">
                  <p:embed/>
                </p:oleObj>
              </mc:Choice>
              <mc:Fallback>
                <p:oleObj name="Equation" r:id="rId13" imgW="4686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44" y="4570103"/>
                        <a:ext cx="6407150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xmlns="" id="{135F6244-1EE3-47AD-82D6-D97D09C9CD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4344" y="5326032"/>
          <a:ext cx="53467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5" imgW="3911400" imgH="431640" progId="Equation.DSMT4">
                  <p:embed/>
                </p:oleObj>
              </mc:Choice>
              <mc:Fallback>
                <p:oleObj name="Equation" r:id="rId15" imgW="391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44" y="5326032"/>
                        <a:ext cx="5346700" cy="681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1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series(continued)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half range Fourier sine series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[0, 1] 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for Half range Fourier cosine series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Fourier cosine series (Even periodic extension)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41663" y="2965450"/>
          <a:ext cx="41259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108160" imgH="431640" progId="Equation.DSMT4">
                  <p:embed/>
                </p:oleObj>
              </mc:Choice>
              <mc:Fallback>
                <p:oleObj name="Equation" r:id="rId3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2965450"/>
                        <a:ext cx="4125912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ourier35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3944984" y="4532811"/>
            <a:ext cx="3723594" cy="14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902" y="87536"/>
            <a:ext cx="10515600" cy="6221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series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8159" y="714057"/>
            <a:ext cx="10635343" cy="55368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L=1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Half range Fourier Cosine series :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  for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22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9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0" y="26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68498" y="1904191"/>
          <a:ext cx="1803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02960" imgH="469800" progId="Equation.DSMT4">
                  <p:embed/>
                </p:oleObj>
              </mc:Choice>
              <mc:Fallback>
                <p:oleObj name="Equation" r:id="rId3" imgW="1002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498" y="1904191"/>
                        <a:ext cx="1803400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04830" y="1831121"/>
          <a:ext cx="6116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936960" imgH="711000" progId="Equation.DSMT4">
                  <p:embed/>
                </p:oleObj>
              </mc:Choice>
              <mc:Fallback>
                <p:oleObj name="Equation" r:id="rId5" imgW="3936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30" y="1831121"/>
                        <a:ext cx="6116638" cy="95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248991" y="3860348"/>
          <a:ext cx="4104402" cy="106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Уравнение" r:id="rId7" imgW="2794000" imgH="736600" progId="Equation.3">
                  <p:embed/>
                </p:oleObj>
              </mc:Choice>
              <mc:Fallback>
                <p:oleObj name="Уравнение" r:id="rId7" imgW="2794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991" y="3860348"/>
                        <a:ext cx="4104402" cy="1064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446213" y="6107113"/>
          <a:ext cx="2451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993680" imgH="457200" progId="Equation.DSMT4">
                  <p:embed/>
                </p:oleObj>
              </mc:Choice>
              <mc:Fallback>
                <p:oleObj name="Equation" r:id="rId9" imgW="1993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6107113"/>
                        <a:ext cx="245110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1198563" y="4737100"/>
          <a:ext cx="63230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4762440" imgH="596880" progId="Equation.DSMT4">
                  <p:embed/>
                </p:oleObj>
              </mc:Choice>
              <mc:Fallback>
                <p:oleObj name="Equation" r:id="rId11" imgW="47624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737100"/>
                        <a:ext cx="632301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8681835-0FD7-4CCC-BBE7-ED47B797B8A1}"/>
                  </a:ext>
                </a:extLst>
              </p:cNvPr>
              <p:cNvSpPr/>
              <p:nvPr/>
            </p:nvSpPr>
            <p:spPr>
              <a:xfrm>
                <a:off x="788143" y="2995297"/>
                <a:ext cx="3011401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8681835-0FD7-4CCC-BBE7-ED47B797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3" y="2995297"/>
                <a:ext cx="3011401" cy="92724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A34C9167-9777-44E4-B434-BDCE9BE8DAC9}"/>
                  </a:ext>
                </a:extLst>
              </p:cNvPr>
              <p:cNvSpPr/>
              <p:nvPr/>
            </p:nvSpPr>
            <p:spPr>
              <a:xfrm>
                <a:off x="2510878" y="2503243"/>
                <a:ext cx="474905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2−1−1+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4C9167-9777-44E4-B434-BDCE9BE8D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78" y="2503243"/>
                <a:ext cx="4749057" cy="7146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E921D924-2380-446B-90FB-2E2F5E1BE3FC}"/>
                  </a:ext>
                </a:extLst>
              </p:cNvPr>
              <p:cNvSpPr/>
              <p:nvPr/>
            </p:nvSpPr>
            <p:spPr>
              <a:xfrm>
                <a:off x="3562361" y="3017379"/>
                <a:ext cx="2611036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21D924-2380-446B-90FB-2E2F5E1BE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61" y="3017379"/>
                <a:ext cx="2611036" cy="92724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xmlns="" id="{3510657C-5846-4CB6-A63D-6A5AAA683BD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8225" y="5464175"/>
          <a:ext cx="76184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6" imgW="5740200" imgH="457200" progId="Equation.DSMT4">
                  <p:embed/>
                </p:oleObj>
              </mc:Choice>
              <mc:Fallback>
                <p:oleObj name="Equation" r:id="rId16" imgW="574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464175"/>
                        <a:ext cx="76184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xmlns="" id="{A2D088F7-F01E-477B-B1CE-93C5B8D3B44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21468" y="2644881"/>
              <a:ext cx="3418203" cy="23202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18">
                      <a:extLst>
                        <a:ext uri="{9D8B030D-6E8A-4147-A177-3AD203B41FA5}">
                          <a16:colId xmlns:a16="http://schemas.microsoft.com/office/drawing/2014/main" xmlns="" val="2552106968"/>
                        </a:ext>
                      </a:extLst>
                    </a:gridCol>
                    <a:gridCol w="1227188">
                      <a:extLst>
                        <a:ext uri="{9D8B030D-6E8A-4147-A177-3AD203B41FA5}">
                          <a16:colId xmlns:a16="http://schemas.microsoft.com/office/drawing/2014/main" xmlns="" val="1334583731"/>
                        </a:ext>
                      </a:extLst>
                    </a:gridCol>
                    <a:gridCol w="1630697">
                      <a:extLst>
                        <a:ext uri="{9D8B030D-6E8A-4147-A177-3AD203B41FA5}">
                          <a16:colId xmlns:a16="http://schemas.microsoft.com/office/drawing/2014/main" xmlns="" val="2237723840"/>
                        </a:ext>
                      </a:extLst>
                    </a:gridCol>
                  </a:tblGrid>
                  <a:tr h="260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I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802229045"/>
                      </a:ext>
                    </a:extLst>
                  </a:tr>
                  <a:tr h="680918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73666438"/>
                      </a:ext>
                    </a:extLst>
                  </a:tr>
                  <a:tr h="636105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71475" algn="l"/>
                              <a:tab pos="944880" algn="ctr"/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63713738"/>
                      </a:ext>
                    </a:extLst>
                  </a:tr>
                  <a:tr h="72886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7168619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D088F7-F01E-477B-B1CE-93C5B8D3B44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21468" y="2644881"/>
              <a:ext cx="3418203" cy="23202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031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2106968"/>
                        </a:ext>
                      </a:extLst>
                    </a:gridCol>
                    <a:gridCol w="122718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34583731"/>
                        </a:ext>
                      </a:extLst>
                    </a:gridCol>
                    <a:gridCol w="16306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3772384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I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02229045"/>
                      </a:ext>
                    </a:extLst>
                  </a:tr>
                  <a:tr h="68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087" t="-50893" r="-515217" b="-2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46040" t="-50893" r="-134653" b="-2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10075" t="-50893" r="-1493" b="-2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73666438"/>
                      </a:ext>
                    </a:extLst>
                  </a:tr>
                  <a:tr h="6361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087" t="-160952" r="-515217" b="-1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46040" t="-160952" r="-134653" b="-1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10075" t="-160952" r="-1493" b="-11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63713738"/>
                      </a:ext>
                    </a:extLst>
                  </a:tr>
                  <a:tr h="7288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087" t="-228333" r="-5152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46040" t="-228333" r="-13465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8"/>
                          <a:stretch>
                            <a:fillRect l="-110075" t="-228333" r="-149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68619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xmlns="" id="{6F22439F-BBC4-4F13-827E-D185C43888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97368" y="273247"/>
              <a:ext cx="3206950" cy="2115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7292">
                      <a:extLst>
                        <a:ext uri="{9D8B030D-6E8A-4147-A177-3AD203B41FA5}">
                          <a16:colId xmlns:a16="http://schemas.microsoft.com/office/drawing/2014/main" xmlns="" val="2552106968"/>
                        </a:ext>
                      </a:extLst>
                    </a:gridCol>
                    <a:gridCol w="875737">
                      <a:extLst>
                        <a:ext uri="{9D8B030D-6E8A-4147-A177-3AD203B41FA5}">
                          <a16:colId xmlns:a16="http://schemas.microsoft.com/office/drawing/2014/main" xmlns="" val="1334583731"/>
                        </a:ext>
                      </a:extLst>
                    </a:gridCol>
                    <a:gridCol w="1663921">
                      <a:extLst>
                        <a:ext uri="{9D8B030D-6E8A-4147-A177-3AD203B41FA5}">
                          <a16:colId xmlns:a16="http://schemas.microsoft.com/office/drawing/2014/main" xmlns="" val="2237723840"/>
                        </a:ext>
                      </a:extLst>
                    </a:gridCol>
                  </a:tblGrid>
                  <a:tr h="28813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          I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802229045"/>
                      </a:ext>
                    </a:extLst>
                  </a:tr>
                  <a:tr h="3841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73666438"/>
                      </a:ext>
                    </a:extLst>
                  </a:tr>
                  <a:tr h="76836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    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2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71475" algn="l"/>
                              <a:tab pos="944880" algn="ctr"/>
                              <a:tab pos="990600" algn="l"/>
                              <a:tab pos="2743200" algn="ctr"/>
                              <a:tab pos="5486400" algn="r"/>
                            </a:tabLst>
                            <a:defRPr/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63713738"/>
                      </a:ext>
                    </a:extLst>
                  </a:tr>
                  <a:tr h="675159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7168619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F22439F-BBC4-4F13-827E-D185C43888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97368" y="273247"/>
              <a:ext cx="3206950" cy="2115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729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2106968"/>
                        </a:ext>
                      </a:extLst>
                    </a:gridCol>
                    <a:gridCol w="8757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34583731"/>
                        </a:ext>
                      </a:extLst>
                    </a:gridCol>
                    <a:gridCol w="1663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37723840"/>
                        </a:ext>
                      </a:extLst>
                    </a:gridCol>
                  </a:tblGrid>
                  <a:tr h="28813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Sign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          I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02229045"/>
                      </a:ext>
                    </a:extLst>
                  </a:tr>
                  <a:tr h="384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09" t="-92188" r="-382727" b="-3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77083" t="-92188" r="-192361" b="-3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3407" t="-92188" r="-1465" b="-37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73666438"/>
                      </a:ext>
                    </a:extLst>
                  </a:tr>
                  <a:tr h="7683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09" t="-97619" r="-382727" b="-89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        </a:t>
                          </a: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990600" algn="l"/>
                              <a:tab pos="2743200" algn="ctr"/>
                              <a:tab pos="5486400" algn="r"/>
                            </a:tabLst>
                          </a:pPr>
                          <a:r>
                            <a:rPr lang="en-US" sz="1800" dirty="0">
                              <a:effectLst/>
                            </a:rPr>
                            <a:t>        2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3407" t="-97619" r="-1465" b="-896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63713738"/>
                      </a:ext>
                    </a:extLst>
                  </a:tr>
                  <a:tr h="675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09" t="-224324" r="-382727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77083" t="-224324" r="-192361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9"/>
                          <a:stretch>
                            <a:fillRect l="-93407" t="-224324" r="-1465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68619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6D09827-3FE4-4565-991A-6ABA513A11CD}"/>
              </a:ext>
            </a:extLst>
          </p:cNvPr>
          <p:cNvCxnSpPr>
            <a:cxnSpLocks/>
          </p:cNvCxnSpPr>
          <p:nvPr/>
        </p:nvCxnSpPr>
        <p:spPr>
          <a:xfrm>
            <a:off x="9347866" y="714221"/>
            <a:ext cx="541694" cy="1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DF75B4C-AC30-41EB-B54D-DE9DB99C2321}"/>
              </a:ext>
            </a:extLst>
          </p:cNvPr>
          <p:cNvCxnSpPr>
            <a:cxnSpLocks/>
          </p:cNvCxnSpPr>
          <p:nvPr/>
        </p:nvCxnSpPr>
        <p:spPr>
          <a:xfrm>
            <a:off x="9347866" y="1411323"/>
            <a:ext cx="541694" cy="1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B765F005-66C3-40EA-9DF1-FB1F065EDD3E}"/>
              </a:ext>
            </a:extLst>
          </p:cNvPr>
          <p:cNvCxnSpPr>
            <a:cxnSpLocks/>
          </p:cNvCxnSpPr>
          <p:nvPr/>
        </p:nvCxnSpPr>
        <p:spPr>
          <a:xfrm>
            <a:off x="9083917" y="3023805"/>
            <a:ext cx="541694" cy="1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D21C448-F17E-478D-80B0-10B841EBC651}"/>
              </a:ext>
            </a:extLst>
          </p:cNvPr>
          <p:cNvCxnSpPr>
            <a:cxnSpLocks/>
          </p:cNvCxnSpPr>
          <p:nvPr/>
        </p:nvCxnSpPr>
        <p:spPr>
          <a:xfrm>
            <a:off x="9148533" y="3693818"/>
            <a:ext cx="541694" cy="1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03123BBC-58DA-4D09-A5AF-5A8D269EB667}"/>
              </a:ext>
            </a:extLst>
          </p:cNvPr>
          <p:cNvCxnSpPr/>
          <p:nvPr/>
        </p:nvCxnSpPr>
        <p:spPr>
          <a:xfrm>
            <a:off x="10303643" y="747194"/>
            <a:ext cx="281621" cy="359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941B9003-9961-4477-8CF6-D5F50F188C18}"/>
              </a:ext>
            </a:extLst>
          </p:cNvPr>
          <p:cNvCxnSpPr/>
          <p:nvPr/>
        </p:nvCxnSpPr>
        <p:spPr>
          <a:xfrm>
            <a:off x="10249014" y="1427809"/>
            <a:ext cx="301443" cy="4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E55A771-E429-4697-8534-D849809614FA}"/>
              </a:ext>
            </a:extLst>
          </p:cNvPr>
          <p:cNvCxnSpPr>
            <a:cxnSpLocks/>
          </p:cNvCxnSpPr>
          <p:nvPr/>
        </p:nvCxnSpPr>
        <p:spPr>
          <a:xfrm>
            <a:off x="10268928" y="3203852"/>
            <a:ext cx="569630" cy="50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95B360C-1850-4E0F-B0E5-E045CF75A00D}"/>
              </a:ext>
            </a:extLst>
          </p:cNvPr>
          <p:cNvCxnSpPr/>
          <p:nvPr/>
        </p:nvCxnSpPr>
        <p:spPr>
          <a:xfrm>
            <a:off x="10080130" y="3887292"/>
            <a:ext cx="420713" cy="54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Half-Range Fourier series(continued)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half range Fourier cosine series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[0, 1] 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3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989388" y="3017838"/>
          <a:ext cx="57086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276360" imgH="457200" progId="Equation.DSMT4">
                  <p:embed/>
                </p:oleObj>
              </mc:Choice>
              <mc:Fallback>
                <p:oleObj name="Equation" r:id="rId3" imgW="3276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3017838"/>
                        <a:ext cx="5708650" cy="84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643720" y="3553920"/>
              <a:ext cx="3831120" cy="812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4360" y="3544560"/>
                <a:ext cx="3849840" cy="8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5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Sketch the graph and express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half range Fourier sine and cosine series in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of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    0&lt;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2&lt;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&lt;4.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of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1,    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−1,    1&lt;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find the half range Fourier sine and cosine series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9−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&lt;3.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00000"/>
                  </a:lnSpc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120" r="-40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544920" y="44640"/>
              <a:ext cx="8474760" cy="3554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5560" y="35280"/>
                <a:ext cx="8493480" cy="35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6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 Integral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 is a formula for the decomposition of a non-periodic function into harmonic components whose frequencies range over a continuous set of values.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integral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non-periodic function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piecewise continuous in any infinite interval as follows: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                                               and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853550" y="3435529"/>
          <a:ext cx="5698907" cy="10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Уравнение" r:id="rId3" imgW="2578100" imgH="482600" progId="Equation.3">
                  <p:embed/>
                </p:oleObj>
              </mc:Choice>
              <mc:Fallback>
                <p:oleObj name="Уравнение" r:id="rId3" imgW="2578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550" y="3435529"/>
                        <a:ext cx="5698907" cy="100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2566988" y="4600578"/>
          <a:ext cx="25273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726920" imgH="457200" progId="Equation.DSMT4">
                  <p:embed/>
                </p:oleObj>
              </mc:Choice>
              <mc:Fallback>
                <p:oleObj name="Equation" r:id="rId5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600578"/>
                        <a:ext cx="2527300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823075" y="4633913"/>
          <a:ext cx="25781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701720" imgH="457200" progId="Equation.DSMT4">
                  <p:embed/>
                </p:oleObj>
              </mc:Choice>
              <mc:Fallback>
                <p:oleObj name="Equation" r:id="rId7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33913"/>
                        <a:ext cx="257810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72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cosine integral:</a:t>
                </a: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even and writing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(even) and                (odd)  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cosine integral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726"/>
                <a:ext cx="10515600" cy="4351338"/>
              </a:xfrm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-4168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05794" y="1716723"/>
          <a:ext cx="3892732" cy="8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Уравнение" r:id="rId4" imgW="2578100" imgH="482600" progId="Equation.3">
                  <p:embed/>
                </p:oleObj>
              </mc:Choice>
              <mc:Fallback>
                <p:oleObj name="Уравнение" r:id="rId4" imgW="2578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94" y="1716723"/>
                        <a:ext cx="3892732" cy="821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16163" y="2405200"/>
          <a:ext cx="27495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726920" imgH="457200" progId="Equation.DSMT4">
                  <p:embed/>
                </p:oleObj>
              </mc:Choice>
              <mc:Fallback>
                <p:oleObj name="Equation" r:id="rId6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405200"/>
                        <a:ext cx="2749550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169025" y="2352812"/>
          <a:ext cx="2540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701720" imgH="457200" progId="Equation.DSMT4">
                  <p:embed/>
                </p:oleObj>
              </mc:Choice>
              <mc:Fallback>
                <p:oleObj name="Equation" r:id="rId8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352812"/>
                        <a:ext cx="2540000" cy="73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618411" y="4133368"/>
          <a:ext cx="2448667" cy="73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Уравнение" r:id="rId10" imgW="1701800" imgH="482600" progId="Equation.3">
                  <p:embed/>
                </p:oleObj>
              </mc:Choice>
              <mc:Fallback>
                <p:oleObj name="Уравнение" r:id="rId10" imgW="1701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411" y="4133368"/>
                        <a:ext cx="2448667" cy="73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667903" y="4272151"/>
          <a:ext cx="953588" cy="35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Уравнение" r:id="rId12" imgW="596641" imgH="203112" progId="Equation.3">
                  <p:embed/>
                </p:oleObj>
              </mc:Choice>
              <mc:Fallback>
                <p:oleObj name="Уравнение" r:id="rId12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03" y="4272151"/>
                        <a:ext cx="953588" cy="357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-530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6779642" y="4825696"/>
          <a:ext cx="3284022" cy="8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Уравнение" r:id="rId14" imgW="1651000" imgH="482600" progId="Equation.3">
                  <p:embed/>
                </p:oleObj>
              </mc:Choice>
              <mc:Fallback>
                <p:oleObj name="Уравнение" r:id="rId14" imgW="1651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642" y="4825696"/>
                        <a:ext cx="3284022" cy="851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0" ma:contentTypeDescription="Create a new document." ma:contentTypeScope="" ma:versionID="ae4dd32bb073c58b3b7409448a0752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495345-A820-4D17-88D1-99A1902C04BE}"/>
</file>

<file path=customXml/itemProps2.xml><?xml version="1.0" encoding="utf-8"?>
<ds:datastoreItem xmlns:ds="http://schemas.openxmlformats.org/officeDocument/2006/customXml" ds:itemID="{7ADABA54-3515-47FA-ACD9-89DE6B066C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Уравнение</vt:lpstr>
      <vt:lpstr>Equation</vt:lpstr>
      <vt:lpstr>Equation.DSMT4</vt:lpstr>
      <vt:lpstr>Definition of Half-Range Fourier series </vt:lpstr>
      <vt:lpstr>Example of Half-Range Fourier series </vt:lpstr>
      <vt:lpstr>Example of Half-Range Fourier series</vt:lpstr>
      <vt:lpstr>Example of Half-Range Fourier series(continued)</vt:lpstr>
      <vt:lpstr>Example of Half-Range Fourier series</vt:lpstr>
      <vt:lpstr>Example of Half-Range Fourier series(continued)</vt:lpstr>
      <vt:lpstr>Sample Exercise</vt:lpstr>
      <vt:lpstr> Fourier Integral</vt:lpstr>
      <vt:lpstr>PowerPoint Presentation</vt:lpstr>
      <vt:lpstr>PowerPoint Presentation</vt:lpstr>
      <vt:lpstr>Fourier Integral</vt:lpstr>
      <vt:lpstr>Example of Fourier Integral (continued)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Half-Range Fourier series </dc:title>
  <dc:creator>Roushanara Begum</dc:creator>
  <cp:lastModifiedBy>Roushanara Begum</cp:lastModifiedBy>
  <cp:revision>1</cp:revision>
  <dcterms:created xsi:type="dcterms:W3CDTF">2023-02-18T03:15:19Z</dcterms:created>
  <dcterms:modified xsi:type="dcterms:W3CDTF">2023-02-18T03:16:14Z</dcterms:modified>
</cp:coreProperties>
</file>