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ink/ink5.xml" ContentType="application/inkml+xml"/>
  <Override PartName="/ppt/ink/ink4.xml" ContentType="application/inkml+xml"/>
  <Override PartName="/ppt/ink/ink3.xml" ContentType="application/inkml+xml"/>
  <Override PartName="/ppt/ink/ink2.xml" ContentType="application/inkml+xml"/>
  <Override PartName="/ppt/ink/ink6.xml" ContentType="application/inkml+xml"/>
  <Override PartName="/ppt/ink/ink7.xml" ContentType="application/inkml+xml"/>
  <Override PartName="/ppt/ink/ink10.xml" ContentType="application/inkml+xml"/>
  <Override PartName="/ppt/ink/ink8.xml" ContentType="application/inkml+xml"/>
  <Override PartName="/ppt/ink/ink9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3-04-17T03:09:25.34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15652 446,'-25'0,"0"0,-49 75,24-1,25-49,-24 25,24-25,0 24,0-24,0 25,25-26,0 26,0-25,0 24,0-24,25 25,0-50,0 25,0-25,0 0,24 0,-24 0,-25-25,25 25,0 0,-25-50,0 25,-25 25,0 0,0 0,0 0,-24 0,24 0,0 0,0 25,0-25,1 50,48-50</inkml:trace>
  <inkml:trace contextRef="#ctx0" brushRef="#br0" timeOffset="213.8681">15801 819,'-25'0,"50"0,-75 0,25-50,50 50</inkml:trace>
  <inkml:trace contextRef="#ctx0" brushRef="#br0" timeOffset="716.3279">16148 521,'0'0,"25"0,-25-50,24 25,26 25,-25 0,24 0,-24 0,0 0,0 0,0 25,-25 25,0-25,-25 24,0-49,0 25,25 25,-25-50,25 25,25-25,0 0,0 0,0 0,24 0,-24 0,0 49,0-49,0 25,-25 25,-25-26,-25 26,1-25,-1 24,0-49,1 25,-1-25,0 50</inkml:trace>
  <inkml:trace contextRef="#ctx0" brushRef="#br0" timeOffset="1041.9646">15329 1712,'0'0,"-25"0,25-50,50 25,25 25,24-50,50 26,24-26,1 25,24 25,26-49,-51 24,1 25,-25 0,-25 0,-50 0,0 0,-24 0,-25 0</inkml:trace>
  <inkml:trace contextRef="#ctx0" brushRef="#br0" timeOffset="3508.6202">1116 1960,'-25'-25,"50"-25,-25 25,50-24,-25 24,24-49,1 74,-1-50,1 25,0 25,-26 0,1 0,-25 25,0 25,0 24,-25-49,1 49,-1-24,0 24,0-74,25 25,-25 25,50-50,0-50,0 25,0 25,-1 0,26 0,-25 0,0 25,-25 25,-25 24,-25-49,25 24,-24-24,-1 25,25-25,-24 24,-1-24</inkml:trace>
  <inkml:trace contextRef="#ctx0" brushRef="#br0" timeOffset="3836.3898">819 2853,'0'0,"-25"49,50-49,-1-49,26 24,49-25,0 25,25-49,0 24,0 25,0 25,-49-49,-1 24,-24 25,0 0,-26 0,1 0,0 0</inkml:trace>
  <inkml:trace contextRef="#ctx0" brushRef="#br0" timeOffset="6235.7885">3001 2108,'0'0,"0"-24,25 24,-25 24,0 26,0 24,0-49,0 25,0 24,0-49,0-50,0-24,0 24,25-50,-25 26,25-26,-25 51,0-26,25 25,-25-24,24 24,-24-25,0 100,25-50,0 25,-25 24,25 26,-25-51,25 26,-25 24,24-49,-24 25,0 24,25 1</inkml:trace>
  <inkml:trace contextRef="#ctx0" brushRef="#br0" timeOffset="6480.7624">3101 2381,'-25'-49,"25"24,-25 25,50 0,0 0,-1 0,1-50,0 50,0 0</inkml:trace>
  <inkml:trace contextRef="#ctx0" brushRef="#br0" timeOffset="6837.0777">2902 2009,'0'0,"-25"0,25-49,0 24,25 25,25-50,-1 25,1 25,24 0,-24-49,0 49,-26 0,26 0,-25 0,0 0,-1 49</inkml:trace>
  <inkml:trace contextRef="#ctx0" brushRef="#br0" timeOffset="7114.758">3671 2232,'50'-49,"-25"24,24 25,26 0,-26 0,1 0,-1-50,1 50</inkml:trace>
  <inkml:trace contextRef="#ctx0" brushRef="#br0" timeOffset="7298.9587">3820 2406,'25'-25,"0"25,24 0,1-49</inkml:trace>
  <inkml:trace contextRef="#ctx0" brushRef="#br0" timeOffset="8476.3187">5011 1860,'24'0,"1"0,-25 25,25-25,0 50,0-50,-25 25,24 24,1-24,-25 25,0-26,25 26,-25-25,0 24,0-24,25-25,-25-25,25-24,-25 24,24-49,1 24,0 25,0-49,0 24,-1 25,-24-24,0 98,0-24,0 25,25-25,-25 24,25-24,-25 25,25-26,0 26,-1-50,1 0,25 0</inkml:trace>
  <inkml:trace contextRef="#ctx0" brushRef="#br0" timeOffset="8898.6895">4911 1662,'0'-25,"25"25,-25-50,25 26,0 24,0-50,-1 25,1 25,0-49,-25 24,25 25,-25-50,25 50,-25-25,0 50,24 25,1 24,0-49,0 25,0-26</inkml:trace>
  <inkml:trace contextRef="#ctx0" brushRef="#br0" timeOffset="9178.9384">6276 1513,'-75'0,"26"50,-1-50,25 74,-24 1,24-1,25 25,0 25,0-49,25-1,24 25,-24-49,25 24,-1-49</inkml:trace>
  <inkml:trace contextRef="#ctx0" brushRef="#br0" timeOffset="9676.5801">6524 2009,'-25'0,"25"25,25 25,-1-26,-24 26,25-50,0-50,0 26,0-26,-1 25,1-24,0 24,0-25,0 25,-1 25,-24 25,25 25,0-25,0 24,0-24,-25 25,25-50,-1 24,1-24</inkml:trace>
  <inkml:trace contextRef="#ctx0" brushRef="#br0" timeOffset="10042.6495">6871 1563,'-50'-75,"50"26,0 24,25 50,0 24,0-24,0 25,24-26,-24 26,0-25,0 25,-1-50,1 0,0 0,0 0,0-50,-1 25,1-25,25 26,-25-26,-25 25,24-24,1 49</inkml:trace>
  <inkml:trace contextRef="#ctx0" brushRef="#br0" timeOffset="10349.0729">7516 1860,'0'0,"-25"0,0 0,50 0,0 0,24 0,-24 0,25 0,-1 0,-24 0,25 0,-25 0,-1 0,1 0</inkml:trace>
  <inkml:trace contextRef="#ctx0" brushRef="#br0" timeOffset="10929.1279">8210 1587,'-24'0,"24"-24,-25 24,25 24,25-24,-1 50,1-50,25 25,-1 25,1-50,0 0,-1 0,-24 0,25 0,-26-50,1 25,-25-25,25 26,0-26,-25 25,0-24,0 24,0 50,0 24,0-24,-25 25,25 24,-25 1,25-1,-25 0,1 1,-1-1,0 1,0-51,0 26,25 24,-24-74,24 25,-25-25,25-25,0-49,25 74,-25-74,24 24,26 25,-25-49,0-1,24 26</inkml:trace>
  <inkml:trace contextRef="#ctx0" brushRef="#br0" timeOffset="11335.1609">8731 918,'0'-25,"0"-25,25 50,0 0,24 50,-24-50,25 25,-25 24,24-24,-24 25,0-50,0 0,0 25,-25 24,24-49,1 0,-25-49,25 24,0 25,0 0,-1-50,1 50,0 0</inkml:trace>
  <inkml:trace contextRef="#ctx0" brushRef="#br0" timeOffset="11657.7132">9451 967,'0'0,"24"75,-24-1,0 1,0 24,0 25,0-25,-24 25,-1-25,0 25,0 25,-24-74,-1-1,0 0</inkml:trace>
  <inkml:trace contextRef="#ctx0" brushRef="#br0" timeOffset="12236.6018">9649 1935,'-25'0,"75"-50,-1 25,26 25,-1 0,1 0,-1 0,25 0,-24 0,-1 0,-24 0,-25 0</inkml:trace>
  <inkml:trace contextRef="#ctx0" brushRef="#br0" timeOffset="12483.2007">10021 1662,'-50'0,"100"0,-124 0,74 50,0-26,24 26,1 24,0-49,0 25,0 24,0-49,-1 25</inkml:trace>
  <inkml:trace contextRef="#ctx0" brushRef="#br0" timeOffset="12964.6233">10542 1811,'0'0,"25"-75,-25 51,25 24,-1 0,26 0,-25 24,24-24,1 0,0 0,-1 0,-24-24,0 24,0-50,-25 25,0-25,0 26,0 48,-25 26,25 25,-25-1,25 0,-25 1,25-1,-25 1,1 24,-1-25,0-24,0 24,0-74,1 25,-1-25,25-25,0-24,0 24,25-50,-1 26,1 24,0-49</inkml:trace>
  <inkml:trace contextRef="#ctx0" brushRef="#br0" timeOffset="13288.8948">10567 1364,'0'0,"-25"-74,25 49,25 25,24-50,-24 26,25 24,-25-50,-1 25,1 25,0 0,-25-49,25 98,-25-24,25 25,-1-26</inkml:trace>
  <inkml:trace contextRef="#ctx0" brushRef="#br0" timeOffset="13544.3935">11410 1290,'-25'0,"1"49,-26 26,25 24,0 25,1-49,24 73,0-73,0 24,24 25,1-50,25 1,-1-1,1-74</inkml:trace>
  <inkml:trace contextRef="#ctx0" brushRef="#br0" timeOffset="14029.7073">11584 1786,'0'0,"0"-50,0 100,25 24,-25-49,24 25,-24 24,25-74,-25 75,25-51,-25 26,25-100,-25 26,25-51,-1 1,1 24,0 25,-25-24,25 24,0-25,-25 100,0 24,24-49,1 25,-25 24,25-74,0 75,0-75,-1 0,1 0</inkml:trace>
  <inkml:trace contextRef="#ctx0" brushRef="#br0" timeOffset="14379.1451">11906 1513,'-25'-25,"50"50,-25 25,25-26,0 26,-25 25,25-51,-1 26,1-25,0 24,0-49,24 0,-24 0,0-49,0 24,0 25,0-50,-1 26</inkml:trace>
  <inkml:trace contextRef="#ctx0" brushRef="#br0" timeOffset="14570.0221">12328 2009,'0'25,"0"-50,-25 50,25 25,25-50,0 0,0-50,24 50,26 0,-26-25</inkml:trace>
  <inkml:trace contextRef="#ctx0" brushRef="#br0" timeOffset="15009.6596">12898 1960,'0'49,"0"-24,25 25,-25-26,0 26,0-25,25 24,-25-24,0 25,25-100,-25 25,25-24,-25 24,24-49,1 24,-25 25,25-24,-25 24,25 25,-25-50,25 50,-25 50,24-50,-24 25,0 24,25-24,0 25,-25-26,25 26,0-50</inkml:trace>
  <inkml:trace contextRef="#ctx0" brushRef="#br0" timeOffset="15544.5182">13345 1860,'-25'-49,"25"24,25 25,0 0,0 25,24-25,-24 49,0-49,0 0,-1 0,-24-49,0 24,0 50,0 24,0 26,-24-50,24 49,0-24,-25 24,25 0,-25 1,0-1,25 1,-25-51,25 26,-24-25,24 24,-25-49,25-49,0 24,25-25,-1 26,1-26,0 25,25-24,-26 24</inkml:trace>
  <inkml:trace contextRef="#ctx0" brushRef="#br0" timeOffset="15984.5844">13742 1414,'0'0,"0"25,0 24,25 26,-25-1,24 25,1 25,-25-49,25 24,-25 25,0-50,0 1,-25-1,0 1,1-1,-1-49,0 24,0-24,0 25,1-50,-1 0,0 0,0 0</inkml:trace>
  <inkml:trace contextRef="#ctx0" brushRef="#br0" timeOffset="17612.6751">5457 4018,'0'-49,"0"24,0-25,0 26,0-26,0 25,-25 25,0-49,1 49,-1 0,0 0,0 49,-24-49,24 0,0 0,0 25,0 25,1-50,24 24,-25 26,25-25,0 24,0 26,0-1,0 1,0-1,0 0,0 26,0 24,0-50,25 0,-25 1,0-1,0 1,0-1,-25-49,25 25,-25-50,0 24,0 26,1-50,-26 0</inkml:trace>
  <inkml:trace contextRef="#ctx0" brushRef="#br0" timeOffset="18122.6526">3473 4390,'-75'0,"50"0,1 25,-1 25,0-25,0 24,0-24,25 25,0-26,0 26,25-50,0 0,0-50,0 50,-25-24,24-26,-24 25,0-24,0 24,25 25,0 0,-25 25,25 24,0-49,-1 0,1 25</inkml:trace>
  <inkml:trace contextRef="#ctx0" brushRef="#br0" timeOffset="18338.9342">3746 4242,'24'24,"1"26,0-25,0 24,0 26,-1-50,1 49,-25 0,0-24,-25 24</inkml:trace>
  <inkml:trace contextRef="#ctx0" brushRef="#br0" timeOffset="18564.3817">2877 4266,'-173'124,"148"-99,0 99,25-49,50 24,-1 25,51 25,-1-50</inkml:trace>
  <inkml:trace contextRef="#ctx0" brushRef="#br0" timeOffset="19231.7685">5283 5457,'25'-25,"0"25,-25-49,0 24,-25 25,0 0,1 0,-1 0,0 0,0 25,0 24,25-24,0 25,0-26,0 26,25-25,0 24,0-24</inkml:trace>
  <inkml:trace contextRef="#ctx0" brushRef="#br0" timeOffset="20004.3356">5060 4390,'-25'0,"1"0,-1 0,0 0,-25 25,26-25,-1 50,0-50,0 74,0-74,25 25,0 25,0-26,0 26,25-50,0 0,0 0,24 0,-24 0,25 0,-1 0,-24-50,0 26,0-26,0 25,-25-49,0-1,-25 75,0-49,0 24,0 25,-24 0,-1 0,25 25,1 24,-1-49,0 25</inkml:trace>
  <inkml:trace contextRef="#ctx0" brushRef="#br0" timeOffset="20509.816">6127 4490,'-50'49,"25"-49,1 75,-1-75,0 74,0-49,25 24,-25 26,25-50,0 24,0-24,0 25,0-100,25 25,0-49,0 24,0-24,-1-1,1 1,0 0,0 49,0-50,-1 26,-24 24,25 25,0 25,-25 24,25-24,-25 25,25 24,-25-49,24 25,-24 24,0-49,0 24,0-24</inkml:trace>
  <inkml:trace contextRef="#ctx0" brushRef="#br0" timeOffset="20677.6503">6003 4713,'0'0,"25"-25,24 25,1-50,-1 26,26 24</inkml:trace>
  <inkml:trace contextRef="#ctx0" brushRef="#br0" timeOffset="20896.6919">5879 4390,'-75'0,"150"0,-175 0,125 0,25-49,24 24,1 25,24-50,0 50,-24 0</inkml:trace>
  <inkml:trace contextRef="#ctx0" brushRef="#br0" timeOffset="21096.7359">6970 4688,'0'25,"-25"-25,50 0,0-25</inkml:trace>
  <inkml:trace contextRef="#ctx0" brushRef="#br0" timeOffset="21496.3551">7665 4242,'-25'0,"25"24,0 26,0-25,0 24,0 26,0-50,0 24,0 26,0-51,0 26,0-25,0-50,-25 25,0-50,-24 26,24 24,0 0,-25 0,26-50,-1 50,0 0,25 50,-25-50,25 24,25 26,0-50,0 0,-1 25,26-25</inkml:trace>
  <inkml:trace contextRef="#ctx0" brushRef="#br0" timeOffset="21934.7413">7962 4490,'25'-25,"25"25,-1 0,1-50,-25 25,24 25,-24-49,25 24,-50-49,25 24,-25 25,0-24,0 24,0-25,-25 25,0 50,0 25,0-25,25 24,-24 26,24-51,0 51,0-26,0 26,24-1,-24-49,25 25,-25-26,25 26,0-50,0 0</inkml:trace>
  <inkml:trace contextRef="#ctx0" brushRef="#br0" timeOffset="22176.2678">8111 3944,'-99'-74,"74"24,25 25,25 25,25 0,-1 0,26 0,24 0,-25 25</inkml:trace>
  <inkml:trace contextRef="#ctx0" brushRef="#br0" timeOffset="22413.3634">9426 4093,'0'25,"25"-25,-1 0,26-25,0 25,-1 0,1 0,-1 0</inkml:trace>
  <inkml:trace contextRef="#ctx0" brushRef="#br0" timeOffset="22588.5363">9500 4539,'-25'25,"50"-25,25 0,-1-25,1 25</inkml:trace>
  <inkml:trace contextRef="#ctx0" brushRef="#br0" timeOffset="38983.7863">23961 843,'0'-24,"0"48,0-98,0 49,0-24,0 98,-24 26,24-1,-25 75,25 0,-25-1,0 76,0-51,0 26,25 24,0 0,0-49,0 24,0 26,0-1,25 0,-25 0,25 1,0-1,-25-50,0 26,0-50,25 24,-25-24,0 50,0-51,0 1,0 0,0-50,0 25,0-24,0 24,0-50,0 25,0-24,0-1,-25 0,25 1,0-1,0-24,0 24,0-49,0 25,0-26,0 26,25-50</inkml:trace>
  <inkml:trace contextRef="#ctx0" brushRef="#br0" timeOffset="39729.765">21481 4638,'25'0,"24"0,1 0,24-24,1 24,49 0,0 0,0 0,49-50,26 50,-26 0,26 0,-1 0,26 0,-26 0,25 0,-24 0,-1 50,1-50,-1 0,0 0,26 0,-26 0,1 0,-1 0,0 0,-24-50,0 50,-1 0,1-25,-25 25,0 0,-1 0,1 0,-25 0,0 0,0-49,0 49,25 0,-50-25,25 25,0 0,1 0,-26 0,0 0,0 0,-24 0,-1 0,-24 0,-1 0,-24-50,0 50,0 0,-50 0,-25 0</inkml:trace>
  <inkml:trace contextRef="#ctx0" brushRef="#br0" timeOffset="41444.7014">23788 2902,'-25'0,"25"25,25-25,-1 0,26 0,0 0,-1 0,26 0,-1 0,25 50,-24-50,24 0,25 0,-25 0,0 0,1 0,24 0,-25 0,-25 0,26 0,-26 0,0 0,1 0,-1 0,-24 0,-1 0,1 0,-25 0,24 0,1 0,-25 0,24 0,-24 0,0 0,0 0,0 0,0 0,-1 0,1 0,0 0,0 0,0 0,-1 0,1 0,0 0,0 0,-25 24,0 26,25-25,-25 24,0-24,0 25,24-25,-24 24,0-24,0 25,0 24,25 0,-25-49,0 25,0 24,0 1,0-1,0-49,0 25,25 24,-25 0,0-49,0 25,0 24,0-49,0 25,0 24,0-49,0 24,0-24,0 25,0-25,0 24,0 26,0-51,25 26,-25-25,0 24,0-24,0 25</inkml:trace>
  <inkml:trace contextRef="#ctx0" brushRef="#br0" timeOffset="42401.3319">26119 5234,'-24'0,"24"49,-25-49,0 0,25-49,0 24,25 25,0 0,-25-50,24 50,1 0,0 0,-25 50,0 24,0 1,-25-75,25 74,-25-49,1 25,24-26,-25 26,25-25,-25-25,25 49,25-49,0 0,-1 0,1 0,25 0,-25 0,24-49</inkml:trace>
  <inkml:trace contextRef="#ctx0" brushRef="#br0" timeOffset="42624.6618">26541 5507,'0'24,"-25"26,0 24,1-49,-1 25,0-25,25 24,-25-49</inkml:trace>
  <inkml:trace contextRef="#ctx0" brushRef="#br0" timeOffset="43033.4044">26739 5308,'-49'0,"24"50,0-50,25 25,0 24,0-24,0 25,0-26,0 26,25-50,0 0,0 25,-1-25,1 0,0 0,-25-25,25 25,0-74,-1 74,-24-75,0 26,0 24,0-50,-24 75,-1 0,0-49,0 49,0 0,1 0,-1 0,25 49</inkml:trace>
  <inkml:trace contextRef="#ctx0" brushRef="#br0" timeOffset="43291.5911">27037 4986,'25'0,"-25"25,0 24,0-24,0 49,0 1,0-1,0 1,0 49,0-50,-25 25,-25-24,26-1</inkml:trace>
  <inkml:trace contextRef="#ctx0" brushRef="#br0" timeOffset="43628.6153">25648 5159,'-25'-24,"50"48,-50-98,25 49,-25 25,25 25,-24 25,-1 24,25 0,-25 26,0 24,25-50,0 25,0 25,0-49,25 24,25-25,-1-24,26 24,-26-74</inkml:trace>
  <inkml:trace contextRef="#ctx0" brushRef="#br0" timeOffset="44456.4378">26417 2604,'-50'0,"75"0,0 0,0 0,-25 25,25 25,-25-25,0 24,0-24,0 25,0-25,0 24,0-24,24 25,1-50,0 0,0 0,24 0,1-50,0 25</inkml:trace>
  <inkml:trace contextRef="#ctx0" brushRef="#br0" timeOffset="44671.7658">27012 2778,'0'50,"0"-25,0 24,-25-24,25 25,-24-50,-1 74,0-49,0 24</inkml:trace>
  <inkml:trace contextRef="#ctx0" brushRef="#br0" timeOffset="45055.4307">27211 2604,'25'-49,"-1"49,1 0,-25 49,25-49,0 0,-25 25,0 25,0-25,0 24,0-24,0 25,25-50,-1 0,1 0,25 0,-25-50,-1 25</inkml:trace>
  <inkml:trace contextRef="#ctx0" brushRef="#br0" timeOffset="45307.8933">27806 2183,'0'0,"0"49,0-24,0 25,25-25,-25 49,25-24,-25 24,0 0,0 1,0-1,-25 1,0-1,-25 1,1-1</inkml:trace>
  <inkml:trace contextRef="#ctx0" brushRef="#br0" timeOffset="45784.1379">26417 2232,'-25'0,"25"-49,-25 49,1 0,-1 0,25 49,-25-24,-25 50,26 49,-1-50,-25 25,50 25,0-24,0 24,50 24,-1-73</inkml:trace>
  <inkml:trace contextRef="#ctx0" brushRef="#br0" timeOffset="47090.431">22622 2604,'-25'0,"0"0,0 25,1 25,-1-25,0 24,0-24,0 25,25-25,0 24,0-24,0 25,25-50,25 0,-25 0,24-50,-24 25,0 25,0-49,-1 24,-24-25,0 25,-24-49,-1 74,0 0,-25 0,26 0,-1 0,0 25,-25 24</inkml:trace>
  <inkml:trace contextRef="#ctx0" brushRef="#br0" timeOffset="47306.8854">22969 3076,'0'49,"0"-24,0 25,-25-50,25 74,0-49,0 25</inkml:trace>
  <inkml:trace contextRef="#ctx0" brushRef="#br0" timeOffset="47728.7069">23217 2679,'25'25,"-25"24,25-49,-25 25,25 25,-25 24,0-49,0 25,24-50,1 0,0-50,0 50,0-25,-1 25,1 0,0-49,-25 24,25 25,-25-50,0 25</inkml:trace>
  <inkml:trace contextRef="#ctx0" brushRef="#br0" timeOffset="48017.4197">23416 2307,'0'0,"0"25,24 24,1-49,0 25,0 25,0 24,24 0,-24 1,-25-1,25 1,-25-1,-25 1,-25-1,1 0,-1 1,1-1</inkml:trace>
  <inkml:trace contextRef="#ctx0" brushRef="#br0" timeOffset="48316.3995">21977 2332,'-50'-25,"26"99,24-49,-25 49,25 1,0 49,0 25,25 0,24-1,1 26,49 24</inkml:trace>
  <inkml:trace contextRef="#ctx0" brushRef="#br0" timeOffset="48963.3918">23341 4986,'-25'0,"50"0,-74 0,49 25,-25-25,0 49,0-24,0 25,1 24,24 0,0-49,0 25,24 24,1-74,0 0,0 0,0 0,-1 0,1-74,25 74,-25-75,-1 26,1 24,-25-49,0-1,0 1,-25 74,1 0,-1 0,0 0,0 0,0 0</inkml:trace>
  <inkml:trace contextRef="#ctx0" brushRef="#br0" timeOffset="49592.6794">24631 4415,'0'50,"25"-50,0 0,-1 0,1 25,-25 24,25-49,0 0,-25 25,25 25,-25-26,0 26,-25 24,0-74,0 25,0 25,1-25,-1 24,0-24</inkml:trace>
  <inkml:trace contextRef="#ctx0" brushRef="#br0" timeOffset="50573.7385">26119 3870,'0'0,"-24"0,-1 0,50 0,-1-50,1 25,0 25,0 0,0-49,-1 24,1 25,0-50,0 50,-25 50,25-25,-1 24,1-24,0 25,0-50</inkml:trace>
  <inkml:trace contextRef="#ctx0" brushRef="#br0" timeOffset="51240.402">25326 2604,'0'25,"0"25,0-25,-25 24,0 26,0-75,-24 74,24-74,0 25,0 25,0-50,1 24,-1 26,0-50,50 0,0 0,-1 0,1 25,0-25</inkml:trace>
  <inkml:trace contextRef="#ctx0" brushRef="#br0" timeOffset="52139.7253">23589 3795,'-25'0,"50"0,0 0,0 25,0 25,-1-26,1 26,0-25,-25 24,25-49,0 25,-25 25,24-50,1 0,0-50,-25 25,25-49,0 24,0 26,-1-26,1 25,0 25,-25-49</inkml:trace>
  <inkml:trace contextRef="#ctx0" brushRef="#br0" timeOffset="59347.5546">10468 4043</inkml:trace>
  <inkml:trace contextRef="#ctx0" brushRef="#br0" timeOffset="62282.3764">10468 4018,'-25'0,"25"25,0 25,25-25,-25 24,24-49,1 0,0 0,0 0,0 0,-1 0,1 0,25 0,-25 0,24 0,-24 0,0 0,0 0,-1 0,1 0,0 0,0 25,0 25,-25-26,0 26,-25-25,0 24,0-49,0 25,1 25,-26-50,25 0,0 25,1-25,-1 0,25-25,0-25,25 25,-1-24,1-26,0 51,-25-51,25 26,0 24,-25-25,0 25,24-24,-24 24,0-25,-24 50,-1 0,-25 50,25-50,-24 0,-1 25,25 24,-24-49,24 25,0 25</inkml:trace>
  <inkml:trace contextRef="#ctx0" brushRef="#br0" timeOffset="62961.2955">10517 4911,'-25'0,"50"0,-25 0,50-49,24 24,1 25,24-75,0 75,-25-49,26 24,-26 25,1-50,-51 26,26 24,-25 0,-50 0</inkml:trace>
  <inkml:trace contextRef="#ctx0" brushRef="#br0" timeOffset="63510.5109">10964 4986,'24'0,"1"-50,0 50,0 0,0 0,-1 0,1 0,-25 50,0-25,0 24,0-24,0 25,0-26,25-48,0 24,0 0,0 0,-1 0,1 24,-25 26,0-25,0 24,0-24,-25 25,25 24,-24-49,-1 25,-25-26,25 26,0-50,1 0,-1 0</inkml:trace>
  <inkml:trace contextRef="#ctx0" brushRef="#br0" timeOffset="63923.6658">11609 4688,'24'0,"1"0,50 0,-26-50,26 50,-26-24,26 24,-1 0,0 0,-24 0,0-50,-25 50,-1 0,1 0,0 0,-25-25</inkml:trace>
  <inkml:trace contextRef="#ctx0" brushRef="#br0" timeOffset="64390.3054">11931 4465,'-50'0,"50"25,0 24,25-49,-25 75,25-51,-25 26,25-25,-25 24,0 26,25-50,-1 24,-24-24,25 25,-25-25,25 24,-25-24,25-25,-25 50,25-100,-25 25,24-24</inkml:trace>
  <inkml:trace contextRef="#ctx0" brushRef="#br0" timeOffset="66013.7321">12849 4018,'0'25,"0"25,-25-25,25 24,-25-49,25 25,-25 25,1-26,24 26,-25-50,0 25,25 24,-25-49,25 25,0 25,25-50,0 0,0 0,-1 0,1 0,0 0,0 0,0 0,-1 0,1 0,0 0,0-50,0 50,-1-25,1 25,0-49,0 24,-25-25,0 100,25-25,-25 24,0-24,0 25,0 24,0-49,24 25,-24 24,0-49,0 24,0-24,0 25,0-25,0 24,25-49,-25-49</inkml:trace>
  <inkml:trace contextRef="#ctx0" brushRef="#br0" timeOffset="66489.7922">13494 4316,'25'0,"-1"0,1 0,0 0,0 0,24-50,1 50,0-24,-1 24,1 0,-1 0,1 0,24-50,-49 50,25 0,-25 0,-25-25,24 25,1 0,-50 0</inkml:trace>
  <inkml:trace contextRef="#ctx0" brushRef="#br0" timeOffset="66774.5243">13816 4018,'-25'0,"25"25,0 25,0-25,0 24,0 26,25-1,-25-49,0 24,25 26,0-50,-25 24,25-49,-1 0,26 0,-25 0</inkml:trace>
  <inkml:trace contextRef="#ctx0" brushRef="#br0" timeOffset="67229.4735">14858 3497,'0'-49,"0"24,-25 25,25 25,0 24,0-24,0 25,25 24,-25-49,0 25,0 24,0 1,0-1,0-49,0 24,0 26,0-50,0 24,0-24,0 25,0-26,25-48,-25-51</inkml:trace>
  <inkml:trace contextRef="#ctx0" brushRef="#br0" timeOffset="67811.6718">15205 3373,'0'50,"-25"-25,25 24,-24-24,24 25,0 24,0 1,-25-50,25 24,0 26,0-1,25-49,-25 24,24-49,-24 25,25-25,0 0,0 0,0 0,-1 0,1-25,0 25,0 0,-25-49,25 49,-25-25,0-25,-25 50,0-24,0 24,-24 0,24 0,0 24,-25 26,26-50,-26 0,25 25,0 24,1-49,-1 0</inkml:trace>
  <inkml:trace contextRef="#ctx0" brushRef="#br0" timeOffset="68144.2665">14932 4390,'-49'25,"98"-50,-123 100,99-75,0 0,24 0,1-50,24 50,25-25,-24 25,-1-49,1 24,-26 25,1 0,0-50,-26 50,1 0,0 0,-50 50,0-50</inkml:trace>
  <inkml:trace contextRef="#ctx0" brushRef="#br0" timeOffset="68719.2918">15280 4638,'24'0,"1"0,0-24,0 24,0 0,0 24,-25 26,0-25,-25 24,0-49,25 25,25-25,0 0,-1 0,1 0,0 0,0 0,0 50,-1-50,1 25,-25 24,-25 26,1-75,24 25,-25 24,0-49,0 25,0 25,-24-50,-1 24,25-24,-24 50,24-50,0 0</inkml:trace>
  <inkml:trace contextRef="#ctx0" brushRef="#br0" timeOffset="69083.5392">15925 4390,'24'0,"-48"0,48 0,1-49,25 49,-1 0,1-25,0 25,-1 0,1 0,-25 0,24-50,-24 50,0 0,0 0,0-24</inkml:trace>
  <inkml:trace contextRef="#ctx0" brushRef="#br0" timeOffset="69420.2106">16148 4118,'0'0,"-25"0,0 0,25 49,0-24,0 25,0-26,0 26,0-25,0 24,0 26,0-50,25 24,0-24,0 25,-1-50,1 0</inkml:trace>
  <inkml:trace contextRef="#ctx0" brushRef="#br0" timeOffset="69959.5297">16818 3944,'-25'0,"25"25,0 24,-25-49,25 75,0-1,-25-74,25 75,0-51,0 26,25-25,-25 24,25-49,0 25,-1-25,1 0,0 0,25 0,-26 0,1-25,0 25,0 0,0-49,-1 24,1 25,-25-74,25 74,-25-75,0 1,0 24,-25 25,0 25,1-49,-26 24,0 25,26 0,-26 0,0 0,1 0,24 25,0-25,25 49</inkml:trace>
  <inkml:trace contextRef="#ctx0" brushRef="#br0" timeOffset="70204.258">17413 3894,'25'-24,"-1"24,1 0,0 0,0 0,0 0,24 0,-24 0,0 0,0 0,0 0,-1 0</inkml:trace>
  <inkml:trace contextRef="#ctx0" brushRef="#br0" timeOffset="70410.4772">17537 4242,'25'0,"0"0,-1-50,26 25</inkml:trace>
  <inkml:trace contextRef="#ctx0" brushRef="#br0" timeOffset="70789.569">18256 3572,'0'-50,"0"100,0 24,0 1,0-50,0 24,0 26,0-51,0 26,0-25,0 24,0 26,0-50,0 24,0-24,25 25</inkml:trace>
  <inkml:trace contextRef="#ctx0" brushRef="#br0" timeOffset="71849.3819">18802 3423,'-25'0,"25"25,-25 24,1-49,-1 0,0 0,0 0,25-49,0 24,0-25,25 26,0 24,0 0,-1-50,1 50,0 0,0 0,0 0,-1 0,1 50,0-26,-25 26,0 24,0 1,0-50,0 24,-25 26,25-50,-25 24,1 26,-1-51,0 26,0-25,25 24,-25 26,1-75,-1 74,0-49,25 25,-25-50,50 0,25 0,-1-50,1 25,-1 25,1-49,24 49,-24-25,0 25,-1 0,-24 0,0-50,0 50,-1 0,-48-25,-1 25</inkml:trace>
  <inkml:trace contextRef="#ctx0" brushRef="#br0" timeOffset="74796.1564">28525 4266,'-24'0,"24"-24,-25 24,25 24,0 26,25-50,-1 0,1 25,0 24,0-49,0 25,-1 25,1-50,0 0,0 0,-25 25,0 24,-25-49,25 25,-25 25,0-26,1 26,-1-50,25 25</inkml:trace>
  <inkml:trace contextRef="#ctx0" brushRef="#br0" timeOffset="75299.1932">29096 4415,'0'50,"25"-50,-25 25,0 24,0-24,0 25,25-50,-1-75,1 26,25 24,-25-25,-1 25,1-24,0 24,0 25,-25 74,25 1,-1-50,26 49,0-24,24-26</inkml:trace>
  <inkml:trace contextRef="#ctx0" brushRef="#br0" timeOffset="76426.1998">23738 819,'25'0,"0"0,-1 0,26-50,-25 50,0-25,24 25,-24 0,0-49,0 49,-25-25,25 25,-25 25,24 24,1-24,0 25,0-50,24 0</inkml:trace>
  <inkml:trace contextRef="#ctx0" brushRef="#br0" timeOffset="77340.2037">24507 446,'0'25,"0"25,0-25,25 24,-25 26,0-50,0 24,0-24,0 25,0-26,0 26,25-50,-25-50,24 50,26-24,-25 24,24-50,-24 50,25-25,-25 25,24 0,-24 0,0 0,0 25,0-25,-25 50,24-26,-24 26,-24-25,-26 24,25-24,-49 25,24-50,-24 25,-1-25,1 0,-25 49,-1-49</inkml:trace>
  <inkml:trace contextRef="#ctx0" brushRef="#br0" timeOffset="79729.5095">24011 471,'25'50,"0"-50,-25 25,24 24,26-49,-25 25,24-25,26 50,-26-50,26 0,-26-50,1 25,24 25,-24-49,-25 24,0-25,-1 25,1-24,-25 24,0-25,0 26,0-26,0 100,0 24,0-49,0 24,0-24,0 25,0 24,0 1,0-50,0 24,0 26,0-1,0 0,-25 1,1-1,-1 1,-25-51,1 51,24-26,-25-24,1 25,-26-25,26 24,-1-49,0 0,26-49,-26 24,25-25,25 25,25-49,25 0,-1-1,50 1,1-1,48 1,-24 0,0-1,1 1,-26 74,0-75,-25 75,-24-49,0 49,-26-25,1 25,-25 25,-49 24,-1-49</inkml:trace>
  <inkml:trace contextRef="#ctx0" brushRef="#br0" timeOffset="81027.2134">3101 6623,'0'-50,"-25"50,25 50,0-25,0 24,0-24,0 25,0 24,0-49,0 25,25-50,-1 0,1-50,-25 25,25 25,0-50,0 50,-25-24,24 24,1 24,-25 26,-25-25,1 25,-1-26,0 26,-25-25,26 24,-26-49,25 0,0 0</inkml:trace>
  <inkml:trace contextRef="#ctx0" brushRef="#br0" timeOffset="81245.1744">3249 6648,'0'0,"50"49,-25-49,0 25,-1 25,1 24,-25 1,25-1,-25 0,0 1,0-1,0 1,0-51</inkml:trace>
  <inkml:trace contextRef="#ctx0" brushRef="#br0" timeOffset="81476.582">2729 6995,'-50'0,"100"0,-125 0,50 25,25 24,25-24,0 25,25 24,24 1,0-51,1 26,49-25</inkml:trace>
  <inkml:trace contextRef="#ctx0" brushRef="#br0" timeOffset="82179.2997">5259 6424,'0'0,"-25"-24,0-26,25 25,-25 25,0 0,1 0,-1-49,0 49,0 0,0 49,1-49,-1 0,0 25,0 25,0-26,25 26,0-25,0 24,0-24,0 25,0-25,25 24,-25 26,25-51,0 26,-25 25,25-51,-1 26,-24 24,25-49,0 25,-25 24,0-49,0 25,0 24,0 0,0-49,0 50,0-26,-25 26,0-51,25 26,-24-25,-1 24,-25-24,25-25,25 50,-24-50,-1 0,0-50,0 50,25-25</inkml:trace>
  <inkml:trace contextRef="#ctx0" brushRef="#br0" timeOffset="82825.1543">5333 8062,'-25'-25,"0"25,1 0,-1 0,0 0,25 25,-25 24,0-49,25 25,0 25,25-50,0 0,0 24,0-24,-1 50,1-50,0 0,-25 25,25 24,-25-24,25 25,-25-25,-25 24,0-49,0 25,0-25,1 0</inkml:trace>
  <inkml:trace contextRef="#ctx0" brushRef="#br0" timeOffset="84020.1323">5879 6995,'-25'0,"25"25,0 24,25-49,0 25,-1 25,26-25,0 24,-26-24,26 25,-25-26,0 26,-1-50,1 0,0 25,-25 24,25-49,-25-49,0 24,25-25,-25 26,0-26,24 25,-24-49,0 24,0 25,-24-24,-1 24,0 25,0 0,-24 0,-1 25,0-25,26 49,-26-49,25 0,0 0,1 25,-1-25</inkml:trace>
  <inkml:trace contextRef="#ctx0" brushRef="#br0" timeOffset="84260.1489">5779 6921,'0'0,"-24"0,48 0,26 0,25-50,-1 50,0-25,1 25,-1 0,1 0,-26-50,-24 50</inkml:trace>
  <inkml:trace contextRef="#ctx0" brushRef="#br0" timeOffset="84527.2974">7218 6796,'0'50,"0"-100,-25 100,1-50,24 25,-25-25,25 50,-25-50,0 24,0 26,1 24,-1-74,0 75,0-50,0 24,1-49,-26 25,25 25</inkml:trace>
  <inkml:trace contextRef="#ctx0" brushRef="#br0" timeOffset="84748.9411">6821 7020,'-25'0,"50"0,0 0,25 49,-25-49,24 0,1 0,-1 0,1 0,0 0</inkml:trace>
  <inkml:trace contextRef="#ctx0" brushRef="#br0" timeOffset="85251.3043">7541 6921,'-50'24,"50"26,0-25,0 24,0-24,0 25,0-100,0 25,0-49,0 24,25 26,-25-51,25 1,-25 24,0 25,24 25,1 0,0 25,0-25,-25 50,25-50,-1 74,1-74,0 75,0-51,0 26,-25-25,24 24,-24-24,25-25,-25 50</inkml:trace>
  <inkml:trace contextRef="#ctx0" brushRef="#br0" timeOffset="85406.9601">7541 7069,'0'-49,"0"98,0-123,24 74,1 0,25-50,-25 50,24-24,-24 24</inkml:trace>
  <inkml:trace contextRef="#ctx0" brushRef="#br0" timeOffset="85624.3876">7417 6796,'0'0,"-50"0,50-24,-25 24,50 0,0 0,24 0,-24 0,25-50</inkml:trace>
  <inkml:trace contextRef="#ctx0" brushRef="#br0" timeOffset="85864.2402">8086 6400,'0'0,"25"0,-25 24,25 26,0-50,24 25,-24 49,25-24,-25 24,-1 25,1 26,-25-26,-25 25,-24 25,-1-50</inkml:trace>
  <inkml:trace contextRef="#ctx0" brushRef="#br0" timeOffset="86461.9928">6003 6772,'-50'0,"25"0,1 0,-1 0,0 0,0 0,0 0,0 0,1 0,-1 0,0 24,0 26,0-50,1 75,-1-51,0 26,25 24,0 1,25-1,49 1,25-1,50 0</inkml:trace>
  <inkml:trace contextRef="#ctx0" brushRef="#br0" timeOffset="87243.2618">8880 6176,'-25'0,"25"25,0 25,0-25,0 49,25-24,-25 24,25 0,-25 1,0-1,25-49,-25 25,0 24,24-49,-24 25,-24-100,-1 25,0-25,-25 26,26 24,-26-50,25 50,-24 0,24 0,-25 0,25 50,1-50,-1 0,25 24,0 26,25-25,-1-25,26 50,0-50,-1 0,1 0,-1-50,1 25,0 25,-26 0,1-50,0 26</inkml:trace>
  <inkml:trace contextRef="#ctx0" brushRef="#br0" timeOffset="87803.9556">9500 6325,'-25'-49,"1"49,-1 49,0-49,0 0,0 25,25 25,-24-50,-1 0,25 24,0 26,25-50,-1 25,1-25,0 49,0-49,0 0,-1 0,1 0,0 25,0 25,0-25,-25 24,-25-24,25 25,-25-50,0 0,0 24,1-24,-1 50,0-50,0 0,-24 0,24 0</inkml:trace>
  <inkml:trace contextRef="#ctx0" brushRef="#br0" timeOffset="88315.9423">9079 6325,'24'0,"1"0,25-49,-1 49,1-25,24 25,1 0,-1-50,1 25</inkml:trace>
  <inkml:trace contextRef="#ctx0" brushRef="#br0" timeOffset="90830.7567">1860 9599,'-24'0,"24"25,0 25,-25-25,25 24,-25 26,25-51,-25 26,25-100,0 26,0-26,0 25,0-49,0-1,0 26,25 24,0-25,0 50,-1 0,26 0,-25 50,24-25,-24 24,25 26,-25-50,-1 24,1 26,-25-51,25 26,-25-100,0 26,0-26,0 25,0-49,0-1,25 1,-25 24,25 26</inkml:trace>
  <inkml:trace contextRef="#ctx0" brushRef="#br0" timeOffset="91520.1903">2679 9451,'0'24,"-25"-24,25 50,-25-50,0 25,25 24,0-24,0 25,0-25,25-25,0-25,0 25,-25-50,25 25,0-49,-1 24,1 26,0-26,-25 25,25 25,0 0,-25 25,0 25,24 24,-24 0,0-49,0 25,25-50,0-50,0 25,0 25,-1 0,1 0,0 0,0 0,-25 25,25 25,-1-50,1 0,-25 25,25-25,0-25,0-25,-25 25,24-49,-24 0,0 24,0 25,-24-49,-1 24</inkml:trace>
  <inkml:trace contextRef="#ctx0" brushRef="#br0" timeOffset="91717.052">3497 9699,'0'49,"0"-98,0 123,-24-24,24 24,-25-49</inkml:trace>
  <inkml:trace contextRef="#ctx0" brushRef="#br0" timeOffset="92228.5975">4961 9525,'0'0,"0"25,25 24,-25-24,25 25,-1-25,1 24,0 26,0-51,0 26,-25-25,0 24,24-49,1 0,0-49,-25 24,0-49,25-1,-25 26,0-26,0 50,0-49,0 24,-25 26,0 24,-24 0,24 0,-25 0,25 0,-24 0,-1 24,25-24</inkml:trace>
  <inkml:trace contextRef="#ctx0" brushRef="#br0" timeOffset="92481.1129">4862 9302,'-25'0,"25"25,50-25,-1 0,26 0,-1 0,-24 0,24 0,0 0,-24 0,-25 49</inkml:trace>
  <inkml:trace contextRef="#ctx0" brushRef="#br0" timeOffset="92744.4187">6176 9376,'-24'0,"-26"0,25 25,0-25,1 50,-1-26,0 26,0 24,-24 1,24-1,-25-49,25 25,-24 24,-1-49</inkml:trace>
  <inkml:trace contextRef="#ctx0" brushRef="#br0" timeOffset="92951.2356">5631 9599,'0'0,"24"0,1 25,25-25,-1 50,26-25,-1 24,26-49,-1 25</inkml:trace>
  <inkml:trace contextRef="#ctx0" brushRef="#br0" timeOffset="93448.0762">6896 9599,'-50'0,"25"0,0 0,25 25,0 25,0-25,0 24,0-123,0 24,25 25,0-49,0 0,0 24,0 25,24-49,-24 74,0-50,-25 25,25 25,-1 0,1 25,0 25,-25-25,25 24,-25 26,25-51,-1 26,-24 24,25 1,0-50,-25 24,0 26</inkml:trace>
  <inkml:trace contextRef="#ctx0" brushRef="#br0" timeOffset="93643.2436">6970 9674,'0'0,"0"-50,0 25,25 25,0 0,0 0,24 0,-24 0</inkml:trace>
  <inkml:trace contextRef="#ctx0" brushRef="#br0" timeOffset="93908.039">6747 9153,'-25'0,"0"0,50 0,0 0,24 0,1 0,25 0,-1 0,0 0,1 0,-26 0</inkml:trace>
  <inkml:trace contextRef="#ctx0" brushRef="#br0" timeOffset="94926.3429">7888 9302,'-25'0,"50"0,0 0,-1 25,26-25,-25 0,25 0,-1 0,1 0,-1 0,1 0,-25 0,0 0,-1 0</inkml:trace>
  <inkml:trace contextRef="#ctx0" brushRef="#br0" timeOffset="95162.0523">8062 9748,'-25'0,"50"0,24 0,1 0,24 0,1 0,-1 0,0 0</inkml:trace>
  <inkml:trace contextRef="#ctx0" brushRef="#br0" timeOffset="95601.7842">9351 9327,'-24'0,"48"0,51 0,-1 0,50 0,25 0,0 0,25-25,24 25,0 0,-24 0,124 0,-174-50,-25 50,-25 0,-24-25,-25 25,0 0,-50 0,0 0</inkml:trace>
  <inkml:trace contextRef="#ctx0" brushRef="#br0" timeOffset="95849.6297">10071 8632,'0'0,"-50"-50,50 100,25-25,-25 24,25 26,-25-1,0 1,-25 24</inkml:trace>
  <inkml:trace contextRef="#ctx0" brushRef="#br0" timeOffset="96179.4219">9723 9922,'0'0,"0"-25,-24 25,24 25,0 24,24-24,-24 25,0 24,25 1,-25-50,0 24,0-24,25 25</inkml:trace>
  <inkml:trace contextRef="#ctx0" brushRef="#br0" timeOffset="96368.3048">10220 10145,'0'0,"0"-25,24 25</inkml:trace>
  <inkml:trace contextRef="#ctx0" brushRef="#br0" timeOffset="96631.1427">10740 9748,'-24'0,"24"25,0 25,0-26,0 26,0 24,24 1,-24-50,0 24,0-24,0 25,25-50,-25 25</inkml:trace>
  <inkml:trace contextRef="#ctx0" brushRef="#br0" timeOffset="96860.0028">11162 9971,'25'0</inkml:trace>
  <inkml:trace contextRef="#ctx0" brushRef="#br0" timeOffset="97154.819">11509 9525,'0'25,"0"24,0-24,0 25,0 24,0-49,0 49,0-24,0 24,0-49,0 25,0 24,0-49,0 25</inkml:trace>
  <inkml:trace contextRef="#ctx0" brushRef="#br0" timeOffset="97803.7389">12675 8434,'0'0,"-25"-25,1 25,24 74,24-49,-24 49,0 50,25-49,-25 74,0-50,0 50,-25 0,25 49,-24 25,-1-74,25 74,-25-49,25 24,0-24,0-25,0 49,0-49,0 0,0-50,0 25,0-25,0 25,25-49,-25-50,0 24,0-24,25 25</inkml:trace>
  <inkml:trace contextRef="#ctx0" brushRef="#br0" timeOffset="99033.322">19298 7962,'0'75,"0"-1,0 1,0-1,0 0,0 26,25 24,-25-50,0 75,0-75,0 75,0-74,0 73,0-48,0 24,-25-50,25 75,-25-75,0 25,25 25,-24-49,-1-1,25 1,-25-1,25 1,-25-51,25 26,0-25,0 24,-25-49,25 25,-24-25</inkml:trace>
  <inkml:trace contextRef="#ctx0" brushRef="#br0" timeOffset="99982.0249">13196 8409,'0'25,"25"24,-25-24,0 25,0-26,0 26,25-50,0 0,-1-50,1 26,0-26,0 25,0 25,-25-49,24 24,1 25,0 25,-25 24,25 26,0-51,-1 26,1-50,0 0</inkml:trace>
  <inkml:trace contextRef="#ctx0" brushRef="#br0" timeOffset="100354.1749">13072 8037,'-25'0,"25"-50,25 25,0 25,0-49,24 24,-24 25,25 0,-25-50,-1 25,1 25,0 0,0 0,0 0,-1 0,1 25,0 25,0 24,0-49,24 25,1 24</inkml:trace>
  <inkml:trace contextRef="#ctx0" brushRef="#br0" timeOffset="101131.6997">16024 7962,'-25'-49,"0"49,25 49,25-24,0 25,0-25,-1 24,1-49,25 0,-1 25,-24-25,25 0,-25-25,-1 25,1-49,-25 24,0-25,0 100,0-25,-25 24,25 26,-24-1,-1 0,0 1,0-1,0 1,1-1,-26-49,25 24,0-24,-24 25,24-50,0 0,0 0,1-50,24 25,0-24,0 24,24-25,1 26,25-26,-25 25,24 25</inkml:trace>
  <inkml:trace contextRef="#ctx0" brushRef="#br0" timeOffset="101496.1728">15974 7615,'-49'-25,"49"-24,24 49,26-25,-25 25,24 0,-24-50,25 25,-25 25,-1 0,1 0,0-49,0 49,-25 49,25-49,-1 75,1-50,0 24,25 26,-1-1</inkml:trace>
  <inkml:trace contextRef="#ctx0" brushRef="#br0" timeOffset="102129.4001">18479 7888,'25'0,"0"0,0 0,0 0,0 0,-1 25,1 24,-25-24,0 25,-25 24,1-49,24 25,-50 24,50-49,-25 24,0-24,0 25,1-50,24 25,0 24,24-49,1 0,0 0,0 0,25 0,-26 0,1 0</inkml:trace>
  <inkml:trace contextRef="#ctx0" brushRef="#br0" timeOffset="102284.4517">18355 8285,'25'-25,"0"25</inkml:trace>
  <inkml:trace contextRef="#ctx0" brushRef="#br0" timeOffset="102676.0939">18256 7590,'0'-74,"25"24,0 25,0-24,-1 24,26 25,0-50,-26 26,26 24,-25-50,25 25,-26 25,1 0,0 25,0 25,0-26,-1 51,1 49,25-50,-25 25</inkml:trace>
  <inkml:trace contextRef="#ctx0" brushRef="#br0" timeOffset="103707.8512">19174 10492,'-25'0,"0"0,25 25,0 25,0 24,0 1,0-1,0 0,0 1,0-1,0 1,-24 24,24 25,-25-25,0 25,0-25,0 25,1-49,-1-1,0 1</inkml:trace>
  <inkml:trace contextRef="#ctx0" brushRef="#br0" timeOffset="104731.9405">13146 9748,'-24'0,"-1"0,0 25,0 25,0-26,1 26,-1-25,0 24,25-24,-25 25,25-25,0 24,25-49,0 0,0-49,24 24,1 25,-25-75,24 1,-24 0,0-1,0 1,-25-1,0 1,0 0,-25-1,0 26,0 24,-24-25,-1 25,0 25,1 0,24 25,-25 25,26-50,-1 74</inkml:trace>
  <inkml:trace contextRef="#ctx0" brushRef="#br0" timeOffset="105011.9615">12998 10418,'-25'0,"50"0,-1 0,26 0,0-50,24 26,1 24,-1 0,0 0,1 0,-26 0,1 0,0 0</inkml:trace>
  <inkml:trace contextRef="#ctx0" brushRef="#br0" timeOffset="105444.7748">13345 10641,'-25'0,"50"0,-75 25,26-25,-1 50,0-50,0 24,0 26,25-25,-25 24,25-24,0 25,0-25,0 24,25-49,0 0,0 0,0-49,-25 24,25 25,-1-75,1 26,-25 24,0-49,0-1,-25 26,25 24,-24-50,-1 26,-25 24,25 25,0 0,1 0,-1 0,0 0,0 25</inkml:trace>
  <inkml:trace contextRef="#ctx0" brushRef="#br0" timeOffset="105880.9833">13519 10492,'0'25,"0"25,24-25,-24 24,25-24,-25 25,0-26,0 26,25-50,-25-50,0 26,25-26,-25 25,25 25,-25-49,24 24,1 25,-25-50,0 100,25-50,0 25,0 24,24-49,-24 25,25 25</inkml:trace>
  <inkml:trace contextRef="#ctx0" brushRef="#br0" timeOffset="106678.2163">15900 9847,'-50'50,"25"-25,-24-25,24 49,0-24,0 25,1-50,-1 25,0 24,25-24,0 25,25-50,0 25,-1-25,1 0,0-25,25 25,-26-75,26 26,-25-26,-25 1,0-1,0-24,-25-25,0 25,0 25,-24-1,-1 26,1 24,-1-50,25 75,-24 0,24 0,-25 25,25 25,1 24,-1 1</inkml:trace>
  <inkml:trace contextRef="#ctx0" brushRef="#br0" timeOffset="106920.2457">15453 10418,'0'0,"25"0,0 0,0-50,0 26,24 24,1 0,-1-50,1 50,24-25,1 25,-26 0,26 0,-26 0,1 0,-25 0</inkml:trace>
  <inkml:trace contextRef="#ctx0" brushRef="#br0" timeOffset="107213.2778">15677 10641,'-50'25,"100"-50,-125 100,50-75,1 24,-1 26,0-50,25 25,-25 24,25-24,0 25,0-25,25 24,0-49,0 0,-1 0,1-49,0 24</inkml:trace>
  <inkml:trace contextRef="#ctx0" brushRef="#br0" timeOffset="107343.6579">15627 10641,'-50'-74,"125"371,-100-520,-49 99,24 99,25 25,-24 0,24-49,-25 49,25 0</inkml:trace>
  <inkml:trace contextRef="#ctx0" brushRef="#br0" timeOffset="107574.0414">15850 10517,'0'0,"-25"50,50-50,0 25,0 24,0-49,24 0,-24 25</inkml:trace>
  <inkml:trace contextRef="#ctx0" brushRef="#br0" timeOffset="107950.173">16148 10567,'-25'0,"50"0,-50-50,25 25,0 50,0 25,0-25,0 24,-25 26,25-51,-25 26,25 24,-24-49,-1 25,0 24,25-49,-25 25,0-26,1 26,-1-50,0 0,0 0,-24 0,24 0,0 0,25-50,25 26,-25-26,25 25,24-49,1 24,-25 25,24-24,1 24</inkml:trace>
  <inkml:trace contextRef="#ctx0" brushRef="#br0" timeOffset="108663.1944">18083 9971,'0'0,"-75"0,50 25,1 25,-1-50,0 25,0 24,25-24,-25 25,25 24,25-74,0 25,0-25,0 0,-1-25,26 25,-25-49</inkml:trace>
  <inkml:trace contextRef="#ctx0" brushRef="#br0" timeOffset="108811.9374">18107 9525,'-74'-124,"49"99,-24 25,-1 0,25 0,-24 0,24 25,-25 49,25-24</inkml:trace>
  <inkml:trace contextRef="#ctx0" brushRef="#br0" timeOffset="109080.1944">17909 10666,'25'0,"0"-25,24 25,1 0,24-49,1 49,24-25,-25 25,25 0,-24 0,-1 0,1 0,-26-50,-24 50</inkml:trace>
  <inkml:trace contextRef="#ctx0" brushRef="#br0" timeOffset="109535.6525">18207 10864,'-25'0,"50"0,-75 25,25-25,0 50,1-50,-1 25,0 24,0-24,25 25,-25-50,1 74,24-49,24 25,26-50,-25 0,0 0,-1 0,1-50,0 25,0-25,0 26,-1-51,1 26,-25-26,0 50,-25-49,1 24,24 26,-25 24,0-50,0 25,-24 25,24 0,0 25,0-25</inkml:trace>
  <inkml:trace contextRef="#ctx0" brushRef="#br0" timeOffset="110047.2225">18479 10716,'25'0,"0"24,0-24,0 0,0 0,-1 0,1 0,-25 50,0-25,-25 24,1-24,-1 25,0-25,0 24,0-49,0 25,1 25,-1-50,25 24,0 26,25-50,-1 0,1 0,0 0,0 0,0 0,0 0,24 0</inkml:trace>
  <inkml:trace contextRef="#ctx0" brushRef="#br0" timeOffset="110232.9154">18554 10964,'-25'0,"25"-25,25 25,0 0,24 0</inkml:trace>
  <inkml:trace contextRef="#ctx0" brushRef="#br0" timeOffset="111412.5436">18033 10269,'25'-49,"-25"24,25 25,-1-50,-24 25,25 25,0-49,-25 24,25 25,0-50,-25 25,24 25,-24-49,25 49,-25-25,25 25,-25-50,0 26,25 24,-25-50,0 25,25 25,-25-49,0 24,0-50,0 26,0 24,0-25,0 26,0-26,-25 25,0 25,0 0,0 0</inkml:trace>
  <inkml:trace contextRef="#ctx0" brushRef="#br0" timeOffset="112693.4759">18355 9823,'-24'0,"24"-50,-25 25,25-24,-25 49,25-25,-25 25,0-50,25 25,-24 25,-1-49,0 24,0-25,-24 26,24 24,0-50,0 25,0 25,1 0,-26 0,25 0,-24 0,24 0,0 0,0 0</inkml:trace>
  <inkml:trace contextRef="#ctx0" brushRef="#br0" timeOffset="113076.4152">18231 9525,'50'25,"-50"24,25-24,-25 25,0 24,0 1,0-51,0 26,0 24</inkml:trace>
  <inkml:trace contextRef="#ctx0" brushRef="#br0" timeOffset="113937.1739">18207 9922,'-25'49,"0"-49,25 25,-25 25,0-50,1 25,-1 24,0-49,-25 25,26-25,-1 50,0-50,0 0,0 0,1 0,-1 0,0 0,0 0,0 0,25-50,0 25,0-24,25 24,0 25,0-50,0 25,-1 25,51 0,-26 0,26 0,-1 0,1-49</inkml:trace>
  <inkml:trace contextRef="#ctx0" brushRef="#br0" timeOffset="115392.5368">12626 11857,'-25'0</inkml:trace>
  <inkml:trace contextRef="#ctx0" brushRef="#br0" timeOffset="115903.1007">12576 11906,'0'25,"0"25,0-26,0 26,0-25,0 24,0-24,0 25,0 24,0-49,0 25,25 24,-25-49,0 25,0-26,25-24</inkml:trace>
  <inkml:trace contextRef="#ctx0" brushRef="#br0" timeOffset="124006.1093">12824 12129,'-25'0,"25"-49,-25 49,25 49,-24-49,-1 0,0 0,0 0,0 0,1 0</inkml:trace>
  <inkml:trace contextRef="#ctx0" brushRef="#br0" timeOffset="128023.2936">6945 2704,'25'0,"25"0,49 0,0-25,25 25,25 0,49 0,26 0,-1 0,0 0,0 0,-24 0,-26 0,-24 0,-25 0,-49 0,-26 0,1 0,-25 0,0 0,-1 0</inkml:trace>
  <inkml:trace contextRef="#ctx0" brushRef="#br0" timeOffset="128545.3951">12452 12526,'25'0,"-25"-24,25 24</inkml:trace>
  <inkml:trace contextRef="#ctx0" brushRef="#br0" timeOffset="129051.0983">12874 12055</inkml:trace>
  <inkml:trace contextRef="#ctx0" brushRef="#br0" timeOffset="129725.2397">12750 12129,'0'25,"0"25,24-50,-24 25,25 24,-25-24,0 25,0-25,0 24,0-98,0 24,25 25,0-50,-25 25,25-24,-1 24,1 25,0-50,0 25,-25 50,0 25,25-25,-25 24,0-24,0 25,24-50,-24 25,0 24,25-49,0 0,0 0</inkml:trace>
  <inkml:trace contextRef="#ctx0" brushRef="#br0" timeOffset="130119.9761">12923 11708,'0'0,"-25"0,25-25,-24 25,48 25,-24 24,25-49,0 25,0 25,0-25,-1 24,1-49,-25-49,25 24,0 25,0-50,-1 25,1 25,-25-49,25 24,0 25</inkml:trace>
  <inkml:trace contextRef="#ctx0" brushRef="#br0" timeOffset="130315.6182">13171 12204,'25'0,"0"0,0 0,0 0,-1-50</inkml:trace>
  <inkml:trace contextRef="#ctx0" brushRef="#br0" timeOffset="130875.4744">13370 12005,'-25'0,"50"50,0-50,-1 0,1 25,0-25,0 0,0 0,-1 0,-24-25,25 25,-25-50,0 26,0 48,-25 26,25 24,-24-49,24 50,-25-1,25-24,-25 24,25 1,-25-51,0 26,1-25,24 24,-25-49,0-49,25 24,-25-25,25 26,0-26,25 25,0-24,0 24,-1-25</inkml:trace>
  <inkml:trace contextRef="#ctx0" brushRef="#br0" timeOffset="131269.9261">13593 11460,'25'0,"0"25,-25 24,0-24,24 25,-24-26,25-24,0 0,0-24,0 24,-1 0,1-50,0 25,0-24,0 49,-1-25,1 25</inkml:trace>
  <inkml:trace contextRef="#ctx0" brushRef="#br0" timeOffset="132592.7436">14709 11906,'0'25,"25"25,0-26,-25 26,25-50,-25 74,24 1,-24-50,0 24,25-49,-25-49,25 24,0-50,0 75,-1-74,1 74,0-74,0 74,0-50,-1 50,1 50,0-26,-25 26,25-25,-25 24,25-24,-25 25,24-25,-24 24,25-49,0 0,0 0</inkml:trace>
  <inkml:trace contextRef="#ctx0" brushRef="#br0" timeOffset="132943.7419">15205 11534,'-25'0,"50"0,-25 25,25 25,0-50,-25 24,0 26,25-50,-1 0,1 0,0 0,-25-50,25 50,0-24,0 24</inkml:trace>
  <inkml:trace contextRef="#ctx0" brushRef="#br0" timeOffset="133179.7406">15304 12204,'0'0,"25"0,0 0,0-50,0 50,0-25,-1 25</inkml:trace>
  <inkml:trace contextRef="#ctx0" brushRef="#br0" timeOffset="133643.4991">15553 12005,'0'50,"0"-25,0 24,24 26,-24-50,0 24,0-98,25 24,0-50,0 1,0 74,-1-50,-24 26,25 24,-25-50,25 50,-25 50,25-26,-25 26,25-25,-25 24,24-24,-24 25,25-50</inkml:trace>
  <inkml:trace contextRef="#ctx0" brushRef="#br0" timeOffset="134268.0568">15974 11857,'-25'-25,"50"50,0 24,0-49,0 0,24 25,-24 25,25-50,-1 0,1 0,-1 0,-24 0,0 0,0 0,-25-50,0 25,0-24,0 24,-25 25,25 74,-25 1,25-51,0 26,-25 24,1 1,24-1,-25-49,0 50,25-1,-25-24,0 24,25-49,0 24,-24-24,24 25,-25-50,0 25,0-25,0 0,25-25,0-25,0 25,0-24,25-26,25 1,-1 49,1-49,0-1,24 1,1 24,-1 25</inkml:trace>
  <inkml:trace contextRef="#ctx0" brushRef="#br0" timeOffset="135093.2336">18132 11906,'-25'0,"1"25,-1 25,0-50,0 24,0 26,1-50,-1 25,0 24,0-49,25 25,-25 25,25-25,0 24,25-24,0 25,0-50,0 0,24 0,75 0,50-124,-100 24,-49-48,-75 24,-74 99</inkml:trace>
  <inkml:trace contextRef="#ctx0" brushRef="#br0" timeOffset="136235.3438">19695 9773,'0'-25,"25"25,0 0,24 0,-24 0,49 0,-24 0,24 0,-24 25,24-25,-24 0,-25 0,24 0,-24 0,0 0,-25 50,25-50</inkml:trace>
  <inkml:trace contextRef="#ctx0" brushRef="#br0" timeOffset="136622.3697">19968 10145,'-50'50,"75"-50,0 0,24 0,26 0,-26 0,26 0,-26 0,1 0,-25 0,0 0,-1 0,1 0,0 0,-25-50,25 25</inkml:trace>
  <inkml:trace contextRef="#ctx0" brushRef="#br0" timeOffset="137541.0611">20886 9550,'24'0,"1"0,0 0,0 0,-25 49,25-49,-1 0,1 25,-25 25,25-25,0 24,-25-24,25 25,-25-26,0 26,0-25,0 24,0-24,24-25,-24-25,25-24,-25 24,25-49,25-1,-26 26,1 24,0-50,0 75,-25-49,25 24,-25 50,0 24,0 26,0-50,0 24,0-24,0 25,0 24,0-49,24 24,1-49,0 0</inkml:trace>
  <inkml:trace contextRef="#ctx0" brushRef="#br0" timeOffset="137927.3336">21010 9327,'0'0,"-25"0,0 0,50-25,0 25,-1 0,1 0,25-50,-25 25,-1 25,1 0,0 0,0-49,0 49,-1-25,1 25,0 0,-25 25,25 24,0 26,-1-50,-24 24</inkml:trace>
  <inkml:trace contextRef="#ctx0" brushRef="#br0" timeOffset="138129.0654">21878 9897,'-50'0</inkml:trace>
  <inkml:trace contextRef="#ctx0" brushRef="#br0" timeOffset="138543.9013">22101 9599,'-25'0,"0"0,1 0,24 25,0 25,0-25,0 24,0 26,0-1,24-74,-24 74,25-74,0 25,0-50,0 25,-1 0,1-49,25 24,-50-25,25 26,-1-51,-24 26,0 24,0-25,0 25,-24 25,-1-49,-25 49,25 0,1 49,-1-49</inkml:trace>
  <inkml:trace contextRef="#ctx0" brushRef="#br0" timeOffset="138827.4047">22820 9748,'0'0,"25"-49,0 49,25-25,-1 25,1 0,-25 0,24 0,1 0,-25 0,-1 0,1 0,-25-50</inkml:trace>
  <inkml:trace contextRef="#ctx0" brushRef="#br0" timeOffset="139455.9671">23515 9252,'-25'-25,"50"50,-50-25,25 50,25-50,-25 25,25 24,24-24,-24 25,0-50,0 24,-1-24,1 0,0 0,0-24,0 24,-25-50,0 25,24-24,-24 24,0-25,0 100,0 24,-24-49,24 25,-25 24,0 0,25 1,-25-50,0 49,1-24,-1 24,0-74,0 25,0 24,1-49,-1 0,25-49,0 24,0-25,25 26,-1-51,1 75,0-49,0 24,0-25</inkml:trace>
  <inkml:trace contextRef="#ctx0" brushRef="#br0" timeOffset="139825.6246">23540 9079,'24'0,"1"0,0-50,0 25,0 25,-1 0,1-50,-25 26,25 24,0-50,0 25,-1 25,-24 25,25 25,0-26,0 51,-25-25</inkml:trace>
  <inkml:trace contextRef="#ctx0" brushRef="#br0" timeOffset="140027.3999">24383 9475,'-25'0,"0"0,50 0</inkml:trace>
  <inkml:trace contextRef="#ctx0" brushRef="#br0" timeOffset="140425.0154">24681 9153,'-25'0,"0"0,25 25,-25-25,0 49,25-24,-24 25,24-25,0 24,0-24,0 25,0 24,24-49,-24 24,25-49,0 0,0 0,24-49,-24 24,0-25,0 26,0-26,-25 25,0-49,0 24,0 25,0-24,-25 24,0 25,0 0,0 0,1 0</inkml:trace>
  <inkml:trace contextRef="#ctx0" brushRef="#br0" timeOffset="140654.6608">25202 9227,'24'0,"-48"0,73 0,-24 0,0 0,24 0,1 0,24 0,1 0,-26 0,1 0,0 0</inkml:trace>
  <inkml:trace contextRef="#ctx0" brushRef="#br0" timeOffset="140937.851">25474 8930,'-24'0,"-1"0,25 24,0 26,0 25,0-51,0 51,0-26,0 26,25-1,-25 1,24-51,-24 26,25-25</inkml:trace>
  <inkml:trace contextRef="#ctx0" brushRef="#br0" timeOffset="141368.8911">26045 8954,'74'-24,"-49"24,0 0,0 0,0 0,24 0,-49 24,25-24,0 50,-25-25,0 25,-25 24,0-49,-24 24,24-24,0 25,0-25,0 24,1-24,-1 25,25-26,0 26,25-50,-1 0,1 0,25 0,-25 0,-1-50</inkml:trace>
  <inkml:trace contextRef="#ctx0" brushRef="#br0" timeOffset="141583.6658">25995 9302,'25'0,"0"-50,25 50,-1-25,1 25,-1 0,1-49</inkml:trace>
  <inkml:trace contextRef="#ctx0" brushRef="#br0" timeOffset="141969.4827">25896 8781,'0'-75,"0"26,0 24,25-25,0 26,-25-26,25 25,-1 25,-24-49,25 49,-25 49,25-49,-25 25,25 25,0 24,-1-49,1 24,0 26,25-50</inkml:trace>
  <inkml:trace contextRef="#ctx0" brushRef="#br0" timeOffset="142345.9041">26987 8483,'-24'0,"-1"25,0-25,0 50,0-26,-24 51,-1-26,1 51,-1-26,25 50,25-25,25 25,0 25,49 0,1-50,24 25,0-25,0 25,1-49,-51-50</inkml:trace>
  <inkml:trace contextRef="#ctx0" brushRef="#br0" timeOffset="145948.3045">13196 10418,'0'25</inkml:trace>
  <inkml:trace contextRef="#ctx0" brushRef="#br0" timeOffset="146851.745">15329 12154</inkml:trace>
  <inkml:trace contextRef="#ctx0" brushRef="#br0" timeOffset="147103.6138">16421 12129,'-25'0,"0"0</inkml:trace>
  <inkml:trace contextRef="#ctx0" brushRef="#br0" timeOffset="148143.5853">14188 10815,'0'49,"25"-49,0 25,0 25,-1-25,-24 24,25-49,0 25,0 25,0-50,0 74,-1-74,1 25,0 25,0-50,0 24,-1 26,1-50,0 25,-25 24,25-49,0 0,-25 25,24-25,-24 50,25-50,0 0,-25 25</inkml:trace>
  <inkml:trace contextRef="#ctx0" brushRef="#br0" timeOffset="148751.2746">14461 11410,'25'0,"-25"50,25-50,0 0,-1 0,1 25,0-25,0 0,0 0,-1 49,1-49,0 0,-25-49,25 49,-25-25,0-25,0 25,0-24,0 24,0-25,0 26</inkml:trace>
  <inkml:trace contextRef="#ctx0" brushRef="#br0" timeOffset="151135.5909">27112 9029,'-25'0,"25"50,-25-50,0 0,0 0,0 0,25-50,0 25,0-25,0 26,25 24,0-50,0 50,-25-25,25 25,0 0,-1 0,1 0,0 0,0 0,-25 25,25 25,-25-26,0 26,0-25,-25 25,0-26,25 26,-25-50,0 25,25 24,-24-49,-1 25,0-25,25 50,-25-50,0 0,0 0,25 25,-24-25,48 0,1 0,25 0,0-25,-1 25,1 0,-25 0,24 0,1 0,-1 0,-24-50,0 50,0 0,0 0,-1 0,-24-25</inkml:trace>
  <inkml:trace contextRef="#ctx0" brushRef="#br0" timeOffset="151719.6497">27558 8930,'0'24,"25"26,-25-25,0 25,0-26,0 26,0-100,0 26,25-26,-25 25,24-25,1 26,-25-26,25 25,-25-24,25 24,0 50,-25 24,24-49,-24 25,25 25,-25-26,25 26,0-50,-25 25,25-25,-1 50,1-50,0 0</inkml:trace>
  <inkml:trace contextRef="#ctx0" brushRef="#br0" timeOffset="151979.7489">28054 8855,'-25'0,"50"0,0 0,0 0,0 0,24 0,-24 0,0 0,0 0,-1 0</inkml:trace>
  <inkml:trace contextRef="#ctx0" brushRef="#br0" timeOffset="152739.895">28625 8632,'0'0,"0"25,24 24,1-49,25 0,-25 25,24-25,26 0,-26 0,1 0,-1 0,-24 0,0 0,0-25,-25-24,0 24,0-25,0 26,-25 24,25 24,-25 26,25 24,-25-49,25 25,-24 24,-1-49,25 25,-25 24,0 1,0-51,1 26,-1 24,0-49,0 25,0-25,25 24,-24-49,-1 25,0-25,0 50,0-50,1 0,-1 0,0-50,25 25,-25 25,25-49,25 24,0 25,24-75,1 75,0-74,24 24,-24 26,24-26,0 25,1-25,-25 26,-1 24,1-50,-25 50,-1-25,1 25,0 0</inkml:trace>
  <inkml:trace contextRef="#ctx0" brushRef="#br0" timeOffset="153179.0901">29741 8806,'-25'49,"50"-49,24 0,1-49,0 49,-1 0,26-25,-1 25,0 0,-24 0,0 0,-25 0,-1 0,1 0,-50 0,-24 0,-26 25</inkml:trace>
  <inkml:trace contextRef="#ctx0" brushRef="#br0" timeOffset="154543.6928">15081 10567,'-25'0,"1"25,24 24,-25-49,0 0,0 25,0 25,1-50,-1 24,0 26,0-25,0 24,1-49,-1 75,-25-75,25 74,-24-49,-1 25,1-26,-1 26,0-25,26 25,-26-50,25 24,0-24,0 50,1-50,-1 0,0 0,25 25,-25-25,25 49,-25-49</inkml:trace>
  <inkml:trace contextRef="#ctx0" brushRef="#br0" timeOffset="154940.5934">14188 11187,'0'0,"0"50,0-26,0 26,0-25,0 24,0-24,0 25,0-25,25-25,0 0,24 0,-24 0,0 0</inkml:trace>
  <inkml:trace contextRef="#ctx0" brushRef="#br0" timeOffset="156777.5633">30634 8632,'-25'0,"25"25,0 24,-25-24,25 25,0 24,25-74,-25 25,25 25,0-26,-1 26,26-50,0 0,-26 25,26-25,-25 0,24 0,-24 0,0 0,0 0,0 0,-25-25,24 25,1 0,-25-50,25 26,0-26,-25 25,0-24,0 24,-25-25,0 25,0 25,1 0,-26-49,25 49,-24 0,24 0,0 0,0 0,25 49</inkml:trace>
  <inkml:trace contextRef="#ctx0" brushRef="#br0" timeOffset="157170.603">31428 8706,'-25'0,"50"0,-1 0,1 0,0 0,25 0,-1 0,-24 0,25 0,-26 0,1 0,0 0</inkml:trace>
  <inkml:trace contextRef="#ctx0" brushRef="#br0" timeOffset="157677.5738">31502 8483,'-25'0,"25"25,0 25,0-26,25 26,-25 24,0-49,25 50,-25-1,0-24,0 24,0-49,0 25,0 24,0-49,0 24,25-49,-25-49</inkml:trace>
  <inkml:trace contextRef="#ctx0" brushRef="#br0" timeOffset="158745.6929">32097 8657,'0'49,"-25"-49,1 0,-1 0,0 0,25-49,0 24,0-25,0 26,25-26,0 50,-25-25,24 25,1 0,0-49,0 49,0 0,-1 0,1 0,-25 49,25-24,-25 25,0-26,0 26,-25-25,25 24,-25-24,1 25,24-25,-25 24,0-49,0 25,0 25,25-26,25-24,0 0,0 0,24-24,-24 24,25 0,-25 0,0 0,-1-50</inkml:trace>
  <inkml:trace contextRef="#ctx0" brushRef="#br0" timeOffset="159385.5271">32469 8483,'0'-49,"-24"49,48 49,1-49,0 0,0 25,0 25,-1-50,26 0,-25 0,0 0,-1 0,1 0,0 0,-25-50,0 25,0-24,0 24,0 50,0 24,-25-24,0 25,25-26,-24 26,-1 24,0-49,0 25,0 24,1-49,-1 25,0-26,0 26,0-25,1 25,-1-50,0 0,0 0,0 0,25-75,0 25,25 26,0-26,0 25,0 25,-1-49,1 24,0 25</inkml:trace>
  <inkml:trace contextRef="#ctx0" brushRef="#br0" timeOffset="159795.496">32792 7913,'25'0,"-1"49,1-24,0 25,0-25,-25 49,25 0,-1 1,-24-1,0 50,0-49,-24 24,-1 25,0-50,-25 25,26 26,-26-51,0 0,26 26,-26-26,25-24,0 24,1-74,-1 25,0 24</inkml:trace>
  <inkml:trace contextRef="#ctx0" brushRef="#br0" timeOffset="160777.6202">20861 10939,'0'25,"25"-25,24 0,1 0,-1 0,1 0,0 0,24 0,-49 0,24 0</inkml:trace>
  <inkml:trace contextRef="#ctx0" brushRef="#br0" timeOffset="160959.5285">21059 11261,'-49'50,"73"-50,26 0,0-50,24 50,0-24</inkml:trace>
  <inkml:trace contextRef="#ctx0" brushRef="#br0" timeOffset="161423.4556">22126 10864,'25'0,"-1"0,1 0,50 0,-26 0,1 0,-25 0,-1 0,1 0,0 0,-25 25,0 25,-25-50,-24 25,24 24,-25-24,25 25,-24-26,-1 26,25-50,-24 25,24-25,25 50,-25-50,25 24,25-24,0 0,0 0,-1 50,1-50,25 0,-1 0,-24 0,25 0,-25 0,-1 0,1 0,0 0</inkml:trace>
  <inkml:trace contextRef="#ctx0" brushRef="#br0" timeOffset="161629.5257">22175 11112,'-24'0,"48"0,-73 0,74 0,24-24,1 24,-1 0,1-50</inkml:trace>
  <inkml:trace contextRef="#ctx0" brushRef="#br0" timeOffset="162083.5336">21704 10740,'25'-24,"0"24,24-50,-24 25,0 25,25-49,-26 24,1 25,0 0,0-50,0 50,-25-25,24 25,1 0,0 25,0-25,24 50,1-25,0 24,-1-49,26 25,-26 25</inkml:trace>
  <inkml:trace contextRef="#ctx0" brushRef="#br0" timeOffset="162395.53">23391 10492,'-25'0,"50"0,-75 0,25 0,25 25,-24 25,-1 24,25-49,0 49,0 1,0-26,0 26,0-1,0 1,25-1,24-49,-24 25,25 24,-1-74,1 0,-1 0</inkml:trace>
  <inkml:trace contextRef="#ctx0" brushRef="#br0" timeOffset="162897.4017">23688 10889,'0'0,"-24"0,-1 0,25-25,25 25,-1-49,1 49,0-25,0 25,0 0,24 0,-24 0,0 0,0 0,-25 25,0 24,0-24,0 25,-25-50,25 74,0-49,0 25,25-50,0 0,-1 0,1 0,25 0,-25-50,24 25,-24 25</inkml:trace>
  <inkml:trace contextRef="#ctx0" brushRef="#br0" timeOffset="163388.793">24284 10716,'0'24,"0"26,25-50,-25 25,0 24,0-24,0 25,0-25,24-50,1-25,0 25,0-24,0 24,-1-49,1 24,0 25,0-24,-25 24,0 50,25 24,-25-24,0 25,24-50,-24 74,25-74,-25 25,25 24,0-49,0 0</inkml:trace>
  <inkml:trace contextRef="#ctx0" brushRef="#br0" timeOffset="163642.5163">25003 10716,'0'0,"25"0,0-50,24 50,1 0,0 0,-1 0,1 0,-25 0,24 0,-24 0,0 0</inkml:trace>
  <inkml:trace contextRef="#ctx0" brushRef="#br0" timeOffset="163908.5102">25078 10443,'-50'0,"50"49,0-24,0 25,0-25,25 49,-25-24,25 24,-1 0,-24-49,25 25,0 24,0-49,0 25</inkml:trace>
  <inkml:trace contextRef="#ctx0" brushRef="#br0" timeOffset="164507.2874">25450 10517,'0'-25,"0"50,24-25,1 50,25-50,-25 0,-1 25,26-25,-25 0,0 0,-1 0,1-25,0 25,-25-50,25 25,-25-24,0 24,0-25,0 100,0-25,0 24,-25-24,25 25,-25 24,25 1,-25-1,25-49,-24 24,24 26,-25-1,0 1,0-75,25 24,-25-24,1 50,-1-50,0-50,25 26,0-51,0 1,25 24,-25 25,25-24,-1 24,26 25,-25-50,0 26</inkml:trace>
  <inkml:trace contextRef="#ctx0" brushRef="#br0" timeOffset="164896.6687">25946 10046,'25'74,"-1"1,1-1,0-49,0 99,-25-50,25 1,-25-1,0 1,0 24,0-25,-25 1,-25-1,1-24,24 24,-25-49,25 25,-24-26,24 26,0-50,25-50</inkml:trace>
  <inkml:trace contextRef="#ctx0" brushRef="#br0" timeOffset="168596.4904">8384 6548,'-25'0,"0"0</inkml:trace>
  <inkml:trace contextRef="#ctx0" brushRef="#br0" timeOffset="170013.6665">4514 13022,'-24'25,"48"-50,-48 100,24-50,0 24,0-24,0 25,24 24,-24 1,25-51,-25 51,0-26,25 26,-25-1,0-49,0 25,0-26,-25-24,0-24,25-26,-24 25,-1-24,0 24,0-25,-24 25,24 25,-25 0,25-49,1 49,-1 0,0 0,0 49,25-24,0 25,25-25,0-25,24 0,1 0,0 0,-1 0,-24 0,0 0,0 0,-1-25</inkml:trace>
  <inkml:trace contextRef="#ctx0" brushRef="#br0" timeOffset="170476.7838">5259 13097,'0'0,"-25"0,0 0,0 0,0 0,1 0,24 25,-25 24,0-49,25 25,0 25,0-25,25 24,0-49,-1 0,1 0,0 0,-25 25,0 25,0-26,0 26,-25-50,0 25,1 24,-1-49,-25 25</inkml:trace>
  <inkml:trace contextRef="#ctx0" brushRef="#br0" timeOffset="170857.0556">4713 12948,'0'0,"-25"0,25 25,25-25,49 0,-24 0,24 0,1-25,-1 25,-24 0,-1 0,1 0,-25 0,0 0,-1 0,1 0,-25 25</inkml:trace>
  <inkml:trace contextRef="#ctx0" brushRef="#br0" timeOffset="171099.6779">6003 13196,'0'0,"25"0,-1 0,1-25,25 25,-1 0,1 0,24 0,1-49,-26 49</inkml:trace>
  <inkml:trace contextRef="#ctx0" brushRef="#br0" timeOffset="171283.3708">6152 13841,'-25'25,"50"-50,-75 50,75-50,24-25,1 26,49-26,25 25,0-49</inkml:trace>
  <inkml:trace contextRef="#ctx0" brushRef="#br0" timeOffset="173045.6371">24160 3051,'-50'99,"25"-49,1 24,-26 1,25-51,0 26,25 24,-24-49,-1 25,25-25,-25 24,25-24</inkml:trace>
  <inkml:trace contextRef="#ctx0" brushRef="#br0" timeOffset="173547.9604">24854 2902,'0'0,"0"25,0 25,-25-26,1 51,-26-1,0 1,1 49,-26-25,26 25,-26 25,26-50,-26 25,26-50,-1 1,1-1,24 1,0-51,0 26,0-25,1-25,24 49,24-98</inkml:trace>
  <inkml:trace contextRef="#ctx0" brushRef="#br0" timeOffset="173959.2253">25499 3076,'0'0,"0"49,-25 26,1-50,-1 49,-25 50,25-50,-24 26,-26 24,26-50,-1 1,1-1,24 0,-25 1,25-1,-24 1,24-51,0 26,25-25,-25 24,25-24</inkml:trace>
  <inkml:trace contextRef="#ctx0" brushRef="#br0" timeOffset="174315.5723">26119 3349,'-24'24,"-1"26,25-25,-25 24,-25 26,26-1,-26 1,25-1,-25 1,1-1,-1 0,25 1,1-1,-26 1,25-51,0 26,1-25</inkml:trace>
  <inkml:trace contextRef="#ctx0" brushRef="#br0" timeOffset="174547.7152">26219 4093,'-75'74,"75"-49,-49 25,24-26,25 26,-25-25,0 24</inkml:trace>
  <inkml:trace contextRef="#ctx0" brushRef="#br0" timeOffset="174713.4564">26169 4465,'-25'25,"0"24,1-49,-1 25,25 25</inkml:trace>
  <inkml:trace contextRef="#ctx0" brushRef="#br0" timeOffset="175643.0905">29146 4936,'-25'0,"50"0,24 0,26-25,-1 25,0 0,26 0,-26-49,-24 49,-1-25,1 25,-25 0,-1 0,-24-50,-24 25</inkml:trace>
  <inkml:trace contextRef="#ctx0" brushRef="#br0" timeOffset="176713.4204">24036 1960,'25'0,"24"-25,50 25,25-50,25 25,0-49,-25 74,0-74,0 24,-49 25,-1 25,-24-50,-1 50,-24-24,0 24,-50 0,-25 24,-24 26,0-50,-1 25,-24 25,-25-26,25 26,-25-25,24 24,1-49,25 25,-1 25,26-50,24 0,0 0,0 0,50 0,25-50,24 25,25 25,25-74,0 24,-24 26,24-51,-25 75,0-74,-24 24,-1 25,-24 25,-26-49,1 49,0-25,0 25,0 0</inkml:trace>
  <inkml:trace contextRef="#ctx0" brushRef="#br0" timeOffset="178343.5613">30559 2704,'-24'49,"-1"-49</inkml:trace>
  <inkml:trace contextRef="#ctx0" brushRef="#br0" timeOffset="178814.5222">31229 2034,'0'50,"0"-26,-25 51,-24-1,24 50,-25-49,1 73,-1-73,0 24,1 25,-1-49,25-1,1 0,-1-49,25 25,0-25,0 24</inkml:trace>
  <inkml:trace contextRef="#ctx0" brushRef="#br0" timeOffset="179391.3763">31105 2034,'25'0,"24"0,26 0,49-25,0 25,0 0,25 0,24 0,-24 0,0 0,-25 0,0 0,-49 0,-1 0,-49 0,0 0</inkml:trace>
  <inkml:trace contextRef="#ctx0" brushRef="#br0" timeOffset="180151.3958">30783 3125,'24'0,"26"0,49 0,0-49,50 49,0-25,25 25,-25-50,-1 26,-24 24,0 0,-49 0,-1-50,-24 50,0 0,-26 0,1 0,0 0</inkml:trace>
  <inkml:trace contextRef="#ctx0" brushRef="#br0" timeOffset="180899.398">32569 2158,'24'-50,"-24"26,25 24,-50 24,1 26,24-25,-25 49,-25-24,25 49,-24-25,-1 50,1-49,-1-1,25 1,-25-1,26-49,-1 25,0-26,25 26,-25-50</inkml:trace>
  <inkml:trace contextRef="#ctx0" brushRef="#br0" timeOffset="181770.945">32023 3001,'-25'-24,"50"24,24 0,1-50,24 50,1 0,24 0,0-25,-24 25,24 0,-25 0,-24 0,0 0,-26 0,1 0,-50 0,1 0,-1 0,0 0</inkml:trace>
  <inkml:trace contextRef="#ctx0" brushRef="#br0" timeOffset="182115.3221">32693 2828,'-25'0,"50"0,-1 0,1 0,25 0,-25 25,24-25,-24 49,0-49,0 0,-1 0,1 0,-50 25,1 25,-1-50,0 0,0 24,0 26</inkml:trace>
  <inkml:trace contextRef="#ctx0" brushRef="#br0" timeOffset="182591.5725">33139 2853,'25'-25,"-50"50,75-50,-1 25,-24 0,25 25,-1-25,-24 0,25 0,-25 0,24-25,-24-25,-25 25,0-24,0 24,0 50,0 24,-25-49,25 75,-25-50,1 24,-1 26,0-51,0 26,-25 24,26-49,-1 25,0-50,0 0,0 0,25-50,0 25,0-24,0 24,0-49</inkml:trace>
  <inkml:trace contextRef="#ctx0" brushRef="#br0" timeOffset="183346.9495">31254 2108,'0'50,"0"-100,0 26,25-51,0 1,-1-1,1 1,25-50,-25 25,-1 24,-24 1,25 24,-25 25,25-24,-25 24,0 50,-25-25,25 49</inkml:trace>
  <inkml:trace contextRef="#ctx0" brushRef="#br0" timeOffset="183731.2089">31229 1414,'-25'0,"50"0,-75 0,50-50,25 25,0 25,0 0,0-49,0 49,-1-25,26 25,-25 0,0 0,-1-50,1 26,0 24,0 24,0 26,-1-25,1 24,-25-24,25 25</inkml:trace>
  <inkml:trace contextRef="#ctx0" brushRef="#br0" timeOffset="184217.5285">31725 1116,'0'-49,"25"49,0 0,0 49,-1-49,1 25,-25 25,25-50,-25 24,25 26,0-50,-25-50,24 26,1-26,0 25,0-24,-25 24,25 25,-25-50,0 25,0 50,0 25,0-25,24 24,-24 26,50-1,-25 0</inkml:trace>
  <inkml:trace contextRef="#ctx0" brushRef="#br0" timeOffset="185384.0402">31849 2555,'-25'0,"1"0,24-25,24-49,-24 24,25-24,0-1,-25-24,25-50,0 0,-25 25,0-25,0 50,0-25,0 25,0 25,0 24,0-24,0 49,0-50,0 26,0 24,-25 25,25 25,0 24,-25-49</inkml:trace>
  <inkml:trace contextRef="#ctx0" brushRef="#br0" timeOffset="185830.3246">31601 967,'149'0,"-298"0,124 0,50-49,25 49,24 0,-24 0,24 0,-24 0,-1 0,1 0,0 0,-26 0,1 0,0 0,0 0,-25 49,25 26,-1-75,-24 74,25-74</inkml:trace>
  <inkml:trace contextRef="#ctx0" brushRef="#br0" timeOffset="188412.4931">30683 1191,'25'0,"0"24,-25 26,0-25,0 24,0-24,0 25,25-25,-25 24,25-98,-25 24,24-25,1 25,0-24,0 24,0-25,-1 50,1-24,0 24,-25 24,25 26,0-25,-1 24,26-24,-25 25</inkml:trace>
  <inkml:trace contextRef="#ctx0" brushRef="#br0" timeOffset="190642.5177">31576 1116,'25'0,"0"0,0 0,0-49,-1 24,26 25,-25-50,0 25,-1 25,1-49,0 24,0 25,-25-50,25 50,-25-24,24 24,-24 24,25 26,0-50,0 25,0 24,24-49,-24 25,0 25,24-50,-24 0,0 25,0 24,0-49,0 0,-1 0,-24 25,25-25,-50 0</inkml:trace>
  <inkml:trace contextRef="#ctx0" brushRef="#br0" timeOffset="194468.6979">31775 967,'0'-49,"0"24,-25 50,0 24,0-24,1 25,-1-50,0 25,0 24,0-49,1 0,24 25,-25-25,50-25,-1 25,26-49,-25 24,0 25,-1-50,26 25,-25 25,0-49,-1 24,1 25,0 0,-25-50,25 50,0 0,-25 50,24-50,1 25,-25 24,25-49,0 0,0 25,-1 25,1-50,0 0,0 25,0-25,-1 0,1 0,0 49,0-49,-50 0,0 0,0-49,1 49,-1-25,0 25,0 0,0 0,1-50,-1 50,0-25,0 25,0-49,1 24,-1 25,0 0,0-50,0 50,1-24,-1 24,0 0,0 0,0 0,25 24,-24 26,-1-50,0 25,25 24,-25-24,0 25,1-50,-1 25,0 24,-25-49,26 25,24 25,-25-50,0 0,50 0,0 0,-1-50,1 50,0-25,0 25,0-49,24 24,-24 25,25 0,-26-50,1 50,0-25,0 25,0 0,-25-49,24 49,1 0,0 0,0 0,-25 49,25-49,-1 25,1 25,0-50,0 0,0 25,-1 24,1-49,0 0,-25 25,25-25,0 50,-1-50,1 0,-25 24,25-24,-25-24,-25 24,0 0,1-50,-1 50,0-25,0 25,0 0,1-49,-1 49,0-25,0 25,0 0,1 0,-1-50,0 50,0-25,0 25,1 0,24-49,-25 49,0 0,25 49,0-24,-25 25,0-25,1 24,-1-49,0 25,0 25,0-50,1 24,-1-24,25 50,-25-50,50 0,-25-50,25 26,-1 24,1-50,0 25,0 25,24-49,-24 24,0 25,0 0,-25-50,25 50,-25-25,24 25,1 0,0 0,0 0,0 0,-1 0,1 0,0 0,0 0,0 25,-1 25,1-50,-25 25,25 24,0-49,0 25,-1 25,1-50,0 0,0 0</inkml:trace>
  <inkml:trace contextRef="#ctx0" brushRef="#br0" timeOffset="198099.1729">31651 2307,'0'0,"-50"0,25 0</inkml:trace>
  <inkml:trace contextRef="#ctx0" brushRef="#br0" timeOffset="198727.8989">32048 967</inkml:trace>
  <inkml:trace contextRef="#ctx0" brushRef="#br0" timeOffset="199119.0416">32122 967,'-25'0,"50"0,0 0</inkml:trace>
  <inkml:trace contextRef="#ctx0" brushRef="#br0" timeOffset="207579.1366">32097 595,'0'-49,"-25"49,25-25,0-25,0 25,25 25,-25-49,0 24,25 25,0 0,0 0,-1 0,1 0,0 0,0 0,0 0,0 0,24 0,-24 0,0 0,0 0,-1 0,1 0,0 0,0 0,0 0,-1 0,-24 25,0 24,0-24,0 25,-24-25,24 24,-25-49,0 25,0 25,0-25,1 24,-1-49,-25 0,25 25,25 25,-24-50,-1 0,0 0,25 24,0 26,25-50,24 0,-24 0,25 0,-25 0,24 0,-24 0,25 25,-26-25,1 0,0 0,0 0,0 0</inkml:trace>
  <inkml:trace contextRef="#ctx0" brushRef="#br0" timeOffset="208348.9861">32296 670,'0'-50,"25"50,-1 0,1 50,0-50,25 0,-26 25,51 24,-26-49,1 25,0-25,24 50,-49-50,24 0,-24 0,0 0</inkml:trace>
  <inkml:trace contextRef="#ctx0" brushRef="#br0" timeOffset="209163.4694">32072 298,'0'-50,"0"25,0-24,0 24,25 25,-25-50,25 50,-25-25,25 25,0-49,-25 24,24 25,1 0,0 0,0 0,0 0,0 25,24 24,1 26,49-50,0 24,0 26</inkml:trace>
  <inkml:trace contextRef="#ctx0" brushRef="#br0" timeOffset="211727.1468">6921 13097,'24'-50,"51"25,-50 25,24 0,-24-49,0 49,-25 49,0-24,-25 25,25-25,-25 24,0-24,1 25,-1-25,0 24,0-49,25 25,-25 25,1-50,48 0,1 0,0 24,0 26,0-50,-1 0,1 0,0 0,0 0</inkml:trace>
  <inkml:trace contextRef="#ctx0" brushRef="#br0" timeOffset="212082.4065">6945 13196,'-24'0,"48"0,1 0,0 0,0 50,0-50,-1 0,1 0,0 0,0 0,0 0,-1 0</inkml:trace>
  <inkml:trace contextRef="#ctx0" brushRef="#br0" timeOffset="212587.1092">6672 12799,'25'-49,"-25"24,25 25,0 0,0-50,-1 25,1 25,0 0,0-49,0 24,0 25,-25 25,24 24,1-49,0 25,0 25,24-50</inkml:trace>
  <inkml:trace contextRef="#ctx0" brushRef="#br0" timeOffset="215492.87">7888 12824,'25'0,"-25"-25,24 25,1 0,-25 25,25 25,0-50,-25 24,0 26,25-25,-25 24,25-24,-25 25,0-25,0 24,24-49,-24-49,0 24,-24 25,-1-50,0 50,0 0,0 0,0 0,1 0,-1 0,0 0,0 50,0-50,1 0,24 25,-25 24,0-49,25 25,25 25,0-50,-1 0,26 0,-25 0,24 0,1 0,-25 0,25 0,-26-50,1 50,0 0,0-25</inkml:trace>
  <inkml:trace contextRef="#ctx0" brushRef="#br0" timeOffset="216102.4927">8359 12874,'-25'0,"50"0,-25 24,25 26,0-50,-25 25,0 24,25-49,-25 25,0 25,24-100,1 25,0-24,0 24,0 25,-1-74,1 74,0 0,-25-50,25 25,0 25,-25 25,0 25,24-50,-24 24,0 26,25-50,-25 25,25 24,0-49,0 25,-1-25,26 50,0-50,24 0</inkml:trace>
  <inkml:trace contextRef="#ctx0" brushRef="#br0" timeOffset="216876.7406">9525 12576,'0'-50,"-25"50,25 50,0-25,0 24,0-24,0 25,25 24,-25-49,0 25,0 24,0-49,0 24,0-24,0 25,0-25,0-50,-25 25,25-50,-25 25,1 25,-1-49,0 49,0 0,25 49,0-24,25 25,0-50,0 0,-1 0,-24 25,50-25,-25 0,0 0,-1 0,-24-25,25 25,25 0</inkml:trace>
  <inkml:trace contextRef="#ctx0" brushRef="#br0" timeOffset="218680.3434">9947 12650,'-25'-49,"0"49,25 49,25-49,0 0,-1 25,1-25,0 0,0 0,0-25,24 25,-24 0,0-49,0 24,0 25,-1-50,1 26,0 24,-25-50,25 50,-25-25,0 50,0 25,0-26,-25 26,25-25,-25 24,25-24,-25 25,25 24,-24-49,24 25,-25 24,25 0,0-49,-25 50,25-26,-25 26,25-50,-25 24,25 26,-24-51,24 26,-25-25,25 24,-25-24,0 25,0-50,0 0,1 0,-1 0,0 0,25-75,0 26,0 24,25-49,24 24,1-24,0 49,24-50,1 1,-1 24,0 25,1-49,-26 24,1 26,0 24,-1-50,-24 25,0 25,0 0,-25-49,0 24,0-25,-25 50,0 0,0 50,0-50,1 0,-1 0,0 0,0 0,0 25,1-25,-1 0,0 49,0-49,0 0</inkml:trace>
  <inkml:trace contextRef="#ctx0" brushRef="#br0" timeOffset="223220.0229">6350 15354,'-25'50,"50"-50,0 0,24 25,1-25</inkml:trace>
  <inkml:trace contextRef="#ctx0" brushRef="#br0" timeOffset="223374.3467">7069 15627,'0'0</inkml:trace>
  <inkml:trace contextRef="#ctx0" brushRef="#br0" timeOffset="223530.9988">6772 15180,'-25'0,"0"0,25-49</inkml:trace>
  <inkml:trace contextRef="#ctx0" brushRef="#br0" timeOffset="224058.9355">7640 15180,'0'0,"0"25,25 25,-1-50,1 25,0 24,25-49,-26 75,1-75,0 25,0 24,-25-24,25 25,-1-50,1 0,-25-75,25 26,-25 24,0-50,25 26,-25 24,0-25,-25 25,25-24,-25 24,0 25,1 0,-26 0,0 0,-24 0,24 0,1 25,-1-25,25 49,1-49,-1 0,0 0</inkml:trace>
  <inkml:trace contextRef="#ctx0" brushRef="#br0" timeOffset="224314.7619">7466 14957,'-25'25,"50"-50,-74 50,73-25,1 0,0 0,49 0,1 0,24-25,-25 25,1 0,-1 0,-24 0,0-49,-26 49</inkml:trace>
  <inkml:trace contextRef="#ctx0" brushRef="#br0" timeOffset="224722.5307">9004 14883,'-25'0,"25"25,-25 24,1-24,-1 25,0-26,-25 26,26 24,-26 1,25-50,0 24,-24-24,24 25,0-25,0 24,1-49</inkml:trace>
  <inkml:trace contextRef="#ctx0" brushRef="#br0" timeOffset="224929.0087">8582 15180,'25'0,"0"0,0 0,24 0,-24 25,25 25,-1-50,1 0,0 25,-1-25</inkml:trace>
  <inkml:trace contextRef="#ctx0" brushRef="#br0" timeOffset="225446.9505">9500 15032,'-25'0,"50"0,-74 0,24 24,25 26,-25 24,25 1,0-50,0 24,0-98,0 24,0-25,0 25,0-49,25 24,0 26,-25-51,24 75,1-74,0 24,0 50,0 0,-1 0,1 0,-25 50,25-50,-25 74,25-74,-25 75,0-51,25 26,-25-25,0 24,0-24,24 25,-24-25,0 24</inkml:trace>
  <inkml:trace contextRef="#ctx0" brushRef="#br0" timeOffset="225622.7969">9500 15255,'0'0,"-25"0,25-50,25 25,25 25,-25 0</inkml:trace>
  <inkml:trace contextRef="#ctx0" brushRef="#br0" timeOffset="225868.7008">9376 14808,'0'0,"-25"0,50 0,25 0,-1-49,1 49</inkml:trace>
  <inkml:trace contextRef="#ctx0" brushRef="#br0" timeOffset="226115.0109">10071 14511,'25'0,"-1"25,1 24,0-49,0 75,0-51,-1 51,1 49,-25-50,0 25,0 25,-25 25,-24-49,-1 24,-24-25</inkml:trace>
  <inkml:trace contextRef="#ctx0" brushRef="#br0" timeOffset="226755.0379">7441 14808,'-24'25,"24"25,-25-25,0 24,0 26,25-51,-25 51,25 49,25-50,0 1,25-1,24 25,50-24,0-26,50 26,-1-50</inkml:trace>
  <inkml:trace contextRef="#ctx0" brushRef="#br0" timeOffset="227594.9839">10691 14808,'-25'0,"0"0,25 25,0 25,-25-50,25 25,25-25,-25-25,25 25,-25-50,-25 50,25 50,25-50</inkml:trace>
  <inkml:trace contextRef="#ctx0" brushRef="#br0" timeOffset="228111.8929">11559 14362,'-25'0,"0"25,25 24,0 26,0-50,0 24,0 26,0-1,0 0,0 1,0-50,0 24,0-24,0 25,0-26,0 26,0-100,-24 50,24-24,-25 24,0-50,0 25,0 25,-24 0,24 0,0 0,0 0,1 0,24 25,24 25,1-50,25 0,-25 0,24 0,26 0</inkml:trace>
  <inkml:trace contextRef="#ctx0" brushRef="#br0" timeOffset="228544.9862">12080 14387,'-50'0,"100"0,-125 49,26-49,24 0,0 25,0 25,1-25,24 24,24-24,1 25,0-50,0 0,0 0,-1 0,1 0,0 0,0 0,-25 24,25-24,-25 50,24-50,-48 25,24 24,-25-49,0 25,0-25,0 50,1-50,-1 0,-25 0</inkml:trace>
  <inkml:trace contextRef="#ctx0" brushRef="#br0" timeOffset="228842.8283">11757 14213,'-24'0,"48"0,-98 0,49 0,0 0,50 0,25 0,-25 0,49 0,-24 0,24 0,-24 0,-1 0,1 0,-1 0,-24 0</inkml:trace>
  <inkml:trace contextRef="#ctx0" brushRef="#br0" timeOffset="229143.3317">13022 14362,'25'0,"0"-50,0 50,24 0,-24 0,25 0,0 0,-26 0,26 0,-25 0,0 50</inkml:trace>
  <inkml:trace contextRef="#ctx0" brushRef="#br0" timeOffset="229362.6509">13122 14734,'-25'0,"0"0,50 0,0 0,-1-50,26 50,-25-24,25 24,-26 0,1-50</inkml:trace>
  <inkml:trace contextRef="#ctx0" brushRef="#br0" timeOffset="232454.9516">23763 11683,'0'0,"25"0,-1 0,26-50,49 26,1 24,24 0,49-50,26 25,-1 25,25 0,-24-49,-1 49,-24 0,-25-25,-25 25,-25 0,-49 0,-1 0,-98-50,-1 50,-49 0,-1 50</inkml:trace>
  <inkml:trace contextRef="#ctx0" brushRef="#br0" timeOffset="233490.6085">7541 13990,'24'0,"1"0,25-50,24 25,50-24,25 24,50-25,24 26,0 24,25-50,0 25,25 25,0 0,-25 0,25-49,-50 49,-25-25,-24 25,-50 0,-25 0,0-50,-49 50,-25-25,0 25,0 0,-25-49</inkml:trace>
  <inkml:trace contextRef="#ctx0" brushRef="#br0" timeOffset="248812.6952">14139 14089,'-25'0,"0"0,25 50,-25-50,0 0,1 0,24-50,0 25,24 25,-24-49,25 24,0 25,0 0,0 0,-1 0,1 0,0 0,0 0,0 25,-1 24,-24-24,0 25,0-26,0 26,0 24,-24-49,-1 25,0-25,25 24,-25-24,0 25,1-50,24 25,24-25,1-25,0 25,25 0,-26 0,26 0,-25 0,25 0,-26-50,26 50</inkml:trace>
  <inkml:trace contextRef="#ctx0" brushRef="#br0" timeOffset="249332.8632">14635 14139,'-25'0,"0"0,25 24,25 26,-25-25,0 24,0-24,0 25,0-25,25-50,-25-25,25 25,-1-49,26 24,-50 26,25-51,0 75,-25-49,0 24,24 25,-24 25,0 24,25-24,-25 25,0-26,25 26,-25-25,0 24,25-49,0 0</inkml:trace>
  <inkml:trace contextRef="#ctx0" brushRef="#br0" timeOffset="249592.7847">15329 14213,'25'-50,"0"50,25 0,-1-24,-24 24,25 0,-1 0,-24 0,0 0,0 0,-1-50</inkml:trace>
  <inkml:trace contextRef="#ctx0" brushRef="#br0" timeOffset="249857.8361">15503 13866,'-25'0,"50"0,-75 0,26 0,-1 0,25 49,0-24,0 25,0-25,25 24,-25 26,24-51,1 26,-25-25,25 24,-25-24</inkml:trace>
  <inkml:trace contextRef="#ctx0" brushRef="#br0" timeOffset="250442.2706">15627 14064,'0'-49,"25"49,0 0,-1 49,1-49,0 0,25 0,-26 0,26 0,-25 0,0 0,-1-49,1 24,0 25,-25-75,0 26,0 98,-25-49,25 25,0 25,-25 24,25 1,-24-51,-1 51,0-1,0 1,0-26,1 26,24-1,-25-49,25 25,-25-26,25 26,-25-50,0 0,1-50,24 26,0-26,0 25,0-24,24 24,1-25,0 25,0-24,24 24,1-25</inkml:trace>
  <inkml:trace contextRef="#ctx0" brushRef="#br0" timeOffset="250750.1202">16470 13419,'0'50,"0"24,0 1,0-1,0 1,0 73,0-48,0 24,0 24,-24-48,-1 24,-25-25,-24 25,-1-50,-24 1,0 24</inkml:trace>
  <inkml:trace contextRef="#ctx0" brushRef="#br0" timeOffset="251275.2752">13841 13841,'0'0,"-25"25,0 24,25 26,-24-1,24 1,0 24,0 25,0-25,49 25,-24-49,49 24,1-25,-1 1,25-1,50-24,-25-26,25 26</inkml:trace>
  <inkml:trace contextRef="#ctx0" brushRef="#br0" timeOffset="252138.3826">17016 13643,'-25'0,"0"0,25 49,0 26,25-51,-25 51,0-1,25 1,-25-1,0 0,25 1,-25-26,0 26,0-50,0 24,0-24,-25-25,25-25,-25 25,0-74,1 24,24 25,-50-24,0 49,26-25,-1 25,0 0,0 0,25 25,-25 24,25-24,25 25,0-50,0 25,24-25,1 49,0-49,-26 0</inkml:trace>
  <inkml:trace contextRef="#ctx0" brushRef="#br0" timeOffset="252590.9072">17338 13990,'25'25,"-25"24,0-24,0 25,0-26,0 26,0-25,0 24,0-98,25 24,0-49,-25-1,25 26,-1 24,-24-50,25 75,-25-49,25 24,0 25,-25 25,25 24,-25-24,25 25,-25-25,24 24,-24-24,25 25,0-50</inkml:trace>
  <inkml:trace contextRef="#ctx0" brushRef="#br0" timeOffset="253056.6861">18380 13618,'-25'0,"1"0,24 25,0 24,0 26,0-51,0 26,0 24,0-49,0 25,0-25,0 24,0-24,0 25,0-100,0 25,-25 25,25-49,-25 24,0 25,0-50,1 50,-1-25,0 25,0 0,0 25,25 25,-24-50,24 74,24-49,1 25,0-50,25 0</inkml:trace>
  <inkml:trace contextRef="#ctx0" brushRef="#br0" timeOffset="253594.6844">18604 13767,'-25'0,"0"-50,25 100,25-50,0 0,24 24,-24 26,25-50,-1 0,1 0,-1-50,-24 26,0 24,0-50,0 25,-25-24,0 24,0-25,0 25,0 50,0 25,0 24,-25-49,25 49,-25 1,0 49,0-50,1 25,-26-24,25 49,0-50,1 1,24-50,-25 49,0-24,25-26,0 26,-25-50,25-50,0 26,0-51,25 26,0 24,0-50,-1 1,26-1</inkml:trace>
  <inkml:trace contextRef="#ctx0" brushRef="#br0" timeOffset="254902.967">5457 17214,'-25'0,"0"0,50 0,0 0,0 0</inkml:trace>
  <inkml:trace contextRef="#ctx0" brushRef="#br0" timeOffset="255062.8096">6201 17264,'0'0,"0"25,-25-25</inkml:trace>
  <inkml:trace contextRef="#ctx0" brushRef="#br0" timeOffset="255198.7684">6028 16966,'0'0,"0"-49,-25 49</inkml:trace>
  <inkml:trace contextRef="#ctx0" brushRef="#br0" timeOffset="255725.0686">7169 16743,'0'-49,"-25"24,0 25,0-50,0 50,25-25,-24 25,-1 25,25 25,-25-50,25 25,-25 24,25-24,0 25,0 24,0-49,0 24,0 26,25-50,0 24,-25 26,25-51,24 100,-24-49,0-50,-25 24,25-24,-25 25,0 24,0-49,0 25,0-26,-25 26,25-25,-25 24,0-49,0 25,1 25,-1-50,25-50</inkml:trace>
  <inkml:trace contextRef="#ctx0" brushRef="#br0" timeOffset="256204.7676">7714 17785,'-99'0,"74"0,0 0,1 0,-1 0,25 25,-25 24,25-24,0 25,25-50,-25 25,25-25,-1 49,1-49,0 0,-25 25,0 25,0-26,-25 26,0-50,25 25,-24 24,-1-49</inkml:trace>
  <inkml:trace contextRef="#ctx0" brushRef="#br0" timeOffset="256674.7885">7937 17214,'0'-24,"25"24,0 24,0-24,0 50,24-50,-24 25,25 24,-25-24,-1 25,1-50,0 0,0 0,0 0,-1-50,-24 25,0-24,0 24,0-49,0 24,0 25,0-24,-24 49,-1 0,-25 0,25 0,-24 49,-1-49,25 25,-24-25,24 50,0-50,0 0,0 0</inkml:trace>
  <inkml:trace contextRef="#ctx0" brushRef="#br0" timeOffset="256858.7258">7714 17115,'-25'0,"50"-49,0 49,0 0,24-25,26 25,-1-50,1 50,24-25,-25 25,-24-49</inkml:trace>
  <inkml:trace contextRef="#ctx0" brushRef="#br0" timeOffset="257115.0562">9103 16818,'-74'24,"74"26,-25-50,0 0,0 74,1-74,-1 75,-25-50,25 24,1 26,-1-51,25 26,-25-25</inkml:trace>
  <inkml:trace contextRef="#ctx0" brushRef="#br0" timeOffset="257294.8477">8682 17041,'49'-50,"-24"50,0 0,24 50,1-50,-25 0,24 25,1-25,0 0</inkml:trace>
  <inkml:trace contextRef="#ctx0" brushRef="#br0" timeOffset="257740.7814">9575 16892,'-50'74,"50"-49,-25 25,25-25,0 24,0 26,25-150,-25 26,0 24,25-50,0 1,-25 0,24 24,1 25,-25-49,25 74,0 0,-25-50,25 50,-1 0,1 50,0-50,0 25,0 24,-25-24,24 25,-24 24,25 0,-25-49,0 25</inkml:trace>
  <inkml:trace contextRef="#ctx0" brushRef="#br0" timeOffset="257912.7485">9550 16966,'0'0,"-25"-49,50 24,24 25,-24 0,25-50</inkml:trace>
  <inkml:trace contextRef="#ctx0" brushRef="#br0" timeOffset="258111.7983">9475 16669,'0'0,"-24"0,48-50,26 50,-25-25,24 25,-24 0</inkml:trace>
  <inkml:trace contextRef="#ctx0" brushRef="#br0" timeOffset="258370.8496">10071 16247,'0'0,"49"50,1-50,-25 0,24 74,-24-74,25 75,-1-1,1 0,-25 1,24 24,-49 25,0-50,0 26,-49 24,-1-50,-24 25,-1-24</inkml:trace>
  <inkml:trace contextRef="#ctx0" brushRef="#br0" timeOffset="259019.4401">7689 16743,'-74'75,"49"-51,25 51,0-26,25 51,25-26,-1 50,50-50,1 26,49 24,24-50,1 1</inkml:trace>
  <inkml:trace contextRef="#ctx0" brushRef="#br0" timeOffset="259875.7377">11013 16297,'0'24,"0"26,0-25,25 25,-25 24,25-49,0 49,-25-24,24 24,-24 1,25-75,-25 74,0-49,0 24,-25-98,25 24,-24 25,-1-50,0 26,0 24,0 0,-24-50,24 50,0 0,0 0,25 50,0-26,0 26,25-50,25 25,-25-25,-1 0,26 0,-25 0</inkml:trace>
  <inkml:trace contextRef="#ctx0" brushRef="#br0" timeOffset="260145.2536">10641 16743,'-25'0,"50"0,-74 0,24 0,50 0,-1 0</inkml:trace>
  <inkml:trace contextRef="#ctx0" brushRef="#br0" timeOffset="260718.354">11559 16396,'0'-25,"-25"25,0 0,1 0,-1 0,25 25,0 25,0-26,0 26,25-25,-25 24,24-49,1 0,0 25,0-25,0 0,-1 0,-24 50,25-50,0 0,-25 25,-25 24,0-49,1 25,-1 25,0-50,0 0,0 24,1-24</inkml:trace>
  <inkml:trace contextRef="#ctx0" brushRef="#br0" timeOffset="260918.7538">11385 16297,'-24'0,"-1"0,74 0,1 0,0 0,24 0</inkml:trace>
  <inkml:trace contextRef="#ctx0" brushRef="#br0" timeOffset="261118.7366">12626 16371,'24'0,"1"0,25 0,-25 0,-1 0</inkml:trace>
  <inkml:trace contextRef="#ctx0" brushRef="#br0" timeOffset="261289.7484">12601 16842,'-99'75,"123"-100,26 25,0-50,24 26</inkml:trace>
  <inkml:trace contextRef="#ctx0" brushRef="#br0" timeOffset="261690.723">13593 15999,'-50'0,"26"0,-1 25,0 24,0-24,25 25,0-25,0 24,0 26,0-1,0-49,0 49,25-24,-25 24,0 1,0-50,25 49,-25-24,0 24,0 0,0-49,0 25,0 24,0-49,0 25,0-26,0 26,-25-25,0-25,0 0</inkml:trace>
  <inkml:trace contextRef="#ctx0" brushRef="#br0" timeOffset="262180.9937">14362 15776,'-50'0,"100"0,-125-75,26 75,24 0,-25 0,26 0,-26 0,25 25,0 25,1 24,-1-74,0 75,25-1,0-49,0 24,0 26,0-1,0 1,0-1,25-49,-25 49,25 1,-1-26,-24 26,25-50,-25 24,0 26,0-51,0 26,0-25,0 24,0-24,-25 25,25-25,-24 24,-1-24,0-25,0 0</inkml:trace>
  <inkml:trace contextRef="#ctx0" brushRef="#br0" timeOffset="262848.7023">15032 16297,'-75'99,"50"-49,1-26,-1 51,25-26,0 26,25-1,-1 25,1-24,25-1,-1-24,1 24,24-49</inkml:trace>
  <inkml:trace contextRef="#ctx0" brushRef="#br0" timeOffset="263212.1146">15453 16520,'0'0,"0"-50,0 26,25 24,0 0,0 0,0 0,-1 0,1 24,0 26,-25-25,0 24,0-24,-25 25,0-25,25 24,-24-24,24 25,0-26,0 26,24-50,26-50,-25 50,24-24</inkml:trace>
  <inkml:trace contextRef="#ctx0" brushRef="#br0" timeOffset="263645.0025">16049 16520,'-25'0,"0"0,25 25,25 24,0-24,-25 25,0-25,0 24,24-49,-24-49,0 24,25-25,-25 25,25-49,0 24,0 26,-25-26,24 25,1-25,-25 100,25-25,-25 25,0 24,25-74,0 74,-1-49,1-25</inkml:trace>
  <inkml:trace contextRef="#ctx0" brushRef="#br0" timeOffset="263846.5385">16545 16470,'0'-24,"25"-26,-1 50,1 0,0-25,25 25,-26 0,26 0,0 0,-1 0,-24 0,25 0</inkml:trace>
  <inkml:trace contextRef="#ctx0" brushRef="#br0" timeOffset="264066.5647">16669 16222,'-50'0,"25"0,25 25,0 25,25-26,0 26,0-25,0 25,-1 24,26-74,0 25</inkml:trace>
  <inkml:trace contextRef="#ctx0" brushRef="#br0" timeOffset="264578.7025">17140 16222,'-50'-74,"75"74,0 0,25 0,-1 0,1 25,-1-25,1 0,0 0,-26 0,1-25,0 25,-25-50,0 25,0-24,-25 24,25 50,0 24,-25-24,25 25,0 24,0 1,-24-1,24 1,0-1,-25 0,25 1,-25-1,0-74,25 75,-25-75,1 0,-1 0,0 0,0 0,0 0,25-50,-24 25,24-24,0 24,24-25,-24 25,25-24,0 24</inkml:trace>
  <inkml:trace contextRef="#ctx0" brushRef="#br0" timeOffset="264856.3092">17686 15726,'0'50,"25"-50,-1 74,-24-49,25 25,0 24,0 0,0 26,-1 24,-24-50,0 1,0 24,0 25,-24-99,24 49,0-24,-25-26</inkml:trace>
  <inkml:trace contextRef="#ctx0" brushRef="#br0" timeOffset="265282.7195">18455 15850,'0'25,"0"25,0-26,-25 51,25-26,0 26,0-1,0 1,0-1,0-49,0 25,25-26,-25 26,0-124,-25 74,0-50,0 25,0 25,-24-50,24 26,-25 24,26 0,-1 0,0 24,25 26,0 25,25-75,0 24,-1 26,26-50,0 0,-1-50</inkml:trace>
  <inkml:trace contextRef="#ctx0" brushRef="#br0" timeOffset="265698.6612">18777 16024,'0'49,"25"-24,-25 25,0-25,25 24,-25-24,0 25,0-100,0 25,0-24,0 24,25-25,-25 25,24-24,-24 24,25 25,-25-50,25 50,0 0,0 50,-1-50,-24 25,25 24,0-49,0 25,-25 25,25-50,24 0,-24 0</inkml:trace>
  <inkml:trace contextRef="#ctx0" brushRef="#br0" timeOffset="266127.8266">19745 15627,'-25'0,"25"25,0 24,0 26,0-50,0 24,0 26,0-1,0-49,0 49,25-24,-25-25,0 24,-25-49,0-49,0 24,0 25,1-50,-1 25,0 25,0 0,0 0,0 0,1 25,24 25,0-25,0 24,24-49,1 0,0 0</inkml:trace>
  <inkml:trace contextRef="#ctx0" brushRef="#br0" timeOffset="266662.7558">19918 15801,'0'0,"0"-25,-25 25,50 0,0 0,0 0,24 0,-24 25,25-25,-25 0,24-25,-24 25,0-50,0 25,-1-24,-24 24,0-25,-24 50,24 50,-25-50,25 74,0-49,0 25,-25 24,25 1,0 24,0 25,-25-50,25 25,0 26,0-51,0 0,-25 1,25-1,-24-49,-1 25,0-50,-25 24,26-24,-26 0,25-24,-24 24,24-50,0 25,25-49,0 24,0-24,25-1,0 1</inkml:trace>
  <inkml:trace contextRef="#ctx0" brushRef="#br0" timeOffset="269567.1569">25202 2902,'-25'0,"25"25,0 25,-25-26,25 26,-25-50,50 25,0 24,0-49,-1 0,26 25,-50 25,25-50,0 0,-1 25,1-25</inkml:trace>
  <inkml:trace contextRef="#ctx0" brushRef="#br0" timeOffset="276760.2972">23738 4043,'25'-25,"0"25,-1 0,-24-49,25 24,0 25,0 0,0-50,0 26,-1 24,1 0,-25-50,25 25,0 25,-50 0,0 25,0 25,1-50,-26 24,25 26,-25-25,26 24,-1-49,0 25,25 25,-25-50,0 0,25 25</inkml:trace>
  <inkml:trace contextRef="#ctx0" brushRef="#br0" timeOffset="280618.5623">18678 15949,'25'0,"0"50,-1-50,1 0,-25 25,25 24,0-49,0 0,-25 25,24-25,-24 50,25-50,-25 25,0 24,0-24,0 25,-25-50,25 24,0 26,0-100,0 26,0-26,0 25,0-24,0 24,0-25,0 25,25-24,-25 24,0-25,0 26,25 24,-25-50,0 25,0-24,0 24,25 25,-25-50,0 25,0 50,0 25,0-25,0 24,0-24,0 25,0-26,25 26,-1-50,-24 25,25-25,0 0,0 0,0 0,-25 49,24-49,1 0,0 0,0 25,0-25,-25-25,-25 25,0 0,0 0</inkml:trace>
  <inkml:trace contextRef="#ctx0" brushRef="#br0" timeOffset="285906.5592">23242 2778,'-25'0,"0"0,1 0,-1 0,0-25,0 25,0 0,25-49,25 49,0 0,0 0,0 0,-1 49,1-49,0 0</inkml:trace>
  <inkml:trace contextRef="#ctx0" brushRef="#br0" timeOffset="288959.3834">14238 17264,'-25'0,"0"0,0 25,1 24,-1-24,0 25,25-25,0 24,0-24,0 25,0-25,0 24,25-49,0 0,-1 0,1 0,0 0,0-49,0 24,-1 25,1-50,-25 25,25 25,-25-49,25 49,-25-25,0-25,0 25,-25 25,0 0,25-49,-25 24,1 25,-1 0,0 0</inkml:trace>
  <inkml:trace contextRef="#ctx0" brushRef="#br0" timeOffset="290262.3646">14585 15404,'-25'25,"1"-25,-1 0,25-25,0-25,0 25,25 25,-1 0,1 0,0 0,0 0,0 25,-25 25,24-25,-24 24,0-24,0 25,0-26,0 26,0 24,0-49,0 25,-24-25,24 24,0-24,0 25,24-50,26 0,-25 0,24 0,1-50,24 25,-24 25,0 0,-26 0,1-49</inkml:trace>
  <inkml:trace contextRef="#ctx0" brushRef="#br0" timeOffset="291121.503">13444 17587,'-25'49,"1"-49,-1 0,25 25,-25 25,25 24,-25 0,25-49,0 25,0-25,0 24,25-49,-25 25,0 25,25-50,0 0,-1 0,1-50,0 25,0 25,-25-74,25 74,-1-75,-24 1,0 24,0 26,-24 24,-1 0,0 0,0 0,0 0,1 0,-1 0</inkml:trace>
  <inkml:trace contextRef="#ctx0" brushRef="#br0" timeOffset="292011.4207">13345 15627,'-25'0,"0"0,25-50,0 26,0-26,0 25,25 25,0 0,0 0,0 0,-25 25,24 25,-24-26,25 26,-25-25,0 24,25-24,-25 25,0-25,0 24,25-49,0 0,-1-49,1 24,25 25,-1-75,26 75</inkml:trace>
  <inkml:trace contextRef="#ctx0" brushRef="#br0" timeOffset="294861.49">23688 5283,'-24'0,"48"0,1 0</inkml:trace>
  <inkml:trace contextRef="#ctx0" brushRef="#br0" timeOffset="295342.5045">26814 5060</inkml:trace>
  <inkml:trace contextRef="#ctx0" brushRef="#br0" timeOffset="295811.8267">23490 2828,'50'0</inkml:trace>
  <inkml:trace contextRef="#ctx0" brushRef="#br0" timeOffset="296126.5689">26963 2704,'-25'0</inkml:trace>
  <inkml:trace contextRef="#ctx0" brushRef="#br0" timeOffset="296904.9299">23738 5730,'0'0,"-25"0,25-50,0 25,0-24,0 24,0-49</inkml:trace>
  <inkml:trace contextRef="#ctx0" brushRef="#br0" timeOffset="297216.4618">23639 2679,'0'-50,"0"100</inkml:trace>
  <inkml:trace contextRef="#ctx0" brushRef="#br0" timeOffset="297706.986">27037 5730,'-25'0,"25"-50,25 25</inkml:trace>
  <inkml:trace contextRef="#ctx0" brushRef="#br0" timeOffset="298158.3691">27409 2381,'-25'0</inkml:trace>
  <inkml:trace contextRef="#ctx0" brushRef="#br0" timeOffset="307058.3885">20886 15701,'-25'0,"50"0,-1 0,1 0,0 0,0 0,0 0,-1 0,1 0,0 0,0 0</inkml:trace>
  <inkml:trace contextRef="#ctx0" brushRef="#br0" timeOffset="307574.3829">20935 16073,'25'0,"0"0,0 0,-1-49,1 49,25-25,-25 25,-1 0,1 0,0 0,0-50,0 50,-1 0,-24-24,25 24</inkml:trace>
  <inkml:trace contextRef="#ctx0" brushRef="#br0" timeOffset="308586.1152">21779 15032,'-25'0,"0"0,0 0,0 24,-24-24,24 0,0 0,0 0,0 0,1 0,-1 0,25 50,0-25,0 24,25-24,-25 25,0-25,0 24,24 26,-24-50,0 24,0 26,25-51,-25 51,0-26,0 26,0-1,25-49,-25 25,0 24,25-49,-25 24,0 26,0-50,25 24,-25-24,0 25,24-26,-24 26,25-50,-25 25,0 25,25-26,0-24,-25-24,25 24,24 0,1 0,0-50,-1 25,26 25,-1-50,0 26,-24 24,24 0</inkml:trace>
  <inkml:trace contextRef="#ctx0" brushRef="#br0" timeOffset="309570.656">21903 15255,'24'0,"1"0,0 0,0 25,0 24,-1-49,-24 25,25 25,-25-25,25 24,-25-24,0 25,25-50,-25-50,0 25,25-24,-1 24,1-25,-25 25,25 25,0-49,-25 24,25 25,-25-50,24 50,1 50,-25-25,25 24,0-49,0 25,-1 25,1-25,0-25,0 0,0 0,-1-25</inkml:trace>
  <inkml:trace contextRef="#ctx0" brushRef="#br0" timeOffset="310093.9367">22250 14734,'-25'0,"50"0,-50-50,50 50,0 50,-1-50,1 0,-25 25,25-25,0 49,0-49,-1 25,-24 25,25-50,0 25,0-25,0 0,-1 0,1-25,0 25,0 0,0-50,-1 50,1-25,0 25,0 0,0-49,0 49,-1 0,1 0</inkml:trace>
  <inkml:trace contextRef="#ctx0" brushRef="#br0" timeOffset="310697.8241">23168 15106,'0'0,"-25"0,50 0,-1 0,1 0,0 0,0-50,24 50,-24-24,25 24,-25 0,-1 0,1 0,0 0,0 0,-25-50,25 50,-1 0</inkml:trace>
  <inkml:trace contextRef="#ctx0" brushRef="#br0" timeOffset="311112.6538">23316 14833,'-24'0,"24"50,0-25,0 24,24-24,-24 25,25-26,0 26,-25 24,25-49,-25 25,25-50,-25 74,24-74,-24 25,25 25,0-50</inkml:trace>
  <inkml:trace contextRef="#ctx0" brushRef="#br0" timeOffset="312282.1536">23837 14883,'25'0,"-25"25,25-25,0 49,0-49,-25 25,24 25,-24-26,25 26,0-25,-25 24,25-49,-25-49,0 24,25 25,-25-50,24 26,1-26,-25 25,25 25,0 0,-25 25,25 25,-1-26,1-24,-25 50,25-50,0 0,0 0,-1 0</inkml:trace>
  <inkml:trace contextRef="#ctx0" brushRef="#br0" timeOffset="312807.3756">24358 14734,'-25'-50,"25"100,25-50,0 0,0 25,0-25,-1 0,1 0,0 0,0-25,0 25,-1-50,-24 26,0-26,0 25,0 50,0 25,0 24,0 0,-24 1,24-50,-25 49,25 0,-25-24,25 24,-25 1,25-50,-25 24,1-24,24 25,-25-50,0 0,0 0,0 0,25-50,-24 50,24-25,0-24,24 24,1 25,0-75</inkml:trace>
  <inkml:trace contextRef="#ctx0" brushRef="#br0" timeOffset="313375.5578">24755 14015,'25'0,"-50"0,75 0,-50 49,0-24,0 25,0-26,24 26,-24 24,0 1,25-1,0 1,0 24,-25 25,25-50,0 26,-1-26,-24 50,25-50,-25 1,0-1,0 1,0-1,0-49,-25 25,1-26,24 26,-25-25,0 24,0-49,0 25,0 25,1-50,-1 0</inkml:trace>
  <inkml:trace contextRef="#ctx0" brushRef="#br0" timeOffset="313772.4078">25152 15553,'-25'24,"25"26,-25-25,25 24,0-24,0 25,0-25,25-25,0 0,0-25,0-25,-1 25,1 25,-25-74,0 24,0 26,-25-26,1 25,-26 25</inkml:trace>
  <inkml:trace contextRef="#ctx0" brushRef="#br0" timeOffset="314310.4203">24780 13841,'0'-50,"25"50,-1 0,1 50,0-50,0 25,-25 24,25-49,-25 75,25-75,-1 74,1-74,-25 25,25-25,0 0,24 0,-24 0,25-25,-1 25,1-74,0 24,-1 25,1-24,-25 24,-1-25,1 50</inkml:trace>
  <inkml:trace contextRef="#ctx0" brushRef="#br0" timeOffset="315443.2829">21382 14833,'-25'0,"0"0,0 0,0 0,1 0,-1 50,0-50,0 74,0-74,25 75,-24-75,-1 74,25-49,0 24,0 26,0-50,0 24,25 26,-25-1,24 1,-24-1,25 0,0 1,0 24,0 25,-1-50,1 1,25-1,-25 1,-25-1,24 1,1-1,0 0,0 1,-25-1,25 1,-25-1,0-49,0 49,0-24,0 24,-25-49,25 25,-25-50,0 24,25 26,-25-50,1 0</inkml:trace>
  <inkml:trace contextRef="#ctx0" brushRef="#br0" timeOffset="315859.1122">21952 17115,'-74'0,"148"0,-173-49</inkml:trace>
  <inkml:trace contextRef="#ctx0" brushRef="#br0" timeOffset="316555.253">21258 14312,'0'-25,"24"25,1 0,0 0,-25 25,25 25,0-25,-25 24,24-24,-24 25,25-25,-25 24,25-49,-25 25,25-25,0 0,24-25,1-24,-1 24,1-25,25-24,-1 49,0-25,-24 25</inkml:trace>
  <inkml:trace contextRef="#ctx0" brushRef="#br0" timeOffset="317380.3177">25450 14511,'-25'0,"25"74,0-49,25 49,-25 1,0-1,0-24,0 24,0 1,0-1,0-49,0 24,0-24,0-50,-25-24,25 24,-25 25,0-50,0 26,1-26,-1 25,0 25,0 0,0 25,25 25,0-26,0 26,25-25,-25 24,25-49,0 0,24 0</inkml:trace>
  <inkml:trace contextRef="#ctx0" brushRef="#br0" timeOffset="317970.3506">25524 14808,'0'-74,"25"74,0 0,-1 0,1 0,0 0,0 0,24 0,-24 0,0 0,0 0,0-50,-25 26,0-26,0 25,-25 25,0 75,25-1,0-49,0 49,0-24,0 24,0 1,0-1,-25 0,25 1,0-1,-25-49,25 25,-24 24,24-49,-25 25,0-26,0-24,25 50,-25-50,1 0,24-50,-25 50,25-24,0-26,25 25,-25-24,24-26,1 50,0-49,0 24,24 25,-24-24</inkml:trace>
  <inkml:trace contextRef="#ctx0" brushRef="#br0" timeOffset="319118.517">18182 18231,'-25'0,"50"0,0 0,24-49,1 24,-1 25,1 0,0-50,-1 50,1 0,-25 0,0 0</inkml:trace>
  <inkml:trace contextRef="#ctx0" brushRef="#br0" timeOffset="319320.6382">18455 18554,'-25'50,"50"-100,24 25,-24 25,25 0,-25-50,24 26,1 24,-25-50</inkml:trace>
  <inkml:trace contextRef="#ctx0" brushRef="#br0" timeOffset="320655.2435">19621 17562,'-25'0,"25"25,-25 24,25-24,0 25,0-26,0 26,0-25,0 24,0-24,0 25,25-50,0 0,-1 0,1 0,0-50,0 25,0-24,-1 24,1-25,-25 26,25 24,-25 24,0 26,25-25,-25 24,0-24,25 25,-25 24,24-49,1 25,0-50</inkml:trace>
  <inkml:trace contextRef="#ctx0" brushRef="#br0" timeOffset="321403.3891">20092 17785,'-25'0,"50"0,0 0,-1 0,1-50,25 50,-25-24,24 24,1 0,-1 0,-24 0,0 0,0 0,0-50,-1 50</inkml:trace>
  <inkml:trace contextRef="#ctx0" brushRef="#br0" timeOffset="321693.578">20265 17562,'-24'0,"-1"0,25 25,25 24,-1 26,1-75,0 74,0-49,-25 24,25-24,-1 25,1 24,0-49,0-25</inkml:trace>
  <inkml:trace contextRef="#ctx0" brushRef="#br0" timeOffset="322247.9156">20861 17587,'-25'0,"0"0,25-25,-25 25,25-50,0 25,25-24,0 49,0 0,0 0,-25 49,24-49,-24 75,0-1,0-49,0 25,-24 24,-1 0,25-49,0 25,0-25,0 24,0-24,25-25,-1 0,1 0,0-25,0 25</inkml:trace>
  <inkml:trace contextRef="#ctx0" brushRef="#br0" timeOffset="322814.5253">21084 17562,'-50'-50,"75"50,0 0,0 0,24 0,-24-25,0 25,0 0,0 0,-1 0,-24-49,25 49,-25-25,0-25,0 25,0 50,0 25,0 24,0-49,0 50,0-1,0-24,0 49,0-25,0 1,0-1,0 0,0-24,-25 24,25-49,-24 25,24-25,-25-25,0 49,0-49,0 0,1 0,24-49,-25 49,0-25,25-25,0 25,25-24,-25 24,25-49,-1 24,1 25,0-24</inkml:trace>
  <inkml:trace contextRef="#ctx0" brushRef="#br0" timeOffset="323521.6977">19422 17140,'-25'0,"50"0,-75-25,26 50,-1-25,25 50,-25-26,25 26,-25-25,25 49,0-24,0 24,0 1,25 24,0-25,0 50,-1-49,1-1,0 1,0-1,0 0,-1-49,1 50,-25-26,25 26,-25-51,0 26,25-25,-25 25,0-26,-25 26,0-50</inkml:trace>
  <inkml:trace contextRef="#ctx0" brushRef="#br0" timeOffset="323925.9973">19968 18604,'-25'0,"0"0,0 24,25 26,0-25,0 24,25-49,-25 25,25 25,0-50,0-50,-1 50,1-25,0-24,-25 24,0-25,0 26,0-26,-25 25,0 25,1 0,-26-50</inkml:trace>
  <inkml:trace contextRef="#ctx0" brushRef="#br0" timeOffset="324596.9994">19372 16818,'25'0,"0"0,0 0,0 0,-25 24,24 26,-24 24,25 1,0-50,-25 24,25-24,0-25,0-25,-1 25,1 0,0-49,0 24,24 25,-24-50,25 25,-1 25,-24 0</inkml:trace>
  <inkml:trace contextRef="#ctx0" brushRef="#br0" timeOffset="328701.9508">21456 17264,'-25'0,"50"0,0 25,0-25,-1 49,1-24,25 25,-25 24,-1-49,1 50,0-1,0 0,-25 1,0 49,0-50,0 1,-25-1,0 0,0 1,1-50,-26 49</inkml:trace>
  <inkml:trace contextRef="#ctx0" brushRef="#br0" timeOffset="329502.171">19645 17413,'-24'0,"-1"0,0 0,25 25,0 24,-25-24,25 124,0-75,0 50,25-24,0 24,0-50,24 25,26-24,-1-1,50 0</inkml:trace>
  <inkml:trace contextRef="#ctx0" brushRef="#br0" timeOffset="330366.179">22374 17214,'-25'0,"25"50,0 24,0 1,25-1,-25 1,25-50,-25 49,24 0,-24-24,0 24,25-49,-25 25,0-25,-25-50,1-25,-26 25,25 25,0-49,1 49,-26 0,25 0,0 0,1 0,24 49,0-24,24 25,-24-25,25 24,0-49,25 0,-1 0,-24 0,25 0</inkml:trace>
  <inkml:trace contextRef="#ctx0" brushRef="#br0" timeOffset="330897.9918">22696 17413,'0'0,"-25"0,50 0,0 25,0-25,0 0,24 0,1 0,-25 0,24 0,-24 0,0-25,0 25,-25-50,0 25,0-24,0 24,-25 50,25 24,0-24,-25 50,25-26,0 26,-25-1,25 1,-24-1,24 0,-25-49,25 25,-25-25,25 24,-25-49,0 0,1 0,-1 0,0-49,0 24,0 25,25-75,0 1,0 24,25-24,0 49</inkml:trace>
  <inkml:trace contextRef="#ctx0" brushRef="#br0" timeOffset="332577.452">21729 16818,'-25'0,"0"0,0 0,25 24,0 26,0-25,25 24,0-49,0 0,0 0,0 0,-1 0,1 0,0-49,0 49,0-25,-1 25,-24-50,0 26,-24-26,-1 50,25-25,-25 25,0 0,0 0,1 0,-1 0,0 0,0 25,0 25</inkml:trace>
  <inkml:trace contextRef="#ctx0" brushRef="#br0" timeOffset="339024.5654">23515 17413,'-25'0,"50"0,24 0,-24 0,0 0,74-50,-74 50,0-25</inkml:trace>
  <inkml:trace contextRef="#ctx0" brushRef="#br0" timeOffset="339242.4115">23639 17711,'25'0,"-1"-50,1 50,0-25,25 25,-1 0</inkml:trace>
  <inkml:trace contextRef="#ctx0" brushRef="#br0" timeOffset="339868.1028">24557 17066,'-25'0,"50"0,-75 0,50 49,-25-24,25 25,-25-50,25 24,-24 26,-1-25,25 24,-25-49,25 25,0 25,25-25,0-25,-1 0,1 0,0 0,25-25,-26 25,26 0,-25 0,0-50,-1 50,-24-25,25 25,0 0,-25-49,0 98,0-24,25 25,-25-25,0 24,0-24,25 25,-1-50,1 0</inkml:trace>
  <inkml:trace contextRef="#ctx0" brushRef="#br0" timeOffset="340409.9485">25078 17140,'-25'0,"50"50,-1-50,1 0,0 0,0 0,0 0,-1-50,1 25,-25-24,25 24,0 25,-25-50,0 25,0 50,25 25,-25 24,0-49,0 25,0 24,-25 0,25 1,-25-1,25 1,-25-1,0-49,1 25,24-26,-25 26,0-50,0 0,0 0,1-50,24 26,0-51,0 26,0 24,24-25,1 25</inkml:trace>
  <inkml:trace contextRef="#ctx0" brushRef="#br0" timeOffset="340620.0197">25698 17214,'0'-24,"24"24,1 0,0-50,25 50,-1 0,1-25,0 25,-1 0,1-49,-25 49</inkml:trace>
  <inkml:trace contextRef="#ctx0" brushRef="#br0" timeOffset="340895.9989">25921 16917,'-50'49,"25"-49,25 25,0 25,0-25,0 24,25 26,0-1,0-49,-25 24,25-24,-25 25,25-50,-1 25,1-25</inkml:trace>
  <inkml:trace contextRef="#ctx0" brushRef="#br0" timeOffset="341418.0644">26243 17041,'0'0,"-24"0,48 0,26 0,-25 0,0 0,24 0,-24-50,0 50,0-25,-1 25,1-49,-25 24,0-25,0 26,0 48,0 26,0 24,0 1,0-50,-25 49,25 0,-24 1,24-26,-25 26,25-50,-25 24,0-24,0 25,1-50,-1-50,25 25,0-24,0 24,0-50,25 26,-1 24,1-25,-25 26,25-26</inkml:trace>
  <inkml:trace contextRef="#ctx0" brushRef="#br0" timeOffset="341741.7982">26591 16520,'-25'0,"50"25,-25 24,24-49,-24 25,25 25,0-50,0 0,0 0,-1 0,1-50,0 25,0-24</inkml:trace>
  <inkml:trace contextRef="#ctx0" brushRef="#br0" timeOffset="342238.0503">27136 15999,'0'25,"0"24,0-24,0 50,25 49,-25-50,25 75,-25-50,25 25,-25 25,0-50,25 50,-25-25,0 25,0-50,0 25,0-49,0-1,0 0,0-49,0 25,24-50,1-50,-25 25,25 25</inkml:trace>
  <inkml:trace contextRef="#ctx0" brushRef="#br0" timeOffset="342594.3456">27608 17587,'-25'0,"0"0,0 0,25 49,-25-49,25 25,-24 25,24-26,0 26,0-25,0 24,0-24,24-25,1 50,0-50,0-50,0 25,-1-24,1 24,-25-25,0 26,0-51,-25 75,25-49,-24 24,-1 25,0-50</inkml:trace>
  <inkml:trace contextRef="#ctx0" brushRef="#br0" timeOffset="343223.1146">27260 15726,'0'0,"0"-25,0-24,25 49,0 0,0 0,0 0,-1 0,1 0,0 49,0-24,-25 25,25-25,-25 24,0-24,0 25,24-26,-24 26,25-50,0 0,0-50,24 26,-24 24,0-50,0 25,0 25</inkml:trace>
  <inkml:trace contextRef="#ctx0" brushRef="#br0" timeOffset="343933.7583">28501 16594,'-50'0,"75"0,24 0,1 0,24 0,1 0</inkml:trace>
  <inkml:trace contextRef="#ctx0" brushRef="#br0" timeOffset="344123.1042">28773 17041,'0'74,"25"-74,25 0,-1 0,1-49,0 49</inkml:trace>
  <inkml:trace contextRef="#ctx0" brushRef="#br0" timeOffset="345538.0623">24284 16694,'-50'0,"25"0,1 0,-1 49,0-49,0 0,0 0,1 0,24 25,24 25,1 24,0-74,-25 74,25 1,-25-1,0 1,25-1,-25 25,0 25,0 25,0-50,0 25,0-24,0 24,24-50,-24 0,25 1,0-1,0 1,0-1,-1-49,1 25,25-26,-25 26,24-50,1 0,-1 25,1-25,0 0,-1-25,1 25,24 0,-24-50</inkml:trace>
  <inkml:trace contextRef="#ctx0" brushRef="#br0" timeOffset="347130.0429">29617 16396,'25'-25,"-50"25,0 0,0 25,0 25,1-26,-1 26,25-25,-25 24,25-24,0 25,25-25,0-25,-1 49,26-49,0 0,-1 0,1 0,-1 0,1 0,0 0,-1 0,-24 0,0 0,0 25,-25 25,-25-26,-25 26,25-50,-24 25,-1 24,1-49,24 25,-25-25,25 0,1-25,-1 25,25-49,0 24,25-25,-1-24,1 0,0-1,0 1,24-1,-24 51,0-51,0 1,0 74,-25-50,0 25,-25 25,0 0,0 0,0 25,1 25</inkml:trace>
  <inkml:trace contextRef="#ctx0" brushRef="#br0" timeOffset="347333.3406">30113 16470,'49'0,"-24"0,0 0,0 0,25 0,-1-24,26 24,-1 0,0 0,1 0,-1 0</inkml:trace>
  <inkml:trace contextRef="#ctx0" brushRef="#br0" timeOffset="347586.0674">30535 16222,'-25'0,"0"0,0 0,0 0,25 25,0 25,25 24,0-49,0 49,-25 1,25-1,-1 1,-24-1,25-24,25 24,-25-74,-1 25</inkml:trace>
  <inkml:trace contextRef="#ctx0" brushRef="#br0" timeOffset="347965.8921">30981 16446,'0'-75,"-25"75,25 25,0 25,25-26,-25 26,0 24,25-49,0 25,-1-25,1 24,0-49,25 25,-26-25,1-25,0-24,-25 24,0-25,0 25,0-24,25 24,-25 50,25 24,-25 26,25-50,-1 24,1 26,0-51,0 26</inkml:trace>
  <inkml:trace contextRef="#ctx0" brushRef="#br0" timeOffset="348117.4232">31676 16520,'0'0,"0"-74,0 24,0 25,24 25,1 0,0 0</inkml:trace>
  <inkml:trace contextRef="#ctx0" brushRef="#br0" timeOffset="348295.0371">31824 16743,'-74'75,"99"-75,0-50,24 50,1-25</inkml:trace>
  <inkml:trace contextRef="#ctx0" brushRef="#br0" timeOffset="348509.2055">32321 16148,'-25'0,"0"298,75-596,-100 298,25 0,25 74,0 1,0-1,0 1,0-1,0 0,0 1,25-1,0-49</inkml:trace>
  <inkml:trace contextRef="#ctx0" brushRef="#br0" timeOffset="348950.1424">32618 16222,'-25'-74,"50"148,-25-148,25 74,0 0,0 0,24 25,-24 24,0-49,0 25,-1 25,-24-26,0 26,0 25,-24-51,-26 26,25 24,-24-74,-1 75,25-75,0 74,1-74,-1 25,25 25,25-50,-1 0,1 0,25 0,24 0,-24 0,24-50,-24 25,-1 25,1 0,0-49,-26 24,1-25</inkml:trace>
  <inkml:trace contextRef="#ctx0" brushRef="#br0" timeOffset="349511.621">33089 15875,'0'0,"-49"-25,-1-24,-24 24,-50-50,25 75,24 0,-24 0,0 25,24 25,-24 24,25-49,-1 49,1 50,24-49,1-1,-1 25,50 26,0-26,0 25,25-50,24 75,1-75,24 26,26-26,24 0,0-24,0 24,0-49,25 25,-1-50,1 0,-25 0,0 0,0-75,-24 26,-1 24,-25-49,1-50,-125-695,-49 670,-25 50,-50-25,0 25,1 24,-26 1,26 24</inkml:trace>
  <inkml:trace contextRef="#ctx0" brushRef="#br0" timeOffset="351041.8414">19075 2753,'-75'0,"150"0,-224 25,75 25,-1-50,-24 25,25 24,-1 26,1-1,-1 0,26 1,-26-1,1 1,-1 73,1-73,24 24,1 25,-1-25,1 25,49-49,-25 24,25-25,0 50,25-49,-1-1,1-49,25 49,-1-24,51 49,-51-49,1-25,24 24,-24-49,24 25,1 25,-26-50,26 0,-1 0,1 0,-1 0,0-50,1 25,-1-49,25 24,-24-24,-26-1,26-24,-26-25,1-25,0-24,-1 24,-24-74,0 24,0 26,-25 24,0 0,0 0,-50 0,0 75,-24-1,-25 1,-25 74,-50 0,-24 0,-50 74</inkml:trace>
  <inkml:trace contextRef="#ctx0" brushRef="#br0" timeOffset="352482.0293">27236 12750,'0'0,"-25"49</inkml:trace>
  <inkml:trace contextRef="#ctx0" brushRef="#br0" timeOffset="352634.0066">27657 12799,'-25'0</inkml:trace>
  <inkml:trace contextRef="#ctx0" brushRef="#br0" timeOffset="352781.8875">27360 12154,'0'0,"-25"-25</inkml:trace>
  <inkml:trace contextRef="#ctx0" brushRef="#br0" timeOffset="353516.3837">28178 12154,'-25'-25,"1"25,-1 0,0 0,0-49,0 49,0 49,1-49,-1 25,0 25,25-25,-25 24,25-24,0 25,25-50,0 25,0-25,-1 0,26 49,-25-49,25 0,-1 0,-24 25,0 25,0-26,-25 26,0-25,0 24,-25-24,0 25,0-25,0 24,1-49,-1 0,50 0,-25-49,49 24,-24-50,25-49,-1 25,1 25,-1-75,1 25,-25 25,0-25,-1 24,-24 26,0 0,0 24,0 25,-24-24,24 24,-25 25,25 25,0 24,0-24,0 99,0-50,0 26,0 24,0-25,25 25,-1-50,-24 26,25-26,0-24,-25 24</inkml:trace>
  <inkml:trace contextRef="#ctx0" brushRef="#br0" timeOffset="354279.9868">28625 12353,'-50'-75,"50"26,-25 24,50-25,0 50,24 0,1-25,0 25,-1 0,-24 0,25 0,-26 0,1 0,-25 25,0 25,-25-50,1 25,-1 24,0 26,25-50,-25 24,25-24,0 25,25-50,0 0,0 0,24 0,1-50,-25 25,24-24,-24 24,-25-50,25 1,-25 24,0 25,0-24,0 24,25 25,0 0,-1 0,1 0,25 0,-25 0,24-50,1 26,-25-26,-1 25,1-49,0-1,-25-49,0 25,0 25,0-1,0 1,-25 24,25 26,0-26,0 25,0 50,0 25,0-26,25 100,-25-49,25 74,0-50,-1 50,1-1,0-24,0 25,0-74,-1-1,1 1</inkml:trace>
  <inkml:trace contextRef="#ctx0" brushRef="#br0" timeOffset="355119.3139">29890 11857,'-25'-25,"0"25,0 0,0 0,1 25,-1 24,0-49,0 0,0 25,25 25,-24-50,-1 0,25-50,25 50,-25-25,24 25,1 0,0 0,0 25,24-25,1 50,-25-50,24 24,1 26,-25-50,24 0,-24 0,0 0,25-50,-50 26,24-26,1 25,-25-49,0-1,-25 26,25 24,-24-25,24 26,0 48,0 26,0-25,0 24,24 26,1-50,0 24,25 26,-25-75,-1 0,26 0,-25 0,24 0,-24-50,25 25,-25-49,-1-1,1 1,-25 24,25 26,-25-26,0 25,25 50,-25 25,49-50,-24 74,25-49,-25 24,24-24,-24 25,0 24,0-74,-1 75,1-75,-25 24,0 26,-25-50</inkml:trace>
  <inkml:trace contextRef="#ctx0" brushRef="#br0" timeOffset="355366.975">30311 10790,'0'74,"0"1</inkml:trace>
  <inkml:trace contextRef="#ctx0" brushRef="#br0" timeOffset="355949.7156">31601 11460,'0'-50,"0"25,25 25,0-49,0 24,-25-25,24 26,1-51,-25 25,0-24,-25 0,1 49,-1-50,0 26,25 24,-25 25,0 0,25 74,0 1,0-1,0 25,0 26,25 23,0 1,0 0,0 0,-25-75,24 25</inkml:trace>
  <inkml:trace contextRef="#ctx0" brushRef="#br0" timeOffset="356542.9969">31576 11534,'0'-74,"-24"24,24 25,0-24,24 24,1 25,0 0,25-50,24 50,-24 0,24-24,-24 24,-1 0,1-50,-25 25,-1-25,1 26,0-26,-25 25,0-24,-25 24,0 25,25-50,-24 50,24-25,0 50,-25 25,25-25,0 49,0 0,0 1,0-1,25 50,-25-49,24-1,1 1,0-51,-25 26,25-25,0 24,-1-49,-24-49,25 24,-25-25,25 26,0-26,-25 25,25 25,0-49,-1 49,1 0,0 49,0-49,0 25,-1 25,-24-26,25 26,0-50,0 0</inkml:trace>
  <inkml:trace contextRef="#ctx0" brushRef="#br0" timeOffset="357115.3121">32519 10666,'-25'-25,"25"50,25 25,0-50,0 24,-1 26,1-50,0 25,-25 24,25-49,0 0,-1 0,1-49,0 24,-25-25,0 26,25-26,-25 25,25 25,-1 0,1 0,0 25,0 25,0-50,-1 0,1 24,0-24,0 0,0 0,-1-24,1-26,-25 25,25 25,0 0,0 0,-1 0,1 25,0 25</inkml:trace>
  <inkml:trace contextRef="#ctx0" brushRef="#br0" timeOffset="357287.6483">32668 11410,'0'0,"-99"0,74 0,50 0,-1 0,26-25</inkml:trace>
  <inkml:trace contextRef="#ctx0" brushRef="#br0" timeOffset="358816.9819">28401 13320,'-49'0,"24"0,50 25,-25 25,49-50,-24 74,25-49,24 24,-24 26,-1-50,1 24,-25-24,24 25,-24-50,-25 24,25-24,-25-24,0-26,-25 25,25-49,0 24,-25 25,25-49,0 24,0 26,25 24,0 0,25 0,-1 0,1 0,-1 0,1 0,0 0,-25 0,-1 0,1 0,0 0,-25-50,0 25,-25 25,0-49,1 24,-1 25,-25 0,0 0,26 0,-26 0,25 0,25 25,-25 24,25 26,25-51,0 26,0 24,0-49,24 25,1-25,0 24,-1-49,1 0,-1 0,1-49,-25 24,0-25,-25 25,0-49,0 24,0 26,0-26,0 25,0-24,24 49,1 0,0 0,0 49,0-49,-1 0,1 0,0 25,0 25,0-26,-25 26,24-50,-24 25,25-25,0 0,25 0,-26 0,1-25,0 25,0-50,0 26,-1-51,-24 1,-24 24,24 25,0 50,0 25,0-25,0 24,24 26,-24-1,25-49,0 49,0-24,0-25,24 24,-24-49</inkml:trace>
  <inkml:trace contextRef="#ctx0" brushRef="#br0" timeOffset="358939.4989">29890 12824,'-50'-74</inkml:trace>
  <inkml:trace contextRef="#ctx0" brushRef="#br0" timeOffset="359737.5615">30237 13196,'-347'-446,"694"892,-297-396,-50-25,24-25,-24-25,25 25,0-75,0 1,0-1,-1 1,1 0,0-1,-25-49,0 50,-25-1,25 51,-25-51,1 75,-1-49,25 24,-25 25,25 74,0-49,0 49,0 1,0-1,0 50,25-49,0-1,-1 25,1 25,0-49,0-1,0 1,-1-1,-24-49,25 24,-25-98,0 24,0-25,0 26,0-26,-25 25,25-24,0 24,25 25,0 0,25 0,-1 0,1 0,-1 0,-24 0,25 0,-1 0,-24-50,-25 25,25 25,-25-49,0 24,-25-50,25 26,-25 49,25 49,0 26,25-50,-25 24,25 26,0-1,-25-49,25 49,-1-24,1-25,0 24</inkml:trace>
  <inkml:trace contextRef="#ctx0" brushRef="#br0" timeOffset="360249.0967">31204 13097,'25'74,"0"-74,0 0,-25-49,25 24,-1-25,1 25,0 25,0-74,-25 24,0 26,-25 24,0 0,0 0,1 0,-1 0,0 24,25 26,0-25,0 24,25 26,0-75,24 74,1-74,-1 25,1 25,0-50,-1-50</inkml:trace>
  <inkml:trace contextRef="#ctx0" brushRef="#br0" timeOffset="360766.0886">31924 12353,'0'0,"-25"0,0 0,25 25,0 24,0 26,0-51,25 26,-25 24,25 1,-25-1,0 1,24-51,-24 26,25 24,-25-49,0 25,0-100,-25 25,1 25,24-49,-25 24,0 25,0 0,0-50,1 50,-1 0,25 50,0-25,0 24,25 26,-1-75,26 25,-25-25,0 49,24-49,-24 0,0 0,-25-49,0 24,0-25</inkml:trace>
  <inkml:trace contextRef="#ctx0" brushRef="#br0" timeOffset="361104.9288">30758 12427,'-25'-49,"25"24,50 50</inkml:trace>
  <inkml:trace contextRef="#ctx0" brushRef="#br0" timeOffset="361409.817">32866 12675,'-25'0,"50"0,-99 0,49-25,0 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3-04-17T04:00:57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8979 10046,'0'0,"0"-75,-25 75,25 25,0 50,0 49,0 25,0-1,-24 1,24 74,0 1,0 24,0 25,0 24,0-49,0 25,0 25,0-75,0 75,-25-50,25 25,0-25,-25-25,25 0,-25 0,25-24,-25-26,25 26,-24-50,24 0,0-75,0 25,0 25,0-99,0 25,0-26,0 26,-25-50,25-74,-50-1</inkml:trace>
  <inkml:trace contextRef="#ctx0" brushRef="#br0" timeOffset="471.5411">5383 13097,'0'0,"24"25,26-25,0 49,74-49,49 0,26 0,49-49,49 49,51-25,49 25,49-50,1 25,49 25,0-49,49 24,1 25,25 0,-26 0,26 0,-75 0,0 0,-74 0,-25 0,-50 25,-74-25,-50 49,-49-49,-50 0,-50 0,-49 0</inkml:trace>
  <inkml:trace contextRef="#ctx0" brushRef="#br0" timeOffset="2234.8493">8706 10864,'-24'0,"48"25,1 25,0-50,0 25,0 24,24-24,-24 25,25-26,-26 26,26-25,0 25,-1-26,-24 26,25-25,-25 24,-1 26,26-75,-25 74,0-49,-1 25,1-26,0 26,25-50,-26 74,26-49,-25 25,0-25,-1 24,1-24,0 25,0-26,0 26,24-25,-24 24,25-49,-26 75,1-75,0 74,25-74,-50 25,24-25,1 50,0-50,0 25,-25 24,25-49,0 25,24 25,-24-50,0 24,0 26,-1-50,26 25,-25 24,0-49,-1 25,1 25,0-50,0 25,0-25,-25 49,24-49,1 0,0 25,0-25,-25 50,25-50,-1 0,1 24,0 26,0-50,0 0,-1 25,1-25,-25 49,25-49,0 0,0 25,-1-25,-24-25</inkml:trace>
  <inkml:trace contextRef="#ctx0" brushRef="#br0" timeOffset="3748.8092">8905 11683,'25'0,"-1"0,1 0,25 0,-25 25,0-25,-1 0,1 0,0 0,0 0,0 0,-1 0,1 0,0 0,0 0,0 0,-1 0,1 0,0 0,0 0,0 0,-1 0,-48 49</inkml:trace>
  <inkml:trace contextRef="#ctx0" brushRef="#br0" timeOffset="4641.6525">8905 12129,'25'0,"-1"0,1 0,0 0,0 0,0 0,0 0,24 0,1 0,-25 0,24 0,1 0,-1 0,1 0,-25 0,24 0,1 0,-25 0,0 0,-1 0,1 0,0 0,0 0,0 0,-1 0,-48 0</inkml:trace>
  <inkml:trace contextRef="#ctx0" brushRef="#br0" timeOffset="5503.1183">8880 12452,'0'50,"25"-50,0 0,-1 0,1 0,0 0,25 0,-1 0,1 0,0 0,-1 0,1 24,-1-24,1 0,0 0,-1 0,1 0,24 0,-24 0,-1 0,1 0,0 0,-26 0,26 0,-25 0,0 0,-1 0,1 0,0 0,0 50,0-50,0 0,-1 0,1 0,0 0</inkml:trace>
  <inkml:trace contextRef="#ctx0" brushRef="#br0" timeOffset="6299.7125">7962 12055,'25'0,"-25"25,25-25,0 49,0-24,-1 25,1-25,-25 24,0-24,0-50,25 25,-25-74,25 74,0-75,-1 75,-24-49,25 24,0 25,-25 74,25 1,0-1,-1 1,1-75,0 0</inkml:trace>
  <inkml:trace contextRef="#ctx0" brushRef="#br0" timeOffset="6476.4582">8458 12055,'25'0,"0"0</inkml:trace>
  <inkml:trace contextRef="#ctx0" brushRef="#br0" timeOffset="6636.4339">8409 12353,'0'0,"-25"0,50 0,0 0,-1-50</inkml:trace>
  <inkml:trace contextRef="#ctx0" brushRef="#br0" timeOffset="6998.964">8706 11906,'-24'0,"24"25,0 25,0-26,0 26,24-50,1 25,-25 24,25-49,0 0,0-49,-25 24,24 25,1-50,0 26,-25-51,0 1,0 24,0 25,-25 25,0 0,1 0,-1 0,0 0,0 0</inkml:trace>
  <inkml:trace contextRef="#ctx0" brushRef="#br0" timeOffset="7761.9507">9748 11534,'0'0,"-25"0,25 25,25 25,0-50,-25 24,25 26,-25-25,25-25,-25 49,24-98,-24 24,25-25,0 26,0-26,0 25,-25-24,24 24,-24 50,0 24,0 26,25-75,-25 24,0 26,25-25,-25 24,25-49,0 0,0 0</inkml:trace>
  <inkml:trace contextRef="#ctx0" brushRef="#br0" timeOffset="7931.9547">10220 11485,'0'-25,"24"25,1 0,0 0,0 0,0 0,24 0</inkml:trace>
  <inkml:trace contextRef="#ctx0" brushRef="#br0" timeOffset="8122.0249">10269 11782,'-25'50,"50"-100,-50 50,50 0,0-25,0 25,24-74</inkml:trace>
  <inkml:trace contextRef="#ctx0" brushRef="#br0" timeOffset="8900.7535">10889 11237,'-25'0,"25"24,25 26,-25-25,25 24,-25-24,25 25,-25 24,25-74,-25 75,0-51,24 26,-24-25,0 24,25-49,-25 25,0-50,0-49,25 74</inkml:trace>
  <inkml:trace contextRef="#ctx0" brushRef="#br0" timeOffset="9595.6809">11212 11385,'25'0,"-1"0,1-49,0 49,0 0,0 0,-1 0,1 0,0-25</inkml:trace>
  <inkml:trace contextRef="#ctx0" brushRef="#br0" timeOffset="10731.6782">11559 11088,'0'-50,"0"100,25-50,0 0,-1 24,1-24,25 0,-25 0,-1 0,1 0,0 0,0 0,0-24,-1 24,1 0,-25-50,0 100,-25-50,1 24,24 26,-25-25,25 25,-25 24,25-49,-25 24,25 26,-25-1,25 1,-24-51,24 26,0 24,-25-74,25 25,-25-25,25 50,-25-50,25-50,0 25,0-24,0 24,0-49,0-1,25 26,0 24,0-50,-1 26,26 24,0-49,-26 24,26 25,0 25,-1-50,-24 26,0 24,0 0,-1 0,-24-50,25 50,0 0,-25 50</inkml:trace>
  <inkml:trace contextRef="#ctx0" brushRef="#br0" timeOffset="12095.6607">8632 13320,'-25'0,"25"25,-25 25,1-50,24 24,0 26,-25-50,25 25,0 24,25-49,-25 25,24-25,1 0,0 0,0 0,-25-25,0-24,0 24,-25 25,0 0,0 0,1 0,24-50</inkml:trace>
  <inkml:trace contextRef="#ctx0" brushRef="#br0" timeOffset="13267.6298">8657 13246,'-25'0,"0"0,0 0,25 25,-24 24,-1-49,25 25,-25 25,0-50,25 24,-25 26,25-25,25-25,0 0,0 0,0 0,-1 0,1 0,-25-25,25 25,0 0,-25-50,25 26,-1 24,1-50,-25 25,0-24,0 24,-25 25,1 0,-1 0,0 0,0 0,0 0,1 25,-1-25,0 49,0-49,25 25,-25 25,25-26,0 26,25-50,-25 25,25 24,0-49,0 0,-1 0,1 0,0 0,0-49,0 24,-1 25,1-50,0 26,0-26,0 25,-25-24,0 24,-25-25,0 50,0 0,-24 0,-1 0,25 0,-24 50,-1-50</inkml:trace>
  <inkml:trace contextRef="#ctx0" brushRef="#br0" timeOffset="14491.4935">8682 11162,'0'25,"0"25,-25-50,0 0,0 0,0 0,25-50,0 25,25 25,0 0,0 0,-25-50,25 50,-1 0,1 50,0-50,-25 25,0 25,0 24,0-49,0 24,-25 26,25-50,0 24,0-24,25-50,0 25,24 0,-24-49,0 24,0 25,0 0,-1-50,1 50,0-25</inkml:trace>
  <inkml:trace contextRef="#ctx0" brushRef="#br0" timeOffset="16469.6059">7342 13618,'0'25,"0"24,25-49,0 0,0 0,-1 0,1 0,0-49,0 24,0-25,-25 25</inkml:trace>
  <inkml:trace contextRef="#ctx0" brushRef="#br0" timeOffset="16705.875">7590 13494,'0'0,"0"-25,0 50,0 24,0 26,0-1,0 1,-25-1,25 25,-24-24,24 49,-25-100,0 51,25-26,-25-49,25 25,-25-25,1 0,24-25,0-24,0 24,0-49,24 24</inkml:trace>
  <inkml:trace contextRef="#ctx0" brushRef="#br0" timeOffset="16894.593">7838 13692,'0'0,"0"-49,25 49,-25-25,25 25,0 0,-1 0,1 0</inkml:trace>
  <inkml:trace contextRef="#ctx0" brushRef="#br0" timeOffset="17077.347">7838 13915,'25'0,"-25"-49,25 24,24-49,-24 24</inkml:trace>
  <inkml:trace contextRef="#ctx0" brushRef="#br0" timeOffset="17955.8915">7838 11112,'0'0,"0"50,0-25,0 25,25-50,0 0,0 0,-1-50,1 50,0-25,0 25,-25-50,25 50,-25-24,-25 48,25 26,-25-50,25 75,-25-51,25 26,-25 24,25-49,0 25,-24 24,-1-49,25 25,-25-26,25 26,-25-50,25-50,0 26,0-26,25 25,0-24</inkml:trace>
  <inkml:trace contextRef="#ctx0" brushRef="#br0" timeOffset="18139.5913">8186 11311,'24'0,"1"0,0 0,0 0</inkml:trace>
  <inkml:trace contextRef="#ctx0" brushRef="#br0" timeOffset="18315.5481">8186 11559,'24'-25,"1"25,0 0</inkml:trace>
  <inkml:trace contextRef="#ctx0" brushRef="#br0" timeOffset="21123.5639">13717 10344,'25'24,"-25"26,25-25,-1 24,1-24,0 25,-25-25,25 24,-25-24,0-50,25 25,-1-74,1-1,0 1,0 24,0 26,-1-26,-24 25,25 25,-25-49,0 98,0 26,0-51,0 26,25 24,-25-49,0 25,25 24,0-74,-1 25,26 25,0-50,-1 0,26 0</inkml:trace>
  <inkml:trace contextRef="#ctx0" brushRef="#br0" timeOffset="21342.6214">14660 10294,'0'0,"-25"0,0 0,50 0,0 0,-1 0,26 0,0-25,-1 25,-24 0,25 0,-26 0</inkml:trace>
  <inkml:trace contextRef="#ctx0" brushRef="#br0" timeOffset="21508.0991">14660 10641,'24'0,"1"-49,0 24,0-25,24 25</inkml:trace>
  <inkml:trace contextRef="#ctx0" brushRef="#br0" timeOffset="21903.2683">15205 10046,'-25'0,"25"25,0 24,-24-49,24 75,0-1,0 1,24-51,-24 26,25-50,0 0,0 0,0 0,24-74,-24 74,0-75,0 26,0 24,-1-50,-24 26,0 24,0-25,-24 25,-1 25,0 0,0 0,0 25</inkml:trace>
  <inkml:trace contextRef="#ctx0" brushRef="#br0" timeOffset="22109.3035">16024 10368,'0'0,"25"50,-25-25,-25 24,0-24,0 25,25-25,-25 24,25-24</inkml:trace>
  <inkml:trace contextRef="#ctx0" brushRef="#br0" timeOffset="22633.5566">16297 9748,'-25'-49,"25"24,0 50,25 24,24-49,1 25,0 25,24-50,0 24,1-24,-26 0,1-24,-25 24,0-75,-1 75,1-74,-25-1,0 26,0 98,-25-24,25 25,-24 24,24 1,0 24,-25 25,25-50,-25 1,0-1,0 1,1 24,-1-50,0 26,0-1,0-74,1 25,-1 25,0-50,0 0,0 0,25-75,0 1,25 24,0 25,0-49</inkml:trace>
  <inkml:trace contextRef="#ctx0" brushRef="#br0" timeOffset="22820.8171">17214 9897,'50'0,"-25"0,0-50,-1 50,1 0,25 0,-25 0</inkml:trace>
  <inkml:trace contextRef="#ctx0" brushRef="#br0" timeOffset="22970.1647">17314 10220,'0'0,"-50"49,25-49,50 0,25-49,-26 24,26-25</inkml:trace>
  <inkml:trace contextRef="#ctx0" brushRef="#br0" timeOffset="23367.023">17835 9748,'-25'0,"0"0,0 75,0-75,25 74,-24-74,24 74,0-49,0 25,0 24,24-49,-24 25,25-25,0-25,0 0,24-25,-24 25,25-75,-1 26,-24-26,0 1,0 49,0-49,-25-1,0 26,-25 24,25-25,-25 25,0 25,-24-49,24 49,0 0,25 49,-25-49,0 25</inkml:trace>
  <inkml:trace contextRef="#ctx0" brushRef="#br0" timeOffset="23585.7931">18653 9971,'0'75,"0"-50,0 24,0-24,0 25,-25-25,25 24</inkml:trace>
  <inkml:trace contextRef="#ctx0" brushRef="#br0" timeOffset="24519.5517">19224 9227,'0'-49,"0"98,0-24,0 25,24-50,-24 25,25 24,0-49,0 0,0 0,-1 0,-24-49,25 49,0-25,0-25,-25 25,25 25,-25-49,24 24,1-25,-25 26,0 48,0 26,0 24,-25 1,25-50,0 49,0 0,0 1,0-26,-24 26,24-1,-25 1,25-51,-25 26,25-25,-25 24,0-49,25 25,-24 25,-1-50,0 0,0 0,0 0,1 0,24-50,0 25,24-49,1 24,25 26,-25-51,24 1,1 24,-1 25,1-24,-25 24,25-49</inkml:trace>
  <inkml:trace contextRef="#ctx0" brushRef="#br0" timeOffset="24693.0264">19918 9252,'0'-25,"25"25,0 0,0 0,24 0,1 0</inkml:trace>
  <inkml:trace contextRef="#ctx0" brushRef="#br0" timeOffset="24857.7238">20017 9451,'-24'0,"48"0,-73 24,74-24,-1 0,1-24,25 24,-1-50</inkml:trace>
  <inkml:trace contextRef="#ctx0" brushRef="#br0" timeOffset="25103.4005">20762 9004,'-25'0,"0"0,25 75,0-1,0-49,-25 49,25-24,0 24,0 1,0-1,0-49,0 24,0-24,25-25</inkml:trace>
  <inkml:trace contextRef="#ctx0" brushRef="#br0" timeOffset="25521.2929">20960 9103,'-25'0,"50"0,0 0,24 0,1 0,0 0,-26 0,26 0,-25 0,24 0,-24 0</inkml:trace>
  <inkml:trace contextRef="#ctx0" brushRef="#br0" timeOffset="26443.3268">21406 9029,'0'50,"25"-50,0 24,-25 26,25-50,-25 74,0-49,25-25,-25-25,49-49,-24 24,25-24,-1-1,-24 51,0-51,25 75,-50-74,24 74,-24 25,0 24,-24 26,24-51,0 26,0 25,0-51,24 26,1 24,0-49,25 25,-1-25,1 24,-25-49,24 0,-24 0,0 0,0 0,-1 0,1 0,-50 0</inkml:trace>
  <inkml:trace contextRef="#ctx0" brushRef="#br0" timeOffset="29060.6706">13767 11112,'-124'50,"248"-100,-298 100,149-25,50-25,0 0,74 0,50-25,49 25,75-50,50 26,49-51,74 26,50 24,0-50,25 1,25 0,-25-1,-25 1,-74 24,-26-24,-48 49,-75-49,-50 24,-74 25,-25 25,-25-49,-25 24,-49 25,0 0,0 0,0 0,-1 0,1 0,0 0,0 0,49 0,1 0,24 0,0 0,25 0,0 0,0-50,0 50,-25 0,-24-25,-1 25,1 0,-51 0,1 0,0 0,0 0,0 0,-50 0</inkml:trace>
  <inkml:trace contextRef="#ctx0" brushRef="#br0" timeOffset="30731.3283">16247 9302,'0'25,"0"24,0-24,0 25,0 24,0 0,0 1,-25-1,25 1,-25 24,25 25,-24-50,24 26,-25 24,25-50,0 25,0-24,-25-1,25 0,0-24,0 24,-25 1,25-50,0 24,0-24,0-50,0-49</inkml:trace>
  <inkml:trace contextRef="#ctx0" brushRef="#br0" timeOffset="32004.1921">16396 9227,'-25'0,"50"0,-25 0,50 0,-1 0,50 0,1 0,48 0,1-49,25 24,-1 25,1 0,25-50,24 26,0 24,0-50,25 25,-24-25,-1 26,0-26,-25 25,-24 25,0-74,-1 74,-24 0,-25-50,0 25,0 25,-25 0,-24 0,24 0,-24 0,-1 0,0 0,1 0,-1 0,1 0,-1 0,-24 0,-1 0,1 0,-1 0,1 0,0 0,-1 0,26 0,-26 0,1 0,-25 0,24 0,-24 0,0 0,0 0,0 0,24-49,-24 49,0 0,0-25,-1 25,1 0,-25 25,0 24,0-24,0 25,0-25,0 24,0 26,0-51,0 26,0 25,0-1,0-49,0 24,0 26,0-1,0-49,0 49,0 1,0-26,0 26,0-1,0-49,0 25,0 24,0-49,0 24,0-24,0 25,-25-50,25 25,0 24,0-24,0 25,0-25,0 24,-24-49,-1 0,-25 0,-49 0,-25 0,-99 25</inkml:trace>
  <inkml:trace contextRef="#ctx0" brushRef="#br0" timeOffset="33068.7167">17289 9847</inkml:trace>
  <inkml:trace contextRef="#ctx0" brushRef="#br0" timeOffset="33363.854">20910 9227</inkml:trace>
  <inkml:trace contextRef="#ctx0" brushRef="#br0" timeOffset="33601.8637">17438 9971,'-25'0,"50"0</inkml:trace>
  <inkml:trace contextRef="#ctx0" brushRef="#br0" timeOffset="33961.2426">20910 9525</inkml:trace>
  <inkml:trace contextRef="#ctx0" brushRef="#br0" timeOffset="34195.5356">17462 10269,'-49'25,"74"-25,-1 0,1-25,0 25</inkml:trace>
  <inkml:trace contextRef="#ctx0" brushRef="#br0" timeOffset="35403.7199">20836 9773,'25'-25,"-50"25</inkml:trace>
  <inkml:trace contextRef="#ctx0" brushRef="#br0" timeOffset="35969.6319">14461 10815,'25'0</inkml:trace>
  <inkml:trace contextRef="#ctx0" brushRef="#br0" timeOffset="36485.9711">15379 10517,'0'-25,"25"25</inkml:trace>
  <inkml:trace contextRef="#ctx0" brushRef="#br0" timeOffset="68952.2517">20513 9103,'25'-24,"-50"24,25 24,-24-24,24 50,-25-50,0 0,0 0,0-50,1 26,24-26,0 25,24 25,1 0,0-50,0 50,0 0,-1 0,1 0,0 0,0 0,0 0,-25 50,24-50,-24 25,0 25,25-50,-25 24,0 26,0-25,25 24,-25-24,0 25,0-25,0 24,0-24,0 25,-25-26,25 26,-25-25,25 24,-24-49,24 25,0 25,49-50,-24 0,25 0,-1 0,1 0,0-50,-1 50,1 0,-1 0,1 0,0 0,-26 0,1 0,0 0,0 0,-25-25</inkml:trace>
  <inkml:trace contextRef="#ctx0" brushRef="#br0" timeOffset="71811.5153">17686 2604,'-25'0,"25"25,-25 25,0-50,25 25,-24 24,-1-49,0 0,0 0,0 0,0 0,25-49,-24 24,24-25,0 25,0-24,0 24,24 25,1 0,0 0,0 0,0 0,0 0,-1 25,1 24,0-49,0 0,0 25,-1 25,1-25,0 24,0-24,-25 25,25-25,-25 24,0-24,0 25,24-26,-24 26,25-50,0 0,0 0,0 0,-1 0,51 0,-26-50,26 50,-1 0,-24-24,24 24,-24 0,-1 0,-24 0,0 0,0 0,0 0,-50 0,0 0,0 24,-24 26</inkml:trace>
  <inkml:trace contextRef="#ctx0" brushRef="#br0" timeOffset="72762.3655">17487 9971,'25'0</inkml:trace>
  <inkml:trace contextRef="#ctx0" brushRef="#br0" timeOffset="75510.9823">17289 10666,'25'0,"-1"0,1 0,50-25,-1 25,25 0,25 0,0-49,50 49,24-25,1 25,24 0,25-50,0 25,25 25,-25-49,25 24,-25 25,0-50,-25 26,-24 24,-50-50,-1 25,-48 25,-26 0,0-49,-49 49,0 0,-50 0,-24 49,-1-49</inkml:trace>
  <inkml:trace contextRef="#ctx0" brushRef="#br0" timeOffset="76414.8407">16619 11981,'-25'0,"1"0,24-50,0 25,0-24,0 24,24-25,-24 25,25 25,0 0,-25-49,25 49,0-25,-1 25,1 0,0 0,0 0,0 25,-1 24,-24 26,0-50,-24 24,-1 26,0-1,0 0,0 1,1-75,24 25,0 24,24-49,1 0,25 0,-25 0,24-49,26 49,-26-25,1 25,24 0</inkml:trace>
  <inkml:trace contextRef="#ctx0" brushRef="#br0" timeOffset="76595.1751">17190 11931,'-50'-25,"25"25,50 0,0 0,24 0,-24-49,25 49</inkml:trace>
  <inkml:trace contextRef="#ctx0" brushRef="#br0" timeOffset="77053.1142">17636 11683,'25'0,"-25"25,25 24,0-24,-25 25,0-25,24-25,-24 49,0-98,25 24,0-25,-25 25,25-49,0 74,-1-74,1 74,-25-50,25 25,0 25,-25 25,0 25,25 24,-25-49,24 24,1-24,25-25,-25 0,24 0</inkml:trace>
  <inkml:trace contextRef="#ctx0" brushRef="#br0" timeOffset="77232.4993">18653 11460,'0'-50,"0"25,25 25,0 0,24 0,-24 0,25 0,-25 0</inkml:trace>
  <inkml:trace contextRef="#ctx0" brushRef="#br0" timeOffset="77394.6997">18703 11757,'0'0,"-50"25,50-50,25 25,25-49,-1 24,1-25</inkml:trace>
  <inkml:trace contextRef="#ctx0" brushRef="#br0" timeOffset="77744.1452">19472 11237,'0'0,"-25"0,0 0,0 24,0 26,1-25,-1 24,0 26,25-50,-25 24,25 26,25-1,25-49,-26-25,26 0,0-25,-26-25,26 26,0-51,-25 26,-1 24,1-50,-25 26,0 24,-25 25,1-50,-26 50,0 50,-24-50</inkml:trace>
  <inkml:trace contextRef="#ctx0" brushRef="#br0" timeOffset="78304.2238">17338 13022,'0'25,"25"-25,-25 50,25-50,-25 25,0 24,0-24,0 25,25-50,-25-50,25 50,-1-25,1-49,0 24,0 25,0-24,0 24,-1 25,1 0,-25 25,0 24,0 26,0-1,25-49,0-25,0 50,24-50</inkml:trace>
  <inkml:trace contextRef="#ctx0" brushRef="#br0" timeOffset="78459.3979">18231 12973,'0'0,"-24"0,24-25,24 25,1 0,25 0,-25 0,24 0</inkml:trace>
  <inkml:trace contextRef="#ctx0" brushRef="#br0" timeOffset="78623.7942">18281 13246,'-99'74,"124"-74,24-49,26 24,-26-25</inkml:trace>
  <inkml:trace contextRef="#ctx0" brushRef="#br0" timeOffset="79355.5584">19124 12725,'0'-50,"25"25,0-24,0 49,0 0,-1 0,1 0,0 49,0-49,-25 25,25 25,-25 24,-25-49,0 49,0-24,0 24,1 1,-26-50,25 24,0 26,25-50,0 24,0-24,25-25,25 0,24 0,25 0,1 0,-1-25,0 25,0 0,-24-49,-1 49,-24-25,-25 25,24 0,-24 0,0 0,-50-50,-25 25</inkml:trace>
  <inkml:trace contextRef="#ctx0" brushRef="#br0" timeOffset="80879.4859">15032 10889,'-25'0,"25"50,25-25,-25 24,24 26,-24-51,0 26,0 25,0-1,0 0,0 26,0 24,25-50,0 75,-25-75,25 25,0 25,-1-49,1-1,-25 1,25-1,0 1,0-1,24-49,1 49,0-24,-1 24,26 1,-1-51,0 26,26 24,-26-49,25 25,0 24,1-49,24 25,-25-25,0 24,0-24,1 25,-1-50,0 74,-25-74,26 25,-1 24,0-49,0 25,-24 25,24-50,-25 0,26 25,-1-25,0 0,0 0,0 0,1 0,-1 0,-25-25,1 25,-1 0,1 0,-26-50,1 50,-25-25,-1 25,1 0,0 0,0-49,0 49,-1-25,1 25,0 0,-25-50,25 50,-25-24,25 24,-50 0,0 0</inkml:trace>
  <inkml:trace contextRef="#ctx0" brushRef="#br0" timeOffset="84261.4086">30634 2555,'0'49,"25"-49,-1 0</inkml:trace>
  <inkml:trace contextRef="#ctx0" brushRef="#br0" timeOffset="85445.6477">30832 2604,'-25'0,"25"25,0 25,0-25,-24 24,-1-49,0 0,0 0,0-49,1 24,-1 25,0 0,0-50,0 25,25-24,25 24,0 25,0 0,0 0,-1 0,1 0,0 0,0 0,0 25,-25 24,24-49,1 25,-25 25,25-50,-25 74,0-49,25 25,-25-25,0 24,25 26,-1-75,-24 24,0 26,25-50,0 0,0 0,0 0,24 0,26-50,-26 50,26 0,-26 0,1-24,0 24,-26 0,1 0,0 0,0 0,0 0,-50 0,0 0,0 0,-24 0,-1 0,0 0,1 0,24 0,-25 0,1 0,-1 0,25 0,0 0,1 0,-1 0,0 0,75 0,-1 0,26 0,-1 0,25 0,1 0</inkml:trace>
  <inkml:trace contextRef="#ctx0" brushRef="#br0" timeOffset="87706.1659">10889 11385,'25'0,"-25"25,-25 25,0-50,1 0,-1 0,0 0,0 0,0 0,1 0,24-50,-25 25,0 25,25-49,0 24,0-25,25 26,0 24,-1 24,1-24,0 50,0-50,0 25,-1 24,1-49,0 25,0 25,0 24,-25-49,24 25,1 24,-25 0,0-49,0 25,0 24,0 1,0-51,0 26,0-25,0 24,25-49,0 0,24 0,1-49,49 24,1-25,48 26,26-51,0 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3-04-17T03:15:58.12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1290 918,'-25'0,"0"49,0-24,1 25,-26-25,25 24,0-24,-24 25,24-26,0 26,0-50,25 25,25-25,0 0,25 0,-1 0,-24-25,25 25,-1 0,1 0,-25-50,24 26,-24-26,-25 25,25 25,-25 75,0-51,0 26,25 24,-1 1,-24-1,25 1,0-1,-25 1,25-1,-25-49,0 24</inkml:trace>
  <inkml:trace contextRef="#ctx0" brushRef="#br0" timeOffset="348.6132">1042 2084,'-99'74,"74"-49,25 24,49-49,1 0,49-49,0 24,25-25,25 26,0-26,0 25,0-24,-50 24,0 25,-49-50,-1 25,1 25,-25 0,-50 0,0 0,-24 25,-1 25,-24-25</inkml:trace>
  <inkml:trace contextRef="#ctx0" brushRef="#br0" timeOffset="31781.4204">1290 992,'0'-25,"-25"25,0 0,0 25,1 25,-1-50,25 25,-25 24,0 26,25-1,-25-49,25 49,-24-24,24 24,0-49,0 25</inkml:trace>
  <inkml:trace contextRef="#ctx0" brushRef="#br0" timeOffset="32024.077">1240 1042,'0'0,"0"-50,0 100,0-25,0 24,0 26,0-1,0 0,0 1,0-1,0 1,25-51</inkml:trace>
  <inkml:trace contextRef="#ctx0" brushRef="#br0" timeOffset="32223.3626">1563 1215,'0'50,"-25"-25,0 24,0 26,0-1,25 1,-24 24,24-25,0 1</inkml:trace>
  <inkml:trace contextRef="#ctx0" brushRef="#br0" timeOffset="33253.3522">2977 893,'24'0,"-24"25,0 24,0-24,0 50,0-1,0 0,0 50,0-49,0-1,0 1,0-1,0 1,0-1,0-49,0 24,0-98</inkml:trace>
  <inkml:trace contextRef="#ctx0" brushRef="#br0" timeOffset="33480.602">2952 1116,'0'-74,"-25"74,50-50,0 50,24 0,-24 0,25 0,-1 0,1 0,-1 0</inkml:trace>
  <inkml:trace contextRef="#ctx0" brushRef="#br0" timeOffset="33665.6975">3051 1215,'25'-24,"0"24,24-50,-24 25,25 25,-26 0,1 0</inkml:trace>
  <inkml:trace contextRef="#ctx0" brushRef="#br0" timeOffset="33914.1251">2952 2009,'-25'25,"50"-25,-25-25,49 25,-24-49,0 24,25-25,-1 25,-24 25,0-49</inkml:trace>
  <inkml:trace contextRef="#ctx0" brushRef="#br0" timeOffset="34633.7824">4167 1067,'0'0,"25"0,-50 49,0 26,1-51,-26 26,25 24,-24 1,24-1,-25-49,25 25,1-26</inkml:trace>
  <inkml:trace contextRef="#ctx0" brushRef="#br0" timeOffset="34825.4925">3845 1265,'0'-50,"25"50,-1 0,26 50,-25-50,49 0,-24 25,24-25</inkml:trace>
  <inkml:trace contextRef="#ctx0" brushRef="#br0" timeOffset="36117.2898">5854 620,'-25'50,"0"-25,0 24,1-49,-1 25,25 25,-25-50,0 24,25 26,0-25,0-50,25-25,-25 26,25 24,0-50,-25 25,24-24,-24 24,25 25,0 0,-25-50,25 50,0-25,0 25,-1 0,1 0,0 25,0-25,0 50,-1-50,1 25,-25 24,0-24,-25 25,1-26,-1 26,0-50,0 0,25 25,-25-25,50 0,0 0,0 0,0 0,-1 0,1 49,0-49,-25 25,0 25,-25-25,0 24,-24-24,-1 25,1-50,-1 24,25 26,0-50,0 0</inkml:trace>
  <inkml:trace contextRef="#ctx0" brushRef="#br0" timeOffset="36330.3132">6474 918,'25'0,"-50"0,75 0,-26-25</inkml:trace>
  <inkml:trace contextRef="#ctx0" brushRef="#br0" timeOffset="36900.9179">7045 595,'0'0,"-25"0,0-49,0 49,-24 0,24 0,-25 0,25 0,0 0,1 0,24 49,24-24,-24 25,25-25,-25 24,25-49,-25 25,25-25,0 0,0 0,-1 0,1 0,25 0,-25 0,-1 0,1 0,0 0,-25 50,25-50,-25 24,0 26,-25-25,0 24,0-24,-24 25,-26-25,-24 24</inkml:trace>
  <inkml:trace contextRef="#ctx0" brushRef="#br0" timeOffset="39509.0625">2679 2555,'-50'0,"75"0,0-25,74 25,0-74,50 24,25 25,49-49,50-1,49-49,1 50,24-25,25-25,-25 25,1 24,-51-49,-24 50,-50 49,-24-50,-50 26,-50 24,0-25,-49 26,-1 24,-24 0,0 0,0 0,0 0</inkml:trace>
  <inkml:trace contextRef="#ctx0" brushRef="#br0" timeOffset="39950.3406">7714 322,'0'50</inkml:trace>
  <inkml:trace contextRef="#ctx0" brushRef="#br0" timeOffset="40131.3375">8062 967,'-50'0,"25"0,0 0,0 0</inkml:trace>
  <inkml:trace contextRef="#ctx0" brushRef="#br0" timeOffset="46199.7223">10418 1042,'0'-50,"-25"50,0 0,1 0,24-25,-25 25,0-49,0 98,25-24,-25 25,25-25,0 24,-24 26,24-51,-25 26,25 24,-25-49,25 25,0-25,0 24,0-98,0-26,25 50,-25-49,25 0,-1-1,-24 26,25 24,-25-50,25 75,-25-49,25 24,0 25,-1 0,1 25,0 24,0-24,0 25,-1-25,1 24,-25 26,25-1,-25-49,0 24,0 26,25-75,-25 74,-25-74</inkml:trace>
  <inkml:trace contextRef="#ctx0" brushRef="#br0" timeOffset="46824.0171">10170 1191,'0'24,"25"-24,0 0,-1 0,26 0,0 0,24 0,0 0,-24-24,24 24,-49 0,25 0</inkml:trace>
  <inkml:trace contextRef="#ctx0" brushRef="#br0" timeOffset="47201.412">10046 893,'-25'0,"0"0,25-50,25 50,25-24,-1 24,1 0,24 0,-24 0,0 0,-1 0,1 0,-25 0,24 0,-24 0,0 0,0 0</inkml:trace>
  <inkml:trace contextRef="#ctx0" brushRef="#br0" timeOffset="47537.5624">11162 1042,'25'0,"0"0,0 0,-1 0,1 0,0 0,0 0,0 0,-1 0,1 0</inkml:trace>
  <inkml:trace contextRef="#ctx0" brushRef="#br0" timeOffset="47744.9491">11162 1414,'0'0,"25"0,0-50,0 50,-1-25,1 25,0 0</inkml:trace>
  <inkml:trace contextRef="#ctx0" brushRef="#br0" timeOffset="49162.7956">12179 1265</inkml:trace>
  <inkml:trace contextRef="#ctx0" brushRef="#br0" timeOffset="49981.4659">12204 1265,'0'25,"0"24,0-24,0 25,25-50,-25-75,0 1,0 24,0 26,-25-51,25 1,-25 74,25-50,0 25,25 25,0 0,0 0,24 0,-24 0,25 25,-26-25,1 0,0 50,0-50,0 0,-25 25,24 24,-24-24,0 25,0 24,25-74,-25 25,25 24,0-49,0 0,-1 0,1 0,0 0</inkml:trace>
  <inkml:trace contextRef="#ctx0" brushRef="#br0" timeOffset="51524.3664">12154 769,'25'0,"0"0,0 0,0-25,24 25,-24 0,0-49,0 24,24 25,-24-50,0 25,0 25,-25 25,0 25,24-50,1 0,0 25,0 24,0-24,-1 25</inkml:trace>
  <inkml:trace contextRef="#ctx0" brushRef="#br0" timeOffset="53364.461">13320 1290,'0'-25,"25"25,-25-50,0 26,0-26,0 25,0-24,0 24,0-25,0 25,0-24,25 49,0 0,-1 0,1 0,0 49,0-49,24 0,-24 0,0 0,0 25,0-25,-25 50,24-50,-24 25,0 24,0-24,0 25,0-26,0 26,25-50,-25 25,25-25,0 0,0 0</inkml:trace>
  <inkml:trace contextRef="#ctx0" brushRef="#br0" timeOffset="54122.8392">14114 1042,'0'-50,"25"50,-1 0,1 0,0 0,0 0,0 0,-1 0,1-25,0 25,0 0,0 0,-25-49,0 24,-50 25,25 0,-24 0,24 0,-25 0,25 25,1-25,-1 49,0-49,0 25,25 25,25-25,-25 24,25-24,0 25,-1-26,26 26</inkml:trace>
  <inkml:trace contextRef="#ctx0" brushRef="#br0" timeOffset="54786.8405">14610 1042,'0'-75,"-25"75,0 0,1 0,24 25,-25 25,25-25,0 24,25-24,-1 25,1-50,25 0,-1 0,1 0,-25 0,24 0,-24-50,0 25,0 25,-25-49,25 49,-1 0,1 49,0-49,-25 25,25-25,0 50,-1-50,1 0,0 0,25 0,-26 0,1-50,25 25,-25-24,-1 24,-24-25,0 25,0-24,25 98,0-24,0 25,0-25,0 24,-25-24,24 25,-24 24,25-49,-25 24,0-24,-25 25,1-50</inkml:trace>
  <inkml:trace contextRef="#ctx0" brushRef="#br0" timeOffset="55409.1496">15974 1116,'0'-49,"-25"49,1 49,-1-49,0 0,0 25,25 25,-25-50,25 24,0 26,0-25,25 24,25-49,-25 0,24 0,26 0,-26-49,1 49,-1-25,1 25,0 0,-1-50,-24 26,0 24,0-75,-25 1,0 24,-25 25,0-24,0 24,0 25,1-50,-26 50,25 0,-24 0,24 50,0-50,25 25,-25 24,25 26,0-1,25 1,-25-1,25 0,0 26,-1-26,-24 0,25 1,-25-25,0 24</inkml:trace>
  <inkml:trace contextRef="#ctx0" brushRef="#br0" timeOffset="56057.144">17587 1141,'24'0,"1"0,25 0,-1 50,26-50,-26 0,26 0,-1 0,1 0,-1 0,-24 0</inkml:trace>
  <inkml:trace contextRef="#ctx0" brushRef="#br0" timeOffset="56340.9616">17959 967,'-75'0,"50"0,1 0,24 75,0-1,0 1,24-1,-24 0,25 1,-25-1,25-49,0 25,0 24</inkml:trace>
  <inkml:trace contextRef="#ctx0" brushRef="#br0" timeOffset="57116.5165">19248 1191,'25'0,"-50"0,1 0,-26 24,-49 26,74-25,0 24,-24-24,49 25,-25-50,25 25,25 24,-1-49,1 25,25-25,-1 0,1 0,0 0,-1 0,26 0,-26 0,-24 0,25-25,-26 25,26-49,-25 24,0-50,-25 26,25 24,-25-49,0 24,0 25,-25-24,25 24,-25 25,0 0,0 0,0 0,1 0,24 25,-25 24,25-24,-25 25,25 24,0 0,0 1,0-1,0 1,0-1,0 1,0-51,0 26,0-25,0 24,25-49</inkml:trace>
  <inkml:trace contextRef="#ctx0" brushRef="#br0" timeOffset="57530.1559">19174 769,'0'0,"-25"-25,25-24,25 49,0 0,24-25,-24 25,0 0,0 0,0 0,-1 0,1 25,0 24,25-24,-26 25,26-26</inkml:trace>
  <inkml:trace contextRef="#ctx0" brushRef="#br0" timeOffset="58186.7672">20141 1215,'-24'0,"48"0,1-24,0 24,25-50,-26 25,1-24,25 24,-25-25,-25 25,0 50,0 25,24-25,-24 24,25-24,0 25,0-26,24 26,-24-25,0-25,-25 49,25-49,0 0,-1 0,1-49,0 24,0-25,0 26,24-26,-49 25,25-49,0 74,-25-50,0 100,0-25,0 24,25-24,-25 25,25-26,-25 26,24-50,-24 25</inkml:trace>
  <inkml:trace contextRef="#ctx0" brushRef="#br0" timeOffset="58349.6076">20613 695,'-25'-25</inkml:trace>
  <inkml:trace contextRef="#ctx0" brushRef="#br0" timeOffset="58812.6794">21134 1141,'0'50,"0"-26,0 26,24-25,-24 24,25-49,0-49,0 24,0-49,-1 74,1-50,-25 25,25 25,0-49,0 49,-1 49,1-49,0 25,0 25,0-26,-25 26,24-50,-24 25,0 24</inkml:trace>
  <inkml:trace contextRef="#ctx0" brushRef="#br0" timeOffset="59600.9686">22126 1067,'0'-25,"-25"25,0 0,0 0,-24 0,24 25,-25 24,26-24,-1 25,0-26,0 26,0-50,1 25,24 24,24-49,1 25,0-25,0 0,24 50,1-50,0 0,-1 0,26 0,-26 0,1 0,24 0,-49-50,25 50,-26-25,26 25,-25-49,0 24,-1-49,-24 24,0-24,0 49,0-50,-24 26,-1 24,0 25,0-50,0 26,1 24,-1 0,0 24,25 26,-25-50,0 74,25 1,-24-1,-1 25,25 25,0 25,0-50,0 26,0-26,-25 25,25-50,0 1,0-51,0 26,0 24,0-49,0-50,0-24</inkml:trace>
  <inkml:trace contextRef="#ctx0" brushRef="#br0" timeOffset="62210.4455">27756 670,'0'-50,"0"100,0-25,0 24,25 26,-25-1,25 75,-25 0,0-1,0 26,-25 25,25 24,-25 0,25-49,-24 24,24 25,-25 1,25-1,-25 0,25 0,-25 1,25-1,0-50,0 26,0-50,0-1,0 1,0 0,0 0,0-50,0 25,0 25,0-75,0 75,0-74,0-1,0 1,0-1,0 0,0 1,0-1,0-49,0 25,0-100,0-24</inkml:trace>
  <inkml:trace contextRef="#ctx0" brushRef="#br0" timeOffset="62934.4159">24879 3671,'0'0,"-25"0,50 0,0 0,0-25,24 25,1 0,24 0,26 0,24 0,0-49,49 49,26 0,24 0,25 49,25-49,0 0,0 25,-1-25,26 50,0-50,-1 25,26-25,-26 49,-24-49,0 0,0 0,0 0,-25 0,0 0,0 25,-25-25,0 50,-24-50,-25 0,-1 0,-24 0,-25 24,-25-24,0 0,-24 50,-25-50,24 0,-24 0,-26 0,26 0,0 0,-26 0,1 0,0 0,0 0,-50 0</inkml:trace>
  <inkml:trace contextRef="#ctx0" brushRef="#br0" timeOffset="64999.0849">26045 3572,'25'-50,"0"25,-1 25,1 0,25-49,-25 24,-1 25,1 0,0-50,0 26,0 24,-1-50,1 25,0 25,0-49,0 24,-1 25,26-50,-25 50,0-25,-1 25,1 0,0-49,0 49,0-25,24 25,-24 0,25 0,-26-50,26 50,0-24,-1 24,1 0,0 0,-1-50,1 50,-1 0,1 0,0-25,-26 25,26 0,0 0,-1 0,1 0,-25 0,24 0,1 0,-25 0,24 0,-24 0,25 0,-1 25,-24-25,0 0,0 0,-1 0,1 0,0 0,25 0,-25 50,-1-50,1 0,0 0,0 0,0 0,-1 0,-24 24,25-24,0 0,0 50,24-50,-24 0,25 0,-1 25,-24 24,25-49,-1 0,-24 0,0 0,0 25,0-25,-1 50,1-50,25 0,-25 0,-1 25,1 24,25-49,-25 25,24 25,-24-50,0 24,25 26,-26-50,1 25,0 24,0-49,0 0,-25 25,24-25,-24 50,25-50,-25 25,0 24,25-49,-25 25,25-25,-25 50,0-25,25-25,-25 49,24-49,-24 25,0 25,25-50,-25-50</inkml:trace>
  <inkml:trace contextRef="#ctx0" brushRef="#br0" timeOffset="66000.8239">28501 2828,'-25'0,"25"25,-25-25,0 49,0-49,1 0,-1 0,0 25,0-25,0 0,1 50,-1-50,0 0,0 0,0 0,1 0,-1 0,25 24,0 26,25-50,-25 25,24 24,1-49,0 25</inkml:trace>
  <inkml:trace contextRef="#ctx0" brushRef="#br0" timeOffset="66803.0336">26888 3423,'0'25,"0"24,25-49,-25 25,25 25,0-50,-25 25,24 24,1-49,-25 25,0 25,0-25,-25 24,1 26,-1-75</inkml:trace>
  <inkml:trace contextRef="#ctx0" brushRef="#br0" timeOffset="67898.2773">28253 3572,'-25'0,"25"25,25-25,-1 49,1-24,0-25,0 50,0-50,-25 25,24-25,1 49,0-49,0 0,0 0,-25 25,0 25,-25-50,0 0,25 24,-25 26,0-50,1 25</inkml:trace>
  <inkml:trace contextRef="#ctx0" brushRef="#br0" timeOffset="68827.4714">27409 4118,'-25'0,"1"0,-1 0,25 49,-25-49,0 0,25 25,-25 25,1-50,-1 24,25 26,0-25,0 24,25-49,-1 0,1 0,0 0,0 0,0 0,-1 0,-24-49,25 24,-25-25,25 26,-25-26,0 25,-25 25,0-49,25 24,-24 25,-1 0</inkml:trace>
  <inkml:trace contextRef="#ctx0" brushRef="#br0" timeOffset="69753.0337">27707 893,'0'-50,"25"26,-1 24,-24-50,25 25,0 25,0-49,0 49,-25-25,0 50,24-25,-24 49,25-49,0 25,0-25,24 0</inkml:trace>
  <inkml:trace contextRef="#ctx0" brushRef="#br0" timeOffset="70352.799">28203 670,'0'0,"-25"0,50 0,0 0,24 25,1-25,-25 0,24 0,-24 0,0 0,25 0,-50-25,24 25,1-50,-25 25,0 50,0 25,0 24,0-49,0 49,0-24,0 24,-25 1,25-1,-24 1,-1-1,0-49,-25 24,26-24,-1 25,-25-50,25-50,25 25,25-49,25 24,-1 26,26-51,-1 26,1 24</inkml:trace>
  <inkml:trace contextRef="#ctx0" brushRef="#br0" timeOffset="71420.0525">32370 3671,'0'50,"25"-50,-25 25,25 24,0-24,-1 25,1-26,-25 26,25-25,0 24,0-49,-25 25,24-25,-24 50,-24-25,-1 24,25-24,-25 25,0 24,0-74</inkml:trace>
  <inkml:trace contextRef="#ctx0" brushRef="#br0" timeOffset="71914.9209">32668 4539,'0'25,"-25"-25,25 50,0-26,0 26,0-25,25-25,0-25,-1-25,1 26,25 24,-1-75,-24 75,0-49,0 49,-25-25,25 25,-25 25,0 24,0-24,0 25,0 24,24-49,1 24</inkml:trace>
  <inkml:trace contextRef="#ctx0" brushRef="#br0" timeOffset="74560.6146">29592 4093,'-25'0,"25"-50,25 50,-50 0,25-25,-25 25,25-49,0 24,25 25,0 0,0 0,24 0,-24 0,0 0,25 0,-26 0,26 0,-25 0,0 25,-1 24,-24 26,0-1,0-49,-24 25,-1 24,0 0,0-49,0 25,1 24,-26-74,25 75,0-75,25 24,-24-24,-1 50,50-50,24 0,1 0,-1 0,26 0,-26 0,26 0,-26 0,1 0,0-50,-1 50,-24 0,0 0,0 0,-50-24,0 24,0 0,0 0</inkml:trace>
  <inkml:trace contextRef="#ctx0" brushRef="#br0" timeOffset="76346.6645">28129 4242,'24'0,"1"0,0 0,-25-50,25 50,-25-25,-25 25,0 0,0 25,1 25,-1-50,25 24,-25 26,25-25,0 24,0-24,0 25,25-50,0 25,-1-25,26 0,-25 0</inkml:trace>
  <inkml:trace contextRef="#ctx0" brushRef="#br0" timeOffset="76624.5324">28501 4415,'0'50,"-25"-50,25 25,0 24,0-24,0 25,0-26,0 26,0-25,0 24,0-24</inkml:trace>
  <inkml:trace contextRef="#ctx0" brushRef="#br0" timeOffset="77376.2775">28649 2406,'25'-25,"0"25,0 0,0-49,-25 24,-25 25,0 0,0 0,0 0,1 0,24 25,-25 24,0-49,25 25,0 25,0-26,0 26,25-25,0 24</inkml:trace>
  <inkml:trace contextRef="#ctx0" brushRef="#br0" timeOffset="77774.9243">28972 2604,'25'0,"24"0,-24 0,0 0,0 0,0 0,-25 25,0 25,0-25,-25 24,0 26,0-75,0 25,25 24,25-49,25 0,-1 0,1 0,0 0,-1-49</inkml:trace>
  <inkml:trace contextRef="#ctx0" brushRef="#br0" timeOffset="78509.7596">26243 4192,'25'0,"-25"-25,25 25,0 0,0 0,-25-49,24 49,-24-25,0-25,-24 50,-1 0,0 0,0 50,0-50,1 0,-1 74,0-74,25 25,0 25,0-26,0 26,25-25,0 24,-1-49,26 0</inkml:trace>
  <inkml:trace contextRef="#ctx0" brushRef="#br0" timeOffset="79048.9838">26516 4341,'-25'0,"25"-25,25 25,0 0,0 0,0 0,-1 0,1 0,0 0,-25 25,0 24,0-24,-25 25,0-50,25 25,-24-25,48 0,1 0,0 0,0 0,0 49,-1-49,-24 25,0 25,-24-26,-1 26,0-25,-25-25,26 49,-1-49</inkml:trace>
  <inkml:trace contextRef="#ctx0" brushRef="#br0" timeOffset="85836.5556">25400 4043,'25'0,"0"0,24 0,-24 0,0 0,0 0,-1 0,1 0,0 0</inkml:trace>
  <inkml:trace contextRef="#ctx0" brushRef="#br0" timeOffset="86285.1424">25846 3944,'-24'0,"24"-50,24 50,-24-24,25 24,0 0,0 0,0 0,0 0,-25 24,0 26,0-25,0 24,-25-24,25 25,-25-50,25 25,-25 24,50-49,0 0,0 0,-1 0,1-49,0 49,0-25</inkml:trace>
  <inkml:trace contextRef="#ctx0" brushRef="#br0" timeOffset="90722.4546">4242 3274,'-25'0,"0"0,0 0,-24 25,24 25,-25-26,25 26,1-25,-1 24,0 26,25-1,0-49,25-25,0 0,24-25,-24 25,0-49,0 24,-1-25,-24 25,0-24,0 24,0-25,0 26,0 48,0 26,0-25,25 24,0-49,0 25,0-25,-1 0</inkml:trace>
  <inkml:trace contextRef="#ctx0" brushRef="#br0" timeOffset="91009.8888">4415 3150,'0'0,"-25"0,25 50,25-50,0 25,0 24,0 26,-1-1,1 25,0 25,-25-49,0-1,0 1,-25-1,0 0,1 1,-1-75,-25 25</inkml:trace>
  <inkml:trace contextRef="#ctx0" brushRef="#br0" timeOffset="91315.2723">3696 3200,'-75'0,"51"0,-1 0,0 25,0 24,25 26,0 24,0 25,0-50,25 26,49-26,1 0,24-24,25 24</inkml:trace>
  <inkml:trace contextRef="#ctx0" brushRef="#br0" timeOffset="91822.8882">5779 3051,'-49'-74,"49"-1,-25 75,0-49,25 24,-25 25,1 0,24-50,-25 50,0 0,0 0,0 50,1-50,-1 25,0 24,0 26,25-51,-25 51,25-1,0 1,0 49,0-50,0 0,25 26,-25-26,0 1,0-26,0 26,0-51,0 26,0-25,-25-25,1 49,-1-49,0 0</inkml:trace>
  <inkml:trace contextRef="#ctx0" brushRef="#br0" timeOffset="92331.0289">5904 4167,'0'-49,"-25"24,0 25,0 0,0 0,0 25,1 24,-1-49,25 25,0 25,0-26,0 26,25-25,24 24,-24-49,0 0,25 0,-26 0,1 0,0 0,0 0,0 0,-1 0,-24-49,25 24,0-25</inkml:trace>
  <inkml:trace contextRef="#ctx0" brushRef="#br0" timeOffset="92848.0594">6548 3349,'0'0,"0"24,0 26,0-25,0 24,0 26,0-1,-24-74,24 25,0 25,0-100,0 25,24-49,-24-1,0 1,25 24,-25-24,25 49,0-24,0 24,-25-25,24 50,1 0,0 50,0-25,0 24,-25 26,24-1,-24-49,25 49,-25-24,0-25,0 24</inkml:trace>
  <inkml:trace contextRef="#ctx0" brushRef="#br0" timeOffset="93033.8818">6524 3497,'-50'0,"100"0,-75 0,74-49,1 49,0 0,-26-25</inkml:trace>
  <inkml:trace contextRef="#ctx0" brushRef="#br0" timeOffset="93240.7165">6300 3125,'25'0,"0"0,49 0,1 0,-1-49,1 49,-1 0</inkml:trace>
  <inkml:trace contextRef="#ctx0" brushRef="#br0" timeOffset="93436.8543">7020 3497,'25'0</inkml:trace>
  <inkml:trace contextRef="#ctx0" brushRef="#br0" timeOffset="93919.9121">7640 3051,'25'25,"-25"24,24-24,-24 25,25 24,-25-49,25 25,-25 24,0-49,0 24,0-24,0 25,0-100,-25 25,25-24,-25 24,1 25,-1-50,0 50,0-24,0 24,1 24,-1 26,0-25,25 24,0-24,25 25,-25-25,25 24,-1-49,26 0</inkml:trace>
  <inkml:trace contextRef="#ctx0" brushRef="#br0" timeOffset="94365.0362">7987 3373,'25'0,"-25"-24,25 24,24 0,-24-50,0 25,25 25,-26-49,1 24,-25-25,25 25,-25-24,0 24,0-25,0 26,0-26,-25 50,25 50,-25-50,25 24,-24 26,24-25,0 24,0 26,0-1,0 1,0-51,0 26,0-25,24 24,1-49,0 25,0-25,0 0</inkml:trace>
  <inkml:trace contextRef="#ctx0" brushRef="#br0" timeOffset="94589.0188">8062 2902,'-50'0,"75"0,24 0,1 0,0 0,-1 0</inkml:trace>
  <inkml:trace contextRef="#ctx0" brushRef="#br0" timeOffset="95594.8282">5358 3274,'-25'0,"0"0,0 0,1 25,-1 25,0-26,25 26,0 24,0 1,25-50,0 24,-1-49,1 0,0 0,25 0,-26 0,1 0,0-49,0 24,0-25,-1 25,-24-24,0 24,0-49,-24 24,24 25,-25 25,0 0,0 0,0 0,1 0,-1 25</inkml:trace>
  <inkml:trace contextRef="#ctx0" brushRef="#br0" timeOffset="98132.7428">2679 5383,'25'0,"-50"0,50-25,0 25,-25 25,0 24,0-24,24 25,-24 24,25 0,-25 1,0-50,0 24,0 26,0-50,0 24</inkml:trace>
  <inkml:trace contextRef="#ctx0" brushRef="#br0" timeOffset="98347.8601">2729 5308,'0'-25,"49"25,-24 0,25 0,-1-49,1 49</inkml:trace>
  <inkml:trace contextRef="#ctx0" brushRef="#br0" timeOffset="103154.9421">2828 5953,'-25'0,"25"25,25-50,0-24,-1 24,1 25,-25-50,25 25,0 25,-25-49,0 98,25-24,-25 25,0-25,24 24,1-24,-25-50,25 25,-25-49,0 24,25 25,-25-50,0 25,25 25,-25-49,0 24,24-50,-24 1,0 24,25 26,-25-51,0 26,0 24,0-25,0 25,0-24,25 49</inkml:trace>
  <inkml:trace contextRef="#ctx0" brushRef="#br0" timeOffset="103669.7681">3299 5655,'0'25,"25"-25,0 0,-1 0,1-25,0 25,0 0,-25-74,25 74,-25-50,0 26,0-26,0 25,-25 25,0 25,0 25,0-50,25 24,-24 26,24 24,0-49,0 25,24-25,1 24,0-24,0-25,0 50,-1-50,1 0,0 0,0-50</inkml:trace>
  <inkml:trace contextRef="#ctx0" brushRef="#br0" timeOffset="104149.3707">4242 5159,'-25'0,"25"50,0-25,0 24,0 26,0 24,0 25,25-50,-25 1,24-1,-24 1,25-1,0-49,0-50</inkml:trace>
  <inkml:trace contextRef="#ctx0" brushRef="#br0" timeOffset="104481.5952">4564 5432,'0'0,"-25"0,0 25,-24 25,24-50,-25 24,1 26,24-50,0 0,0 25,1-25,48 0,1 0,0 0,0 0,24 49,-24-49,25 0,-25 25,24 25,-24-50,0 25,0 24</inkml:trace>
  <inkml:trace contextRef="#ctx0" brushRef="#br0" timeOffset="104931.1085">4787 5507,'0'24,"0"26,0-25,0 24,25-49,-25 25,0-50,25 25,-25-74,0 24,25 50,-25-24,25 24,-1 0,1 0,0 0,0 0,-25 24,25 26,-1-50,-24 25,25 24,-25-24</inkml:trace>
  <inkml:trace contextRef="#ctx0" brushRef="#br0" timeOffset="105804.0476">5308 5507,'-25'-50,"1"50,-1 0,25 50,0-26,0 26,0 24,0 1,25-50,-1-25,1-25,0 25,25-50,-50 25,24-24,1 24,0-25,-25 26,0-26,0 25,25 25,-25 25,25-25,-25 50,24-50,1 0,0 0,0 0,0 0,-25-50,24 25,1 25,-25 25,0 25,25-50,0 24,-25 26,25-50,24 25,-24-25,0 0,25 0,-26 0,1-25,0 25,0-50,0 26,-1-26,-24 25,25 50,-25 25,25-50,-25 24,25 26,0-50,-1 0,1 0,0 0,0-50,0 26,-1 24,-24-50,25 25,-25-49,0-1,0 26</inkml:trace>
  <inkml:trace contextRef="#ctx0" brushRef="#br0" timeOffset="106919.7448">7714 4911,'0'25,"0"25,0 24,0-49,25 25,-25 24,0-49,0 24,25 26,-25-50,0 24,0-24,0 25,-25-100,25 25,-25-24,0 49,1-25,-1 25,0 0,0 0,-24 0,24 25,25 24,-25-49,25 75,0-51,0 26,0-25,25-25,0 49,24-49,1 0</inkml:trace>
  <inkml:trace contextRef="#ctx0" brushRef="#br0" timeOffset="107438.1626">8037 5383,'0'-25,"25"25,-1 0,1 0,25-50,-1 25,-24 25,25-74,-1 74,-24-74,0 24,0 25,0-49,-25 24,0 25,0-24,0 24,0-25,0 25,-25 50,25 25,-25-25,25 24,-25 26,25-1,0-49,0 25,0 24,25 0,0-74,-25 25,25-25,-1 50,1-50,0 0,0 0,0-50,-1 25</inkml:trace>
  <inkml:trace contextRef="#ctx0" brushRef="#br0" timeOffset="107756.488">8136 4638,'0'0,"-50"0,26 0,48 0,1 0,25 50,-1-50,1 0,24 0,-24 0,0 0,-26 0,26 0,-25 0,0 0,-1 0</inkml:trace>
  <inkml:trace contextRef="#ctx0" brushRef="#br0" timeOffset="108576.732">9203 4936,'24'0,"1"50,0-50,25 0,-26 0,1 0,0 0,0 0,0 0,-1 0,1 0,0 0,0 0</inkml:trace>
  <inkml:trace contextRef="#ctx0" brushRef="#br0" timeOffset="108968.7561">9277 5209,'0'0,"25"0,24 0,-24 25,25-25,24 0,-24 0,24 0,-24 0,-1 0,-24 0,0 0,0 0,0 0,-1 0,-24 49,-24-49</inkml:trace>
  <inkml:trace contextRef="#ctx0" brushRef="#br0" timeOffset="116069.4364">28377 4862,'-25'0,"25"-25</inkml:trace>
  <inkml:trace contextRef="#ctx0" brushRef="#br0" timeOffset="116510.6904">29021 2604,'0'25,"0"25</inkml:trace>
  <inkml:trace contextRef="#ctx0" brushRef="#br0" timeOffset="117929.7202">26491 4614</inkml:trace>
  <inkml:trace contextRef="#ctx0" brushRef="#br0" timeOffset="120920.6371">6672 3721,'25'0</inkml:trace>
  <inkml:trace contextRef="#ctx0" brushRef="#br0" timeOffset="121220.9814">8136 3572</inkml:trace>
  <inkml:trace contextRef="#ctx0" brushRef="#br0" timeOffset="123783.5791">6747 5606,'0'49,"25"-49,-25 25,0 25,0-25,0 24,0-24,-25 25,0-25</inkml:trace>
  <inkml:trace contextRef="#ctx0" brushRef="#br0" timeOffset="126720.5331">10592 5060,'-25'0,"25"-49,25 24,-25-25,24 25,-24-24,0 24,0-25,0 25,25 25,0 0,0 0,24 0,-24 0,0 0,0 0,0 25,-1-25,1 0,0 0,0 50,-25-25,0 24,0-24,0 25,0-25,25 24,-1-49,1 0,0 0</inkml:trace>
  <inkml:trace contextRef="#ctx0" brushRef="#br0" timeOffset="127171.1831">10542 4614,'-50'0,"26"0,48 0,1-50,0 50,0-25,0 25,-1 0,1-49,0 49,-25-25,25 25,0 0,-1 0,1 0,0 0,0 25,0 24,-1-49,1 25,0 25,25-50,-26 24</inkml:trace>
  <inkml:trace contextRef="#ctx0" brushRef="#br0" timeOffset="127652.6377">11658 4465,'-25'0,"1"0,24 74,24 1,-24-51,0 26,0-25,0 24,0-24,25 25,-25-25,0 24,0-98,0 24,-25 25,25-50,-24 50,-1-25,0 25,0 0,0 0,1 0,-1 0,0 0,0 0,0 25,25 25,25-25,0 24,0-49,0 25,-1-25</inkml:trace>
  <inkml:trace contextRef="#ctx0" brushRef="#br0" timeOffset="128144.6162">12055 4911,'-25'0,"0"0,25-49,0 24,25-25,-25 25,0-49,0 0,0 24,0 25,25 25,0 0,0 0,-1 25,26-25,-25 50,0-50,0 0,-1 0,-24 24,25 26,0-50,-25 25,0 24,25-49,-25 25,0 25,25-50,-1 25,26-25,24 49,1-49</inkml:trace>
  <inkml:trace contextRef="#ctx0" brushRef="#br0" timeOffset="128396.5255">13022 4688,'-24'0,"24"-50,24 50,1 0,25 0,-1 0,26 50,-25-50,-1 0,26 0,-26 0,-24-50,25 50,-26-24</inkml:trace>
  <inkml:trace contextRef="#ctx0" brushRef="#br0" timeOffset="128626.5865">13122 4341,'-25'49,"50"-98,-75 98,50-24,0 25,0-25,25 24,0 26,-1-51,1 26,0 24,0-49,0 25,0-25,-25 24</inkml:trace>
  <inkml:trace contextRef="#ctx0" brushRef="#br0" timeOffset="129272.5559">14238 4465,'-50'0,"25"0,-24 0,24 0,-25 0,1 25,24 24,-25-49,26 25,-1 25,0-50,0 24,25 26,0-25,0 24,25-49,0 0,0 25,24-25,1 0,24 0,-24 0,24 0,1 0,-26 0,1 0,0-25,-1 25,-24 0,0-49,0 24,-1 25,-24-50,0 26,0-51,0 26,-24 24,-1-25,0 25,0 25,0-49,1 49,-1 0,0 49,25-24,-25 25,0-25,25 49,0 0,0-24,0 24,0 1,0-1,0 1,25-50,-25 24,25-24,-25 25,25-26,0-24</inkml:trace>
  <inkml:trace contextRef="#ctx0" brushRef="#br0" timeOffset="129661.6615">13940 4242,'-49'-50,"49"25,24-24,1 24,0 25,0 0,0-50,-1 25,26 25,-50-49,25 24,0 25,-1 0,-24-50,25 100,-25 24,25 1,0-50,0 24,24 26,-24-1</inkml:trace>
  <inkml:trace contextRef="#ctx0" brushRef="#br0" timeOffset="130380.5576">15032 4762,'0'-49,"0"24,24-49,1 74,-25-75,25 26,-25 24,0-50,0 26,0 24,0-25,0 26,25 24,-25 24,25-24,-1 50,26-50,-25 0,24 25,-24 24,0-49,0 0,0 0,0 0,-25 25,0 25,0-25,24 24,-24-24,25-25,0 0</inkml:trace>
  <inkml:trace contextRef="#ctx0" brushRef="#br0" timeOffset="130987.8616">16024 4043,'0'0,"0"-25,-25 25,25 25,0 25,0-25,0 24,0 26,0-1,0 0,0-49,0 50,0-26,0 26,0-51,0 26,0-25,0 24,0-98,-25 24,0 25,25-50,-24 26,-1 24,0-50,0 50,25-25,-25 25,1 0,24 25,-25-25,0 50,25-26,0 26,0-25,0 24,25-49,0 25,-1-25,1 0,0 0,0 0,0-25,-1 25,1 0</inkml:trace>
  <inkml:trace contextRef="#ctx0" brushRef="#br0" timeOffset="131943.6564">16793 4341,'0'-25,"-25"25,0 0,0 25,1 24,-26-49,25 0,-24 25,-1 25,0-50,1 25,24-25,0 49,0-49,0 0,25 25,0 25,25-50,0 0,25 0,-25 24,24-24,26 50,-26-50,26 0,-26 0,26 0,-26 0,26 0,-26-50,-24 50,25-24,-26 24,1-50,0 25,0-24,0 24,-1-50,-24 26,0 24,-24-49,-1 24,0 25,0 25,0-49,1 49,-1-25,0 25,0 0,0 25,1-25,24 49,-50-24,50 25,-25-26,0 26,25-25,0 49,0-24,0 24,0 1,0-1,0 0,0 1,0-1,0-49,0 25,0 24,0-49,0 25,0-26,0 26,0-25,0 24,0-98,0 24</inkml:trace>
  <inkml:trace contextRef="#ctx0" brushRef="#br0" timeOffset="132910.5662">17735 4341,'25'0,"0"0,0 0,0 0,-1 0,26 0,0 0,-26 0,26 0,-25 0,24 0,-24 0,0 0,0 0,0 0,-1 0,1 0,-25-25</inkml:trace>
  <inkml:trace contextRef="#ctx0" brushRef="#br0" timeOffset="133252.5141">17934 4093,'-25'0,"25"25,0 24,0-24,0 25,0-26,0 26,0 24,0-49,0 25,0 24,0-49,0 25,0-26,25 26,-25-25,0 24,0-24</inkml:trace>
  <inkml:trace contextRef="#ctx0" brushRef="#br0" timeOffset="136140.6581">25623 3497,'25'0,"0"0</inkml:trace>
  <inkml:trace contextRef="#ctx0" brushRef="#br0" timeOffset="137138.3509">27980 3795,'-25'0</inkml:trace>
  <inkml:trace contextRef="#ctx0" brushRef="#br0" timeOffset="151263.6984">27707 3746,'-25'0,"50"0,0 0,-1 0,1 0,-25 49,25-49,0 0,0 0,-1 0,1 0,25 0,-25 0,-1 25,26-25,0 50,-25-50,24 0,1 0,-25 0,24 24,-24-24,0 0,0 0,24 0,-24 0,25 0,-1 0,1 0,-1 0,-24 0,25 0,-25 0,24 0,-24 0,0 0,0 0,-1 0,26 0,24 0,-24 0,25 0,-26 0,1 0,-1 0,-24 0,0 0,0 0,0 0,-50 0,0 0,-25 0,1 0,-26 0,26 0,-26 0,-24 0,25 0,-26 0,1 0,0 0,0 0,24 0,-24 0,25 0,24-24,-24 24,49 0,-25 0,25 0,1 0,-1 0,0 0,50 0,0-50,24 50,51-25,-26 25,50 0,0 0,25 0,-25 0,0 0,0 0,-25 0,0 0,-49 0,0 0,-1 0,-24 0,0 0,0 0,-50 0,0 0,-49 0,-1 0,1 0,-1 0,-24 0,0 0,24 0,1 0,0 0,24 0,25 0,0 0,1 0,-1 0,0 0,0 0,0 0,1 0,-26 0,0 0,1 0,-1 25,1-25,-1 0,0 0,25 0,1 0,48 0,1 0,25 0,24 0,1 0,-1 0,1 0,-26 0,1 0,-25 0,-1 0</inkml:trace>
  <inkml:trace contextRef="#ctx0" brushRef="#br0" timeOffset="153718.0347">27732 3721,'-25'0,"0"0,0 0,-24 0,24 0,-25 0,1 0,24 0,-50 0,26 0,-1 0,-24 25,-1-25,1 49,-1-49,-24 0,25 0,-1 0,1 0,24 0,-24 0,24 0,1 0,-1 0,25 0,1 0,-1 0,0 0,0 0,0 0,25-49,25 49,25 0,-1 0,51-25,-26 25,50 0,0 0,0 0,0 0,25 0,-50 0,25 0,-25 0,1 25,-26-25,-24 0,-1 49,1-49,-25 0,-1 0,1 0,0 0,-50 0,-24 0,-1 0,0 0,-24 0,0 0,-26-49,1 49,0-25,-25 25,25 0,-25-50,24 50,1-25,25 25,-1-49,1 49,49-25,-24 25,24 0,0 0,0 0,0 0,1 0,-1 0,0 0,0 0,0 0,1 0,-1 0,-25 0,25-50,1 50,-1 0,50 0,-1 0,26 50,24-50,1 0,24 0,25 25,0-25,25 49,-25-49,0 0,0 0,-25 25,0-25,-24 0,-26 0,-24 0,25 0,-25 0,-25 50,-25-50,0 0,-25 0,-24 0,0 0,-26 0,-24 0,-25 0,25 0,-24 0,24-50,0 50,0 0,49-25,1 25,-1 0,26 0,24-49,0 49,0 0,1 0,24-25,49 25,1 0,24 0,25 0,25 0,0 25,0-25,0 49,0-49,0 0,-24 0,-1 25,-25-25,26 0,-51 50,1-50,-1 0,-24 0,0 0,0 0,-50 0,-25 0,1 0,-26 0,-24 0,-25-50,0 50,0 0,0 0,0 0,25-25,0 25,49 0,0 0,26 0,-1 0,74 0,26 0,24 0,0 25,50-25,0 0,0 50,0-50,-1 0,-48 0,24 0,-50 0,-24 0,-1 0,1 0,-25 0,-1 0,1 0</inkml:trace>
  <inkml:trace contextRef="#ctx0" brushRef="#br0" timeOffset="157353.8881">27831 3820,'-25'0,"25"-25,25 25,0 0,-1 0,1 0,0 0,25 0,-26 0,51 0,-25 25,-1-25,26 0,-1 0,-24 0,24 50,-24-50,24 0,-24 0,-1 0,1 0,-1 0,1 0,0 0,-1 0,1 0,-25 0,24 0,-24-50,0 50,0 0,0 0,-1 0,1 0,25 0,-25 0,-1 0,1 0,25-25,-25 25,-1 0,1 0,0 0,0 0,0 0,24 0,-24 0,0 0,0 0,-1 0,26 0,-25 0,24 0,-24 0,0 0,0 0,0 0,-1 0,1 0,25 0,-25 0,-1 0,1 0,25 0,-25 0,24 0,1 0,-25 0,24 0,-24 0,0 0,25 0,-26 0,1 0,0 0,0 0,0 0,24 0,1 0,-1 0,1 0,0 0,-1 0,1 25,-1-25,26 0,-26 0,1 0,24 0,-24 50,0-50,24 0,-24 0,-1 0,1 0,0 0,-1 0,1 0,-1 0,1 0,0 0,-1 0,1 0,-1 0,1 0,0 24,-1-24,1 0,-1 0,1 50,0-50,-1 0,-24 0,25 0,-25 0,24 0,-24 0,25 0,-26 0,26 0,-25 0,0 0,-1 0,1 0,25 0,-25 0,-1 0,1 0,0 0,0 0</inkml:trace>
  <inkml:trace contextRef="#ctx0" brushRef="#br0" timeOffset="157972.2924">33337 3746,'-24'0,"-1"0,0 0,0 49,0-49,1 25,24 25,-25-26,25 26,25-25,-25 24,24-49,-24 25,25 25,0-50,0 0,0 0,-1 25,1-25,0 0,0 0,0-25,0 25,-1 0,1 0,0-50,0 25,0 25,-1-49,-24 24,0-25,0 26,-24-26,-1 25,-25-24,-24 24,-1-25,1 50,-50-25</inkml:trace>
  <inkml:trace contextRef="#ctx0" brushRef="#br0" timeOffset="158944.9991">28947 819,'25'0,"-25"-50,25 25,-1 25,1-49,0 24,0 25,-25-50,25 25,0 25,-25 25,24 25,-24-25,25 24,0-24,0 25,0-26,-1 26,1-50,0 25</inkml:trace>
  <inkml:trace contextRef="#ctx0" brushRef="#br0" timeOffset="159123.2365">28947 546,'-25'-25,"50"50,-25-50,50 25,24 0</inkml:trace>
  <inkml:trace contextRef="#ctx0" brushRef="#br0" timeOffset="159322.269">29691 670,'0'0,"-25"0,1 25,-1 24,25-24,-25 25,0-26,0 26</inkml:trace>
  <inkml:trace contextRef="#ctx0" brushRef="#br0" timeOffset="159636.3233">29840 819,'25'0,"0"0,24 0,-24 0,0 74,0 0,-25 1,0-50,0 24,0-24,0 25,24-26,26-24,0 0,49 0</inkml:trace>
  <inkml:trace contextRef="#ctx0" brushRef="#br0" timeOffset="160992.003">26293 3795,'0'-49</inkml:trace>
  <inkml:trace contextRef="#ctx0" brushRef="#br0" timeOffset="162192.3072">24358 3274,'0'0,"-49"0,24 0,0 0,0 25,0 25,1-50,-1 74,0-49,25 24,0-24,0 25,0-25,25-25,0 49,-1-49,1 0,0-49,25 24,-26 25,1-50,25 25,-25 25,-25-74,24 74,-24-74,0 24,0 25,0-24,-24 24,-1-25,0 50,0 0,0 0,1 50,-1-50,0 0,25 25,-25 24,25-24,0 25,0-26,25 26,0-25,-25 24,25-24,-1 25,1-50,0 25,0 24,0-24,-1 25,1-50,0 0</inkml:trace>
  <inkml:trace contextRef="#ctx0" brushRef="#br0" timeOffset="162390.1841">24730 3150,'0'-25,"25"25,0 0,24 0,1 0</inkml:trace>
  <inkml:trace contextRef="#ctx0" brushRef="#br0" timeOffset="162546.9436">24780 3423,'74'-50</inkml:trace>
  <inkml:trace contextRef="#ctx0" brushRef="#br0" timeOffset="162973.5299">25177 3200,'25'-50,"-1"25,1-49,0 24,-25 26,0-26,25 25,0 50,-25 25,24-50,1 24,-25 26,25-25,-25 24,25-49,0 25,-1 25</inkml:trace>
  <inkml:trace contextRef="#ctx0" brushRef="#br0" timeOffset="163364.3373">25078 2828,'-25'0,"0"0,50 0,0 0,-1 0,51 0,-26 0,51 0,-51-50,26 50,-26 0,1-25,-25 25,-1 0,1 0,0 0</inkml:trace>
  <inkml:trace contextRef="#ctx0" brushRef="#br0" timeOffset="166870.268">26343 3646,'-25'-49,"50"49,-1 0,1 0,25 49,24-49,1 0,-1 25,25-25,-24 50,49-50,-25 25,0 24,0-49</inkml:trace>
  <inkml:trace contextRef="#ctx0" brushRef="#br0" timeOffset="167182.18">27062 3721,'74'0,"-24"0,0 0,24 0,-24 0</inkml:trace>
  <inkml:trace contextRef="#ctx0" brushRef="#br0" timeOffset="176109.4929">18777 4192,'50'0,"-25"-25,24 25,-24 0,25 0,-26 0,1 0,0 0,0 0,-25 25,0 25,0-26,-25 26,0-25,25 24,-25-24,1 25,-1-50,0 25,25 24,-25-49,0 0,25 25,25-25,0 50,0-50,0 0,-1 0,1 0,0 0</inkml:trace>
  <inkml:trace contextRef="#ctx0" brushRef="#br0" timeOffset="176356.5666">18852 4490,'0'0,"24"0,1 0,25 0,-1-25,1 25,-25 0,24 0,-24 0</inkml:trace>
  <inkml:trace contextRef="#ctx0" brushRef="#br0" timeOffset="176743.7369">18653 4167,'-25'-74,"25"24,0 25,25 25,-25-49,25 24,-25-25,25 26,0 24,-25-50,24 50,-24-25,25 50,0-25,0 50,0-50,24 24,1 26,-1-50,1 25</inkml:trace>
  <inkml:trace contextRef="#ctx0" brushRef="#br0" timeOffset="177258.2149">19695 3870,'0'24,"0"26,0-25,25 24,-25 26,0-50,25 24,-25 26,0-51,0 26,0 24,0-49,0 25,0-100,0 25,-25 25,25-49,-25 24,0 25,0-50,1 50,-1 0,0 0,0 0,25 50,25-25,-25 24,25-49,0 25,24-25,-24 0,25 0,-26 0</inkml:trace>
  <inkml:trace contextRef="#ctx0" brushRef="#br0" timeOffset="177698.3844">20117 3944,'24'0,"1"0,0 0,0 0,24 0,-24 0,0 25,0-25,0 49,-1-49,-24 25,0 25,-24-25,24 24,-25-24,0 25,0-26,0 26,1-50,-1 25,25 24,0-24,25-25,-1 50,1-50,0 0,0 0,0 0,24 0,-24 0</inkml:trace>
  <inkml:trace contextRef="#ctx0" brushRef="#br0" timeOffset="177912.5142">20315 4266,'0'0,"-25"-24,0 24,1 0,48 0,26 0,24 0,1 0,24 0,0 0,1 24,-1 26</inkml:trace>
  <inkml:trace contextRef="#ctx0" brushRef="#br0" timeOffset="178637.4075">7243 6573,'-74'0,"98"0,26 0,-25 0</inkml:trace>
  <inkml:trace contextRef="#ctx0" brushRef="#br0" timeOffset="178796.2024">7913 6648,'0'-25,"-25"25,0 0,25-50</inkml:trace>
  <inkml:trace contextRef="#ctx0" brushRef="#br0" timeOffset="178929.728">7640 6251,'-25'0,"50"0,-75-50,75 50</inkml:trace>
  <inkml:trace contextRef="#ctx0" brushRef="#br0" timeOffset="179444.2991">8508 6325,'0'25,"0"25,-25-50,25 24,0 26,0-25,0 24,0-24,0 25,0-25,0 24,0-98,0 24,0-25,0 25,0-49,0 0,0-1,25 26,-25 24,0-50,25 75,-25-49,25 24,-1 25,1 0,0 0,0 0,0 25,-1-25,1 49,-25-24,25 25,-25-25,25 24,-25-24,0 25,0 24,0-49,0 24,0-24</inkml:trace>
  <inkml:trace contextRef="#ctx0" brushRef="#br0" timeOffset="179645.4697">8582 6474,'-24'0,"48"-50,26 50,-25-24,24 24,1 0,0 0</inkml:trace>
  <inkml:trace contextRef="#ctx0" brushRef="#br0" timeOffset="179876.3832">8334 6127,'0'0,"-49"0,24 0,25-25,50 25,-1-50,26 50,-26-24,26 24,24 0,-50 0</inkml:trace>
  <inkml:trace contextRef="#ctx0" brushRef="#br0" timeOffset="180100.2932">9327 6474,'-25'0,"50"0,-25 0</inkml:trace>
  <inkml:trace contextRef="#ctx0" brushRef="#br0" timeOffset="180634.0497">9897 6127,'0'0,"-25"0,25 49,0-24,0 25,25 24,-25-49,0 49,25-24,-25 24,0-49,0 25,0-25,0 24,0-24,0-50,-25 25,25-49,-25 24,0 25,1-50,-1 25,-25 25,25-49,1 49,-1 0,0 0,0 0,0 0,25 49,0-24,25 25,0-50,25 25,-1 24,26-49,-1 0</inkml:trace>
  <inkml:trace contextRef="#ctx0" brushRef="#br0" timeOffset="181097.1563">10567 6499,'-25'0,"25"-25,25 25,0 0,-25-74,24 74,1-75,-25 26,0 24,25-50,-25 26,0 24,0-25,0 26,-25 24,0 24,25 26,-24-25,-1 24,25 26,-25-50,25 24,0 26,25-1,-25-49,25 24,-1-24,-24 25,25-50,0 25,0-25,0 0,-1 0,1-25</inkml:trace>
  <inkml:trace contextRef="#ctx0" brushRef="#br0" timeOffset="181372.5691">10368 5953,'0'0,"-24"0,-1 0,0-49,50 49,0 0,24 0,1 49,24-49,-24 0,24 0,-24 0,-1 0,1 0</inkml:trace>
  <inkml:trace contextRef="#ctx0" brushRef="#br0" timeOffset="181614.1959">11460 6325,'0'0,"25"0,-1 0,1-49,0 49,25 0,-1 0,-24 0,25 0,-26 0,1 0</inkml:trace>
  <inkml:trace contextRef="#ctx0" brushRef="#br0" timeOffset="181779.8149">11534 6548,'25'0,"0"0,0 0,-1 0,1-49,0 24</inkml:trace>
  <inkml:trace contextRef="#ctx0" brushRef="#br0" timeOffset="198355.8472">12179 6548,'-25'0,"25"-49,0 24,0-25,0 26,0-26,-25 25,1 25,24-49,0 24,0-25,24 50,1 0,0 0,0 0,0 0,0 0,-1 0,1 0,0 0,0 0,0 0,-1 0,1 0,-25 50,25-50,-25 25,0 24,0 26,0-51,0 26,0-25,25-25,-25 49,25-49,-1 0,1 0,0 0,0 0,0 0,-1 0,1-49</inkml:trace>
  <inkml:trace contextRef="#ctx0" brushRef="#br0" timeOffset="199135.9269">12948 6325,'25'0,"0"0,-1 0,1 0,0 0,0-49,-25 24,25 25,-25-50,0 25,-25 25,0 0,0 0,0 0,1 0,-1 0,0 25,0 25,0-50,25 25,-24 24,24-24,0 25,24-26,-24 26,25-25,0-25,25 49,-1-49,-24 0</inkml:trace>
  <inkml:trace contextRef="#ctx0" brushRef="#br0" timeOffset="199805.4215">13370 6325,'0'0,"-25"0,0 0,0 0,25 25,0 25,0 24,25-74,-25 25,25-25,0 0,0 0,-1 0,1-25,0 25,0-50,0 26,-25-26,24 50,-24-25,25 25,0 25,0 25,0-50,-1 0,1-50,-25 25,25-24,-25 24,0-25,0 25,0-24,0 24,25 25,0 25,-25 24,24-24,1 25,0-25,-25 24,25-49,-25 25,0 25,0-26,-25 26,0-25</inkml:trace>
  <inkml:trace contextRef="#ctx0" brushRef="#br0" timeOffset="200494.2881">14511 6127,'0'-25,"0"50,-25-50,0 25,0 25,1 24,-1-49,-25 25,25 25,0-50,25 25,-24 24,-1-49,25 25,0 25,25-50,-1 0,1 0,0 0,25 0,-25 0,24 0,1 0,-1 0,-24 0,25-50,-1 50,-24-25,25 25,-25 0,-1-49,1 24,0-25,-25 25,0-24,0 24,0-25,-25 26,0-26,25 25,-24 25,-1 0,0 0,0 0,0 75,25-51,-24 26,24 24,0 1,0-50,0 24,0 26,0-1,0-49,0 24,0-24,0 25,24-25,-24 24,25-24,0-25,0-25</inkml:trace>
  <inkml:trace contextRef="#ctx0" brushRef="#br0" timeOffset="201013.0192">15528 5904,'0'-25,"0"50,25-25,-25 49,0 26,0-51,0 51,0-26,0 26,0-1,0 1,0-51,0 26,0-100,-25 26,0 24,0-75,0 75,1 0,-26-49,25 49,-25 0,26 0,-1 49,0-49,25 25,0 25,25-26,-25 26,25-50,-1 25,26 24,0-49,-25 0,24 0</inkml:trace>
  <inkml:trace contextRef="#ctx0" brushRef="#br0" timeOffset="201530.2615">15776 6325,'-25'0,"25"-74,25 74,-25-75,25 26,-25 24,0-49,0 24,0 25,0-24,24 49,1 0,0 0,0 0,0 0,24 0,-24 0,0 0,0 49,-1-49,1 0,0 0,-25 25,0 25,0 24,0-49,0 24,0-24,25 25,24-50,1 0</inkml:trace>
  <inkml:trace contextRef="#ctx0" brushRef="#br0" timeOffset="202616.0143">17066 5953,'49'0,"-24"0,25 0,-1 0,26 0,-26-49,26 49,-26 0,1 0,0 0,-1 0,-24-25,0 25,0 0,-1 0,-24-50</inkml:trace>
  <inkml:trace contextRef="#ctx0" brushRef="#br0" timeOffset="202983.9992">17487 5655,'-25'0,"25"75,25-1,-25-49,25 25,-25 24,25 1,-25-1,25 0,-25-49,25 25,-25 24,24-49,-24 25,25-26,0-24,0-24</inkml:trace>
  <inkml:trace contextRef="#ctx0" brushRef="#br0" timeOffset="204443.6216">18306 6052,'0'-24,"25"-26,-25-24,0 49,0-50,0 26,0 24,0-25,0 25,24 25,1 0,0 0,25 0,-1 25,-24-25,0 50,0-50,0 0,-1 0,1 0,-25 25,0 24,25-24,-25 25,25 24,-25-49,25 25,-1-26,26 26,0-25,-1 24</inkml:trace>
  <inkml:trace contextRef="#ctx0" brushRef="#br0" timeOffset="204975.9919">19348 6028,'0'-124,"0"99,0-25,0 25,0-49,24 74,1-75,-25 26,25 24,0-25,-25 100,25-50,-25 25,24 24,1-24,0 25,0-50,0 0,0-50,-1 25,1-49,-25 24,0 26,0-26,0 100,25-50,-25 74,25-49,-25 24,0 26,25-1,-1-49,-24 25,25-25,-25 24</inkml:trace>
  <inkml:trace contextRef="#ctx0" brushRef="#br0" timeOffset="205113.9795">19720 5234,'-50'-25,"100"50</inkml:trace>
  <inkml:trace contextRef="#ctx0" brushRef="#br0" timeOffset="205533.8461">20042 5655,'0'25,"0"25,0-25,0 24,25-49,0 0,0 0,-25-49,24 24,-24-25,25 25,0-24,-25 24,25-25,0 50,-1 50,1-50,0 25,0 24,0-49,-1 25,1 25</inkml:trace>
  <inkml:trace contextRef="#ctx0" brushRef="#br0" timeOffset="206168.2036">21109 5432,'-99'0,"74"0,0 0,-25 0,26 25,-1 25,0-50,0 24,0 26,1-25,24 24,0-24,24 25,1-50,25 25,-25-25,24 0,1 0,-1 0,1-25,0 25,-1 0,1 0,-1-50,1 25,-25-24,0 24,-1-25,-24 26,25-51,-25 26,-25 24,25-25,-24 25,-1 25,0-49,0 49,0 49,1-24,24 25,0-25,0 49,0-24,-25 24,25 0,0 1,0-1,0 1,0-50,0 24,0 26,0-51,25 26</inkml:trace>
  <inkml:trace contextRef="#ctx0" brushRef="#br0" timeOffset="206632.244">22051 5283,'0'-74,"0"99,0 24,0 26,0-1,0 1,0-51,0 51,0-1,0 1,0-26,0 26,0-50,0-50,-24-25,24 25,-25-49,0 74,0-75,0 75,-24-49,24 49,0 0,0 0,25 49,-24-49,24 25,0 25,0-25,24 24,1-49,0 25,25 25,-1-50</inkml:trace>
  <inkml:trace contextRef="#ctx0" brushRef="#br0" timeOffset="207480.2521">22820 5283,'-24'0,"-1"0,0 0,0 25,0 25,0-50,-24 74,-1-49,1 25,24-50,0 24,0 26,0-50,1 25,24 24,24-49,1 0,0 0,0 25,0-25,-1 0,26 0,-25 0,24 0,-24 0,25 0,-25 0,0 0,24 0,-24 0,0-25,24 25,-24-74,25 74,-25-74,-1 24,1-24,-25 49,0-25,0 25,0-24,-25 24,1 25,-1 0,0 0,0 0,0 0,1 0,-1 0,0 74,0-74,25 25,-25 50,25-26,0 26,0-1,0 0,0 1,0-1,0-49,0 50,0-1,0 0,0-24,0 24,-24 1,24-50,0 24,-25-98,25 24</inkml:trace>
  <inkml:trace contextRef="#ctx0" brushRef="#br0" timeOffset="211410.2011">3795 8334,'-49'25,"24"25,25-25,0 24,0 26,0-1,0 0,0 1,0 24,0-25,0-24,0 25,0-51</inkml:trace>
  <inkml:trace contextRef="#ctx0" brushRef="#br0" timeOffset="211621.9128">3671 8558,'0'0,"-50"-50,50 25,25 25,0 0,25 0,24-49,1 49</inkml:trace>
  <inkml:trace contextRef="#ctx0" brushRef="#br0" timeOffset="211792.2733">3770 8781,'-49'0,"74"0,-1 0,26 0,24-75</inkml:trace>
  <inkml:trace contextRef="#ctx0" brushRef="#br0" timeOffset="212025.8889">4415 8558,'-25'24,"1"-24,-1 50,-25-50,25 25,-24 24,24-24,0 25,25 24,25 1,0-75,0 0,49 0,-24 0,24 0,0-50,1 25</inkml:trace>
  <inkml:trace contextRef="#ctx0" brushRef="#br0" timeOffset="212123.9526">4688 8558,'0'0,"0"-75,-25 26,0 24,1 25,-1 25</inkml:trace>
  <inkml:trace contextRef="#ctx0" brushRef="#br0" timeOffset="212504.2622">5085 8706,'-25'-74,"0"74,25-74,-24 74,24-75,0 1,24 24,1 25,0 25,0 0,0 0,-1 0,1 0,0 0,0 25,0 25,-25-25,24 24,1 26,0-75,0 24,0 26,24-50,26 25</inkml:trace>
  <inkml:trace contextRef="#ctx0" brushRef="#br0" timeOffset="213123.8052">6276 8334,'24'0,"1"0,-25-49,25 49,-25-25,25 25,-25-50,0 26,-25-26,0 50,0 0,1 0,-1 50,0-50,-25 24,50 26,-24-25,24 24,0-24,0 25,24-25,26 24,-25-24,24 25,26-50,-26 24</inkml:trace>
  <inkml:trace contextRef="#ctx0" brushRef="#br0" timeOffset="213397.2902">6796 8434,'0'49,"0"-24,0 25,25-26,-25 26,0 24,25 1,-25-50,0 24,25-24,-25 25,25-50,-25-50</inkml:trace>
  <inkml:trace contextRef="#ctx0" brushRef="#br0" timeOffset="213574.9304">7417 7962,'0'-49,"0"98,-25-24</inkml:trace>
  <inkml:trace contextRef="#ctx0" brushRef="#br0" timeOffset="213728.2458">7516 8781,'0'74,"-25"-74</inkml:trace>
  <inkml:trace contextRef="#ctx0" brushRef="#br0" timeOffset="214446.5636">3919 9550,'-25'49,"50"-98,-74 98,24-49,50 0,-1 0,26-49,24 49,26-25,-1 25,25-74,25 74,-1-50,1 25,0 25,25-49,-25 49,24-25,26 25,-26-50,-24 25,25 25,-25 0,-1 0,-24-49,-24 49,24-25,-50 25,1 0,-1 0,-24 0,-1 0,-24 0,0 0,0 0,-25-50,-25 26</inkml:trace>
  <inkml:trace contextRef="#ctx0" brushRef="#br0" timeOffset="215259.268">4638 8483,'0'25,"0"25,25-26,-25 26,25-25,-25 24,0-24,0 25,0-25,-25 24,25-24,-49 25,24-50,-25 24</inkml:trace>
  <inkml:trace contextRef="#ctx0" brushRef="#br0" timeOffset="235877.9674">27608 3646,'24'0,"1"25</inkml:trace>
  <inkml:trace contextRef="#ctx0" brushRef="#br0" timeOffset="236468.0173">29245 3746</inkml:trace>
  <inkml:trace contextRef="#ctx0" brushRef="#br0" timeOffset="237435.7534">27756 3597,'-24'0,"-1"0,50 0,-25 49,49-49,-24 0,25 0,-1 25,1-25,-1 50,26-50,-1 0,-24 0,24 25,1-25,-26 0,26 0,-1 0,1 0,-26 0,26 0,-1 0,-24 0,-1 0,26 0,-26 0,1 0,0 0,-26 0,1 0,25 0,-25 0,-1 0,1 0,0 0,0 0,0 0,-1 0,1 0,25 0,-25 0,-1 0,1 0,-50 0,1 0</inkml:trace>
  <inkml:trace contextRef="#ctx0" brushRef="#br0" timeOffset="239707.901">28129 3497,'0'25,"24"25,1-25,0 24,-25-24,25-25,0 50,-1-25,1-25,-25 49,25-49,0 0,-25 25,25-25,-1 50,1-50,0 0,-25 24,25-24,-25 50,25-50,-1 0,1 0,-50 0,25 25,-24 24,-1-49,0 0,0 25,0-25,1 50,-1-50,0 0,25 25,25-50,0 25,-25-50,24 25,1 25,0-49,0 24,0 25,-1-50,1 26,0-26,-50 50,0-25,1 25,-1-49,0 24,0 25,-24-50,24 25,0 25,0-49,0 24,1 25,24-50,-25 50,25 50</inkml:trace>
  <inkml:trace contextRef="#ctx0" brushRef="#br0" timeOffset="242937.9798">8855 7888,'-49'25,"24"-25,-25 49,1-49,24 25,-25 25,1-25,-1 24,0-24,1 25,24-26,-25 26,26-50,24 25,-25-25,25 49,25-24,-1-25,1 50,0-50,0 0,24 0,1 0,0 0,-1 0,1 0,-1-50,1 50,0-25,-26 25,26 0,-25-49,0 24,-1-25,1 26,0-26,0 25,0-49,-25-1,0 1,0 24,-25 25,0-24,0 24,-24 25,24 0,0 0,0 0,0 0,1 0,-1 25,0 24,25-24,0 25,0 24,0-49,0 25,0 24,0 1,25-1,-25-49,0 49,25 1,-25-26,24 26,-24-51,25 26,-25 24,0-49,25 25,-25-100</inkml:trace>
  <inkml:trace contextRef="#ctx0" brushRef="#br0" timeOffset="243194.8164">9451 8062,'0'-25,"0"-25,24 25,1 25,25 0,-1 0,-24 0,25 0,-1 0,-24 0,25 0,-25 25</inkml:trace>
  <inkml:trace contextRef="#ctx0" brushRef="#br0" timeOffset="243393.1037">9550 8359,'-25'50,"50"-50,24 0,1-50,-25 50,24-25,1 25,24 0,-24 0</inkml:trace>
  <inkml:trace contextRef="#ctx0" brushRef="#br0" timeOffset="244017.3419">10815 7888,'0'0,"-50"0,1 0,24 0,0 0,-25 0,26 25,-1-25,0 49,0-49,0 25,1 25,-1 24,0-74,25 25,0 25,0-26,0 26,0-25,0 24,25-49,0 25,-1 25,1-50,25 0,-25 0,24 0,-24 0,25 0,-26 0,26 0,-25 0,0 0,-1-50,1 25,25 25,-25-49,-1 24,-24-25,25 26,0 24,-25-50,0 25,25 25,-25-49,0 24,0-25,0 25,-25 25,25-49,-25 24,0-25,1 50,-1-25,-25 25,25 0,1 0,-1 0,0 0,0 0,-24 0,24 25</inkml:trace>
  <inkml:trace contextRef="#ctx0" brushRef="#br0" timeOffset="253417.5407">12278 8260,'0'25,"0"24,0-24,0 25,-24-25,24 24,-25-24,25 25</inkml:trace>
  <inkml:trace contextRef="#ctx0" brushRef="#br0" timeOffset="254050.8476">13221 7813,'0'-49,"0"98,0-49,25 0,-25 25,0 25,25 24,-25-49,24 50,-24-26,0 26,25-1,-25-49,0 24,0-24,0 25,0-25,-25 24,25-24,-24-50,-1 25,0-49,25 24,-25 25,-25-50,26 25,-26 25,25-49,-24 24,24 25,-25 0,25 0,1 25,24 24,-25-49,25 25,0 25,25-25,-1 24,26-49,0 25,-26 25,26-50,0 0,-1 0,1-50,-25 25,0 25,-1-49,1 24,0 25</inkml:trace>
  <inkml:trace contextRef="#ctx0" brushRef="#br0" timeOffset="254851.5968">14089 8186,'-50'-50,"26"50,-1 0,0 0,0 0,-24 0,24 50,0-50,-25 24,26 26,-1-50,0 25,0 24,0-24,25 25,0-25,25-25,0 0,0 0,24 0,1 0,0 0,-1 0,1 0,-1 0,1-25,0 25,-26 0,26 0,-25-50,24 50,-24-25,0 25,-25-49,25 24,0-25,-25 26,0-26,0 25,0-24,0 24,-25-25,0 25,-25-24,26 24,-26 25,25-50,-24 50,24 0,-25 0,25 50,1-50,-1 25,25 24,-25 26,25-50,0 24,25 26,0-1,-1 0,1 1,0-50,0 49,0-24,-1 24,1 0,-25-49,25 25,0-25,-25 24,25-24,-25 25,24-50,-24-75</inkml:trace>
  <inkml:trace contextRef="#ctx0" brushRef="#br0" timeOffset="255095.5985">15329 8210,'0'0,"0"-24,25 24,0 0,0 0,24-50,1 50,0-25,-1 25,-24 0,25 0,-26 0</inkml:trace>
  <inkml:trace contextRef="#ctx0" brushRef="#br0" timeOffset="255316.5951">15478 8483,'-25'25,"50"-25,0 0,-25-25,25 25,0 0,-1 0,1 0,0 0,-25-49</inkml:trace>
  <inkml:trace contextRef="#ctx0" brushRef="#br0" timeOffset="259815.8838">16297 7888,'-25'0,"0"0,0 0,25 25,-25-25,1 0,24 49,-25-49,0 25,0 25,0-50,25 25,-24 24,24-24,-25 25,25-26,0 26,25-50,-1 25,1-25,-25 49,25-49,0 0,0 0,-1 0,26 0,-25 0,0 0,-1 0,1 0,25 0,-25 0,0 0,-1 0,1 0,0 0,0 0,-25-49,0 24,25 25,-25-50,24 26,-24-26,0 25,0-24,-24 24,-1 25,0 0,0-50,0 25,1 25,-1 0,0 0,0-49,0 49,-24 0,24 49</inkml:trace>
  <inkml:trace contextRef="#ctx0" brushRef="#br0" timeOffset="262762.9448">18852 8136,'0'50,"24"-50,1 0,0 0</inkml:trace>
  <inkml:trace contextRef="#ctx0" brushRef="#br0" timeOffset="262927.2308">19323 8359,'0'0,"0"50</inkml:trace>
  <inkml:trace contextRef="#ctx0" brushRef="#br0" timeOffset="263128.762">19050 7838,'-25'-25,"25"-24,25 49</inkml:trace>
  <inkml:trace contextRef="#ctx0" brushRef="#br0" timeOffset="263795.47">19918 7739,'0'25,"0"24,0 26,0-1,0-49,25 50,-25-26,0 26,0-51,0 26,0-25,0-50,0-25,0 26,0-51,0 1,0-50,0 49,0-24,25 25,-25 24,0 25,0-24,25 49,-25-25,24 25,1 25,0 24,0 26,0-51,-1 51,-24-1,25-24,0 24,-25 1,25-50,-25 24,0-24,25 25</inkml:trace>
  <inkml:trace contextRef="#ctx0" brushRef="#br0" timeOffset="263980.1123">20017 7987,'-24'0,"48"0,-73 0,98-25,-24 25,25 0,-1 0</inkml:trace>
  <inkml:trace contextRef="#ctx0" brushRef="#br0" timeOffset="264191.4564">19869 7590,'-25'-49,"25"24,25-25,-1 50,26-25,0 25,-1 0,26 0</inkml:trace>
  <inkml:trace contextRef="#ctx0" brushRef="#br0" timeOffset="264611.3826">20588 8037,'-25'0,"50"-50,24 50,-24-25</inkml:trace>
  <inkml:trace contextRef="#ctx0" brushRef="#br0" timeOffset="265144.0344">21332 7367,'0'-50,"0"100,25 24,-25-49,0 25,25 24,-25 1,0-51,0 26,0 24,0-49,0 25,0-25,0 24,0-98,0 24,-25 25,25-50,-25 25,0-24,0 24,1 25,-1 0,0 0,0 0,25 25,0 24,0-24,25 25,0-50,24 25,1-25,0 0</inkml:trace>
  <inkml:trace contextRef="#ctx0" brushRef="#br0" timeOffset="265603.4919">21754 7739,'-25'0,"25"-50,25 26,0 24,-1-75,1 75,0-74,0-1,0 26,-25 24,0-25,0 26,0-26,0 25,-25 25,25-49,-25 98,0-24,25 25,-25 24,25-49,0 24,-24 26,24-1,0 1,24-51,-24 51,25-26,-25-24,25 25,0-50,0 25,-1-25,1-25,0 25,0 0</inkml:trace>
  <inkml:trace contextRef="#ctx0" brushRef="#br0" timeOffset="265821.1684">21729 7169,'-25'-25,"50"50,-75-50,25-25,25 25,25 25,0 0,25 0,24 0,-24 0,24 0</inkml:trace>
  <inkml:trace contextRef="#ctx0" brushRef="#br0" timeOffset="266015.0485">22721 7317,'0'0,"25"0,0-24,0 24,-1 0,26 0,0 0,-1 0,1 0</inkml:trace>
  <inkml:trace contextRef="#ctx0" brushRef="#br0" timeOffset="266181.4728">22721 7764,'0'49,"25"-49,49 0,26 0,24 0,0-49</inkml:trace>
  <inkml:trace contextRef="#ctx0" brushRef="#br0" timeOffset="270549.4476">23937 7665,'-25'0,"25"-50,0 25,0-24,0 24,0-25,0 25,0-24,0 24,-25 25,25-50,0 26,-25 24,0 0,25-50,-25 50,25-25,-24 25,24-49,-25 24,0 25,50 0,0 0,-1 0,1 25,25-25,-25 0,0 49,24-49,-24 0,0 0,0 0,-1 0,-24 25,0 25,0 24,0 0,0-49,0 25,25 24,0-74,0 0,0 25,-1-25,26 0</inkml:trace>
  <inkml:trace contextRef="#ctx0" brushRef="#br0" timeOffset="270938.7721">24507 7367,'0'0,"-25"-50,0 50,50-24,0 24,0 0,0-50,-1 50,1-25,-50 25,1 0,-26 0,25 0,0 0,1 0,-1 25,0 25,0-26,25 26,0-25,0 24,25-24,0 25,0-50,24 0</inkml:trace>
  <inkml:trace contextRef="#ctx0" brushRef="#br0" timeOffset="271560.4661">24978 7293,'0'0,"-49"0,24 0,-25 0,25 0,1 0,-1 24,25 26,0-25,0 24,25-49,-25 25,24-25,1 0,0 0,0-25,0 25,0-49,-1 49,1 49,0-49,0 0,0 25,-1-25,1 0,0 0,0-25,24-24,-24 24,0-25,-25 26,25-51,-25 26,0 24,0-25,0 100,25-25,-1 24,1-24,-25 25,25-50,-25 24,0 26,0-25,0 24,0-24,0 25,-25-50</inkml:trace>
  <inkml:trace contextRef="#ctx0" brushRef="#br0" timeOffset="272184.7872">25722 7169,'0'0,"0"-25,-24 25,-1 0,25 25,-25 24,0-49,25 25,-25 25,25-26,-24 26,24-25,0 24,24-24,-24 25,25-50,0 25,0 24,0-49,-1 0,1 0,0 0,25 0,-26-49,1 24,0 25,0-75,0 75,-25-49,25 24,-25-25,0 26,-25-26,0 25,0 25,0-49,0 49,1-25,-1 25,0 0,0 0,0 0,1 0,-1 25,0 24,25-24,0 25,0-26</inkml:trace>
  <inkml:trace contextRef="#ctx0" brushRef="#br0" timeOffset="273799.4672">26566 6995,'0'25,"0"24,25-49,-25 25,0 25,24-25,-24 24,0-24,0 25,25 24,-25-49,0 24,0-24,0 25,0-25,0 24,0-24,0-50,-25 25,25-49,-24 24,-1-25,25 25,-25 25,0-49,0 49,1-25,-1 25,0 0,0 0,0 0,1 0,-1 25,0 24,25 26,0-50,25 24,0-49,-1 25,26-25,0 0,-1 0,-24 0,25 0,-26-25,26 25,-25 0,0-49</inkml:trace>
  <inkml:trace contextRef="#ctx0" brushRef="#br0" timeOffset="274517.1192">26938 7516,'25'0,"-25"-50,0 25,24 25,-24-49,25 24,-25-25,25 26,-25-51,0 26,0 24,0-25,0 25,-25-24,25 24,25 25,0 0,0 0,0 0,-1 0,1 25,0-25,0 49,0-49,-25 25,0 25,0-25,0 24,0-24,0 25,0-26,0 26,24-50,1 0,0 0,0 0,0 0,-1 0,1 0,0 0,0 0,-50 0,0 0,0 0</inkml:trace>
  <inkml:trace contextRef="#ctx0" brushRef="#br0" timeOffset="275367.3747">27707 7094,'25'0,"-1"0,1 0,0 0,0-25,0 25,24 0,-24 0,25 0,-26 0,1 0,25 0,-25 0,0 0,-1 0,1 0,0 0,0 0,0 0</inkml:trace>
  <inkml:trace contextRef="#ctx0" brushRef="#br0" timeOffset="275723.3945">28004 6921,'-49'-50,"24"50,25 50,25-26,-25 26,25-25,-25 49,24-24,-24 24,25 1,-25-51,0 26,25 24,-25-49,0 25,25-50,0 0,0 0,-25-50</inkml:trace>
  <inkml:trace contextRef="#ctx0" brushRef="#br0" timeOffset="276547.4119">28897 6995,'-24'0,"-1"-50,0 50,0 0,0 0,1 0,-1 0,0 50,0-50,0 0,1 25,-1-25,25 49,0-24,0 25,0-25,0 24,25-49,-25 25,24-25,1 0,0 50,0-50,0 0,-1 0,1 0,0 0,0 0,0 0,-1 0,-24-50,25 50,0-25,0 25,-25-49,25 24,-1 25,1 0,-25-50,25 50,-25-25,0-24,0 24,-25 25,25-50,-25 50,1-24,-26 24,25 0,-24 0,24 0,-25 0,25 0,1 0,-1 0,25 24,25-24,-1 0</inkml:trace>
  <inkml:trace contextRef="#ctx0" brushRef="#br0" timeOffset="276997.3963">29592 6995,'25'0,"0"0,-1 0,1 0,0 0,25 0,-26 0,1 0,0 0,0 0,0 0,-25 25</inkml:trace>
  <inkml:trace contextRef="#ctx0" brushRef="#br0" timeOffset="277390.5233">29567 7293,'0'0,"25"0,0 0,24 0,-24 0,25 0,-25 0,24 0,-24 0,25 0,-26 0,1 0,0 0,0 0,0 0,-25-50</inkml:trace>
  <inkml:trace contextRef="#ctx0" brushRef="#br0" timeOffset="278465.9759">30535 7367,'0'0,"0"-50,0 26,24 24,-24-50,25 25,-25-24,25 24,-25-25,0 25,0-49,0 24,0 26,-25-51,0 75,25-50,0 26,0 48,25-24,0 0,0 50,0-50,24 0,-24 0,25 0,-26 0,26 0,-25 25,0-25,-1 0,1 0,0 0,-25 50,0-26,0 26,0-25,-25 24,25-24,0 25,0-25,0 24,25-49,-25 25,25 25,0-50,-1 24,1-24,0 0</inkml:trace>
  <inkml:trace contextRef="#ctx0" brushRef="#br0" timeOffset="279269.7169">31626 6697,'0'-49,"0"98,0-24,25 25,-25-26,0 26,25 25,-25-51,0 26,0-25,24 24,-24-24,0 25,0-25,0-50,-24 25,-1 0,25-50,-25 25,0-24,0 49,1-25,-1 25,0 0,0 0,0 0,1 0,-1 0,0 0,25 25,-25 24,25 26,25-75,-25 25,25 24,0-49,-1 0,26 0,-25 0,24 0,-24 0,25 0</inkml:trace>
  <inkml:trace contextRef="#ctx0" brushRef="#br0" timeOffset="279779.3995">31874 7218,'25'-49,"0"24,-1-50,1 26,0 24,-25-25,25 26,-25-26,0 25,25 25,-1 0,1 0,0 0,0 0,0 0,-1 25,-24 25,0-26,25 26,-25-25,0 24,25-49,-25 75,25-75,-25 25,25 24,0-49</inkml:trace>
  <inkml:trace contextRef="#ctx0" brushRef="#br0" timeOffset="282306.5751">7441 11038,'0'-25,"0"-24,25 49</inkml:trace>
  <inkml:trace contextRef="#ctx0" brushRef="#br0" timeOffset="282480.4707">8582 11112,'0'50,"-24"-50,-1 0</inkml:trace>
  <inkml:trace contextRef="#ctx0" brushRef="#br0" timeOffset="282653.5279">8136 10492,'0'0,"-50"-74,26 74,48 0</inkml:trace>
  <inkml:trace contextRef="#ctx0" brushRef="#br0" timeOffset="283847.0721">10096 10294,'0'-25,"0"-24,0 24,0-50,0 1,-25-1,0 1,0 74,0-50,-24 26,-1 24,0 0,1 0,-26 0,26 24,-1 26,25-50,-24 25,24 24,0-24,0 25,25-25,0 49,0-24,0 24,0-49,0 25,0 24,25 0,-25-49,25 50,0-26,0 26,-1-51,-24 51,25-26,-25 26,25-50,-25 24,0 26,0-51,0 26,0-25,0 25,0-26,-25 26,0-50,1 25,-1-25,0 0,0 0,0 0,1-25,-1 25</inkml:trace>
  <inkml:trace contextRef="#ctx0" brushRef="#br0" timeOffset="284286.7169">9996 11311,'25'0,"0"0,0 0,-25-50,25 50,-25-24,-25 24,0 0,0 0,0 0,0 0,1 24,-1 26,0-50,25 25,-25 24,25-24,25 25,0-25,0 24,24-49,-24 0,25 0,-1 0</inkml:trace>
  <inkml:trace contextRef="#ctx0" brushRef="#br0" timeOffset="284735.6253">10716 11385,'-25'25,"25"25,0 24,25 1,-25-51,24 26,-24-25,0 24,25-24,-25 25,0-25,0 24,25-49,-25-49,0 24,25-25,-25 25,0-24</inkml:trace>
  <inkml:trace contextRef="#ctx0" brushRef="#br0" timeOffset="285923.188">10914 10641,'0'25,"0"25,0 24,0-49,0 24,0-24,0 25,0-25,0 24,0-98,0 24,0-25,0 25,0-49,0 0,0-1,25 1,-25 24,25 25,-25-49,0 24,24 26,1 24,-25 24,25 26,0-25,0 24,-25 26,24-50,-24 24,25 26,0-51,-25 26,25-25,-25 24</inkml:trace>
  <inkml:trace contextRef="#ctx0" brushRef="#br0" timeOffset="286105.1208">10939 10716,'-50'-50,"75"25,0 25,0 0,24-49,1 49</inkml:trace>
  <inkml:trace contextRef="#ctx0" brushRef="#br0" timeOffset="286339.3611">10740 10220,'-49'-25,"74"25,-1 0,51-50,-1 50,1-25,-1 25</inkml:trace>
  <inkml:trace contextRef="#ctx0" brushRef="#br0" timeOffset="286536.828">11633 10567,'0'0,"-24"25,24 24,24-49</inkml:trace>
  <inkml:trace contextRef="#ctx0" brushRef="#br0" timeOffset="287058.3448">12378 10071,'24'49,"-24"-24,0 25,25 24,-25 1,0-51,25 26,-25 24,0 1,25-50,-25 24,0-24,0 25,0-26,0-48,-25 24,0-50,25 25,-25-24,1 24,-1 25,-25-50,25 50,1 0,-26 0,25 0,0 0,25 50,-25-50,25 25,0 24,25-24,-25 25,50-50,-25 0,24 0,1 0</inkml:trace>
  <inkml:trace contextRef="#ctx0" brushRef="#br0" timeOffset="287456.9965">12750 10567,'49'-50,"-24"25,0 25,0-49,-25 24,24 25,-24-74,25 74,-25-50,25 25,-25-24,0 24,0-50,0 1,0 24,0 25,-25 25,25 25,-25 25,1 24,24 1,0-50,0 123,0-73,0-26,0 26,24-50,1 24,0 26,0-75,24 24,-24-24,25 0,-1-24,-24 24</inkml:trace>
  <inkml:trace contextRef="#ctx0" brushRef="#br0" timeOffset="287661.9969">12898 9922,'-74'-25,"49"25,0-50,50 50,0 0,74 0,-24-24,-26 24</inkml:trace>
  <inkml:trace contextRef="#ctx0" brushRef="#br0" timeOffset="287877.6659">14114 9971,'0'25,"25"-25,-1 0,26 0,0-25,-1 25,1 0,0 0</inkml:trace>
  <inkml:trace contextRef="#ctx0" brushRef="#br0" timeOffset="288061.1471">14362 10418,'-25'25,"25"-50,25 25,0 0,24-50,1 26,24-26</inkml:trace>
  <inkml:trace contextRef="#ctx0" brushRef="#br0" timeOffset="288539.6635">15528 9525,'0'0,"-25"-74,0 74,0 0,1 0,-1 0,0 0,0 24,0 26,0-50,25 74,-24-49,-1 25,25 24,0-49,0 49,0-24,0 24,0 1,0-50,25 24,-25 26,24-1,1-49,0 25,-25-26,25 26,-25 24,25-49,-25 25,0-25,0 24,-25-24,0 25,25-26,-25 26,0-50,1 0,-1 0</inkml:trace>
  <inkml:trace contextRef="#ctx0" brushRef="#br0" timeOffset="289056.3042">15850 10418,'0'0,"0"-50,0 26,0-26,0 25,25-49,-25 24,0 25,0-24,0 24,0-50,-25 75,25-74,-25 74,25-50,25 50,0 0,25 0,-26 0,1 50,25-50,-25 0,24 0,-24 0,0 0,0 25,-25 24,0-24,0 25,24-25,-24 24,25-49,25 25,-1-25,1 0,25 0</inkml:trace>
  <inkml:trace contextRef="#ctx0" brushRef="#br0" timeOffset="289519.311">16966 9674,'-24'-50,"24"100,0 24,0 1,0-1,0-49,0 49,0 1,0-26,0 26,0-50,0 24,0-24,0 25,0-100,0 25,0-24,0 24,-50-25,25 25,0-24,-24 49,24-25,-25 25,26 0,-1 0,0 25,25 24,0-24,0 25,25-25,0 24,24-49,1 0</inkml:trace>
  <inkml:trace contextRef="#ctx0" brushRef="#br0" timeOffset="289979.5834">17264 10120,'-25'0,"0"-49,25 24,0-25,25 25,-25-24,0 24,0-49,0 24,0 25,0-24,0 24,25 25,0 0,24 0,-24 0,25 0,-25 0,24 0,-24 0,0 0,0 0,-25 25,25-25,-25 49,0-24,0 25,0-26,0 26,0-25,24 24,1 26,0-75,25 25</inkml:trace>
  <inkml:trace contextRef="#ctx0" brushRef="#br0" timeOffset="304081.0794">15528 10889,'-25'0,"25"50,-25-50,25 25,-25-25,25 49,0-24,0 25,-24-50,24 24,0 26,0-25,0 25,24-50,1 0,0 0,0 0,0 0,-1 0,1 0,0-50,0 25,0 25,-25-50,24 26,1 24,-25-50,0 25,0-24,0 24,-25 25,1 0,-1-50,0 50,0 0,0 0,1 0,-1 0,0 0,0 0</inkml:trace>
  <inkml:trace contextRef="#ctx0" brushRef="#br0" timeOffset="305519.3376">15627 9252,'-25'0,"0"0,25-25,0-24,0 24,0 50,25 24,-25-24,25-25,-25 50,25-25,-25 24,25-24,-25 25,24-50,-24 24,25-24,0 0,0 0,0 0,24 0,26-24,-26 24,26 0,-26-50,26 25,-26 25,1-49,-1 24,-24 25,0 0,0 0,0-50,0 50,-25 50</inkml:trace>
  <inkml:trace contextRef="#ctx0" brushRef="#br0" timeOffset="306083.1261">18777 9748,'0'0,"-25"25,50-25,0 0,0 0,24 0,26 0,-26 0,1 0</inkml:trace>
  <inkml:trace contextRef="#ctx0" brushRef="#br0" timeOffset="306277.2105">18926 10368,'-25'50,"0"-50,50 0,0 0,25-50,24 26,-24 24</inkml:trace>
  <inkml:trace contextRef="#ctx0" brushRef="#br0" timeOffset="306835.4563">19968 9922,'-25'-25,"25"-25,0 26,0-26,0 25,0-49,0 24,0-24,-25 49,25-25,0 26,-25 24,25-75,25 75,0 0,0 0,24 0,1 0,-25 0,24 25,-24-25,0 0,0 0,0 50,-25-26,0 26,0-25,0 24,0-24,24 25,1 24,0-74,0 25,0 25,-1-50,26 24</inkml:trace>
  <inkml:trace contextRef="#ctx0" brushRef="#br0" timeOffset="307234.9952">20365 9153,'-25'-50,"50"100,-75-100,25 50,50 0,0 50,0-50,-1 0,1 25,0 24,0-49,0 0,-1 0,1 0,25 0,-25 0,24-49,-24 49,25 0,-25 0</inkml:trace>
  <inkml:trace contextRef="#ctx0" brushRef="#br0" timeOffset="307475.1845">20117 10344,'-25'74,"74"-74,1-50,0 26,24 24,25-50,0 25,1 25,-26 0</inkml:trace>
  <inkml:trace contextRef="#ctx0" brushRef="#br0" timeOffset="307884.183">20563 10641,'-25'0,"50"0,25 0,-26 0,1 0,0 0,0 0,0 0,-25 25,0 25,-25 24,0-74,25 25,-25 24,50-49,0 0,25 0,-26 0,51 0,-26-49,26 24,-1 25</inkml:trace>
  <inkml:trace contextRef="#ctx0" brushRef="#br0" timeOffset="308353.0809">21382 9004,'0'25,"0"25,0 24,24-74,-24 74,25 1,0-1,0 25,0 25,-1-24,1 24,0 24,0 1,-25-49,25 24,-1-50,-24 25,0-24,0-26,0 26,0-51,0 26,25-50</inkml:trace>
  <inkml:trace contextRef="#ctx0" brushRef="#br0" timeOffset="308726.8466">22151 10592,'-75'0,"150"0,-199 49,99-49,-25 0,25 0,1 25,-1 25,25-26,0 26,25-25,-1 24,1-49,25 0,-25 0,-1 0,1-49,25 24,-25-25,-25 26,0-26,0 25,-25-24,0 24,0 25,-24 0,-1 0,25-50</inkml:trace>
  <inkml:trace contextRef="#ctx0" brushRef="#br0" timeOffset="309207.1432">21704 8855,'0'0,"0"-49,0 98,25-49,-25 25,25 25,0-50,-25 24,24 26,1-50,0 25,0-25,0 0,-1 0,26-25,-25 25,24-50,-24 26,25 24,-25 0,-1-50,26 50</inkml:trace>
  <inkml:trace contextRef="#ctx0" brushRef="#br0" timeOffset="309425.769">22944 9376,'25'0,"0"0,0 0,0 0,-1 0,1 0,25 0,-1 0</inkml:trace>
  <inkml:trace contextRef="#ctx0" brushRef="#br0" timeOffset="309610.3998">23118 9922,'0'0,"-25"49,0-49,1 25,-1-25,50 0,-1-25,26 25,0-49</inkml:trace>
  <inkml:trace contextRef="#ctx0" brushRef="#br0" timeOffset="310214.6043">24358 9327,'-25'0,"1"0,-1 0,0 0,0 0,0 0,25-25,0-25,25 25,0 25,0 0,0-49,-1 24,1 25,0 0,25 0,-26 0,1 25,0-25,0 49,-25 26,0-50,0 24,-25 26,0-1,0 25,1-24,-26-1,25 50,0-99,1 24,24 26,-25-75,25 25,0 24,25-49,24 0,26 0,24-49,50 24,-25-50,25 26,-25 24,24-49,-24 74,-24-50,-26 50</inkml:trace>
  <inkml:trace contextRef="#ctx0" brushRef="#br0" timeOffset="311292.9784">21654 8855,'0'25,"-24"25,-1-50,0 24,0-24,0 0,25-24,0-26,0 25,0-24,25 49,0 0,0 0,0 0,-1 0,1 0,0 0</inkml:trace>
  <inkml:trace contextRef="#ctx0" brushRef="#br0" timeOffset="315433.0995">3671 13568,'-25'0,"50"0,-75 0,26 0,24 50,0-25,0 24,-25-24,25 49,0-24,0 24,0 1,0-1,0-49,0 25,0-26</inkml:trace>
  <inkml:trace contextRef="#ctx0" brushRef="#br0" timeOffset="315623.1007">3696 13543,'0'0,"0"-49,0 24,25-25,0 50,24-24,26 24</inkml:trace>
  <inkml:trace contextRef="#ctx0" brushRef="#br0" timeOffset="315798.9808">3696 13791,'-50'50,"100"-50,0-50,24 26</inkml:trace>
  <inkml:trace contextRef="#ctx0" brushRef="#br0" timeOffset="316129.739">4167 13692,'-49'0,"24"25,0-25,0 50,25-26,0 26,0-25,0 24,25-49,-25 75,50-75,-26 0,26 0,-25 0,24 0,1 0,-25-75,0 75,-1-74,-24 0,0 24,0 25,-24-24,24 24,-25 25,0 0,0 25</inkml:trace>
  <inkml:trace contextRef="#ctx0" brushRef="#br0" timeOffset="316520.3177">4440 13990,'25'0,"-25"-50,0 25,0-49,25 24,-25 26,24-26,1 50,0-25,0 25,24 0,-24 0,25 0,-1 0,1 0,0 0,-25 0,-1 0,1 25,0-25,-25 50,25-26,-25 26,25 24,-25-49,24 25,1 24,0-74,25 75,-1-75</inkml:trace>
  <inkml:trace contextRef="#ctx0" brushRef="#br0" timeOffset="316918.923">5779 13692,'0'0,"-24"-49,-1 49,50-25,-1 25,1 0,0 0,0 0,0-50,0 25,-1 25,-24-49,-24 49,-1-25,-25 25,25 0,0 0,1 0,-1 25,-25 24,50-24,-25 25,25-25,0 49,0-24,25 24,0-49,25 24,-26 26,26-75</inkml:trace>
  <inkml:trace contextRef="#ctx0" brushRef="#br0" timeOffset="317296.2594">6052 13866,'0'-25,"0"50,25-50,0 25,0 0,0 0,-25 25,0 24,0-24,0 25,-25 24,0-49,0 25,0 24,1-49,24 24,24-49,1 0,0 0,0 0,24-49,1 24,0-25,-1 26</inkml:trace>
  <inkml:trace contextRef="#ctx0" brushRef="#br0" timeOffset="317531.878">7094 13320,'-25'75,"25"-51,-24 51</inkml:trace>
  <inkml:trace contextRef="#ctx0" brushRef="#br0" timeOffset="317666.5629">7094 14089,'0'50,"0"-100</inkml:trace>
  <inkml:trace contextRef="#ctx0" brushRef="#br0" timeOffset="318337.0721">3423 14833,'0'0,"-50"0,100 0,0 0,24-25,50 25,25 0,25-49,24 49,0-25,1 25,-1 0,26 0,-1 0,-25-50,1 50,-1 0,-24 0,-25 0,-25-24,-25 24,-25 0,-24 0,-1 0,-24 0,0 0</inkml:trace>
  <inkml:trace contextRef="#ctx0" brushRef="#br0" timeOffset="321177.0579">26020 3721</inkml:trace>
  <inkml:trace contextRef="#ctx0" brushRef="#br0" timeOffset="322470.8618">29418 3795,'0'-49,"-24"49,24-25,0-25</inkml:trace>
  <inkml:trace contextRef="#ctx0" brushRef="#br0" timeOffset="325488.143">26169 3572,'-25'0,"0"0,50 0</inkml:trace>
  <inkml:trace contextRef="#ctx0" brushRef="#br0" timeOffset="329995.2634">8210 13618,'-24'0,"-1"0,0 0,25-50,0 25,25-49,0 0,-1 24,-24 25,0-24,0 24,0-25,0 25,0-24,25 49,25-25,-1 25,1 0,0 0,-26 0,26 0,-25 0,0 0,-1 0,1 0,0 0,-25 25,0 24,0-24,0 25,0-25,0 24,0-24,25 25,0-50,-1 24,1 26,25-50,-1 0,1 0</inkml:trace>
  <inkml:trace contextRef="#ctx0" brushRef="#br0" timeOffset="330214.9736">9029 13171,'-25'0,"0"0,50 0,25 0,-1 0,-24 0,25 0,-1-49,-24 49</inkml:trace>
  <inkml:trace contextRef="#ctx0" brushRef="#br0" timeOffset="330413.275">9128 13395,'25'0,"0"0,0-50,-1 50,1-25,0 25,25 0,-26-49</inkml:trace>
  <inkml:trace contextRef="#ctx0" brushRef="#br0" timeOffset="331114.1774">9996 13022,'-25'0,"1"0,-1 0,0 0,0-49,0 49,1-25,24-25,24 26,1 24,0-50,0 50,0-25,-1 25,1 0,0 0,0 0,0 25,0 25,-1-50,-24 24,0 26,0 24,0-49,-24 25,-1 24,0-49,0 25,-25-50,26 74,-1-74,0 25,50-25,0 0,49 0,-24 0,49 0,-25 0,50-25,-24 25,-1 0,0 0,-25 0,-24 0,-25 0,0 0,-1 0,1 0,0 0</inkml:trace>
  <inkml:trace contextRef="#ctx0" brushRef="#br0" timeOffset="342886.1189">11435 13171,'25'0,"-25"25,0 25,0-25,0 24,0 26</inkml:trace>
  <inkml:trace contextRef="#ctx0" brushRef="#br0" timeOffset="343490.5001">12526 12725,'25'0,"-50"0,75 0,-50 74,25-74,-25 75,25-1,-25-49,24 24,-24 26,25-1,-25-49,0 25,0 24,0 1,0-1,0-49,0 24,-25-98,1 24,-1-49,0 74,-25-50,26 25,-1 25,0-49,0 49,-24 0,24 0,0 0,0 0,0 49,25-24,0 25,0-26,25 26,0-50,0 25,24 24,1-49,0 0,-1-49,1 24,-1 25</inkml:trace>
  <inkml:trace contextRef="#ctx0" brushRef="#br0" timeOffset="344010.684">13022 13246,'0'-50,"0"25,0-49,25-1,-25 1,0 24,0 26,25 24,0 0,0 0,-1 24,1-24,0 0,0 50,0-50,0 0,-1 0,1 0,-25 25,25-25,-25 49,0-24,25 25,-25-25,25 24,-1-24,1 25,25-50,-25 25,24-25,-24 49,0-49</inkml:trace>
  <inkml:trace contextRef="#ctx0" brushRef="#br0" timeOffset="344258.6835">13915 12948,'0'-50,"25"50,0 0,0 0,0 0,24 0,-24 0,25 0,-1 0,-24 0,0 0,0 0</inkml:trace>
  <inkml:trace contextRef="#ctx0" brushRef="#br0" timeOffset="344494.5814">14089 13171,'0'0,"-25"0,50 0,0 0,0 0,24-49,-24 49,25 0,-26 0,1-25,0 25</inkml:trace>
  <inkml:trace contextRef="#ctx0" brushRef="#br0" timeOffset="352850.4893">14610 12650,'25'0,"0"0,-1 0,1 0,0 0,0 0,0 0,-1 0,-48 0,-1 0,0 0,0 25,0-25,1 50,-1-50,0 25,0 24,25-24,0 25,25-26,-25 26,25-50,0 0,-1 0,1 0,0 0,0 25,0-25,-1 0,1 0,25 0,-25 0,-1 0,1 0,0 0,0 0,0-25,-1 25,1 0,0 0,0-50,-25 26,25 24,-25-50,24 25,-24-24,0 24,0-25,0 25,-24 25,-1-49,-25 24,25 25,-24 0,-1 0,1 0,-1 0,0 0,26 0,-1 25,0 24,0-49</inkml:trace>
  <inkml:trace contextRef="#ctx0" brushRef="#br0" timeOffset="354428.1521">17462 12725,'25'0,"-25"25,25 24,0-49,0 0</inkml:trace>
  <inkml:trace contextRef="#ctx0" brushRef="#br0" timeOffset="354574.8961">18008 12824,'-25'0,"1"0</inkml:trace>
  <inkml:trace contextRef="#ctx0" brushRef="#br0" timeOffset="354769.0907">17859 12353,'-24'-50,"-1"50,25-25,25 25,-1 0</inkml:trace>
  <inkml:trace contextRef="#ctx0" brushRef="#br0" timeOffset="355503.78">18852 12303,'0'0,"-25"-25,0 25,25-49,0 24,0 50,0 24,0-24,0 25,0-25,0 24,0 26,0-51,0 26,0 24,25-49,-25 25,0 24,0-49,0-50,0-49,0-1,25 1,-25 0,24-1,1 1,-25 24,25 25,-25-24,25 24,-25-25,25 50,-1 50,1-25,-25 24,25-24,-25 25,25 24,0-49,-25 25,24-26,-24 26,25-25,-25 24,25-24,-25 25,-25-50</inkml:trace>
  <inkml:trace contextRef="#ctx0" brushRef="#br0" timeOffset="355672.8182">18926 12650,'0'-49,"25"24,0 25,-1 0,26 0,-25 0,24-50</inkml:trace>
  <inkml:trace contextRef="#ctx0" brushRef="#br0" timeOffset="355942.7703">18752 12080,'0'-25,"25"25,25-50,-1 50,1 0,0 0,24 0,-24 0,24 0,-24 0</inkml:trace>
  <inkml:trace contextRef="#ctx0" brushRef="#br0" timeOffset="356144.2219">19596 12278,'0'25,"0"25,25-50,-1 0,26 0</inkml:trace>
  <inkml:trace contextRef="#ctx0" brushRef="#br0" timeOffset="356639.064">20637 12005,'0'-24,"0"48,0 26,0-25,0 24,0 26,0-50,0 24,0 26,0-50,0 24,0-24,-24 25,24-26,0 26,-25-100,0 26,0 24,0-50,1 25,-1 25,0 0,0-49,0 49,-24 0,24 0,0 0,0 0,25 49,0-24,0 25,25-50,0 74,0-74,24 0,-24 0,25 0,-25 0,24 0,-24 0</inkml:trace>
  <inkml:trace contextRef="#ctx0" brushRef="#br0" timeOffset="357129.1138">20886 12427,'24'0,"1"-49,0 24,25 25,-26-50,1 25,0-24,0 24,0-25,-25 25,24-24,-24 24,0-25,-24 26,-1 24,25 24,-25 26,25-25,-25 24,25 26,0-50,0 24,0 26,0-50,0 24,0 26,25-75,-25 24,25 26,0-50,24 0,-24 0,0-50,0 26,24 24</inkml:trace>
  <inkml:trace contextRef="#ctx0" brushRef="#br0" timeOffset="357374.7636">20836 11832,'0'0,"-50"-50,26 50,48 0,26 0,24 0,-24 0,24 0,1 0,-26 0,26 0,-26 0</inkml:trace>
  <inkml:trace contextRef="#ctx0" brushRef="#br0" timeOffset="357627.631">22051 12055,'25'0,"0"0,0 0,0 0,24 0,1 0,-1 0,1 0,0 0</inkml:trace>
  <inkml:trace contextRef="#ctx0" brushRef="#br0" timeOffset="357829.1057">22225 12378,'-25'49,"50"-98,-75 98,75-49,0-49,0 49,24-25,1 25,0 0,-1 0</inkml:trace>
  <inkml:trace contextRef="#ctx0" brushRef="#br0" timeOffset="363578.5942">29394 3572,'-25'0,"25"-50,-25 50,25-25,-25 25,0 0,25-49,-24 49,24-25,-25 25,0 0,0-50,0 50,25-24,-24 24,-1 0,0 0,25-50,-25 50,25-25,-25 25,0 0,1 0,-1 0,25-49,-25 49,0 0,0 0,1-25,-1 25,0 0,0 0,0 0,1 0,-1 0,0-50,0 50,0 0,1 0,-1 0,0-25,0 25,0 0,1 0,-1 0,0 0,0 0,0 0,1 0,-1 0,0 0,0 0,25-49,-25 49,1 0,-1-25,0 25,0 0,0 0,1 0,-1 0</inkml:trace>
  <inkml:trace contextRef="#ctx0" brushRef="#br0" timeOffset="365348.7552">28277 3076,'-24'-25,"-1"25,0 0,0 0,0-50,1 50,-1-24,0 24,0 0,0 0,0 0,1 0,-1 0,25-50,-25 50,0 0,0 0,1 0,-1 0,0-25,0 25,0 0,1 0,-1 0,0 0,0 0,0 0,1 0,-1 0,0 0,0 0,0 0,1 0,-1 0,0 0,0 0,0 0,1 0,-1 0,0 0,0 0,0 0,1 0,-1 0,0 0,0 0,0 0,1 0,-1 0,0 0,0 25,0-25,0 0,1 0,-1 50,0-50,0 0,0 0,1 0,-1 0,0 0,25 24,-25-24,0 0,25 50,-24-50,-1 0,0 0,0 0,0 25,1-25,-1 49,0-49,0 0,0 25,1-25,-1 50,0-50,0 0,0 25,1-25,-1 49,0-49,0 25,25 25,-25-50,25 24,-24 26,-1-50,25 25,-25 24,25-24,0 25,-25-50,25 25,25-25,25 49</inkml:trace>
  <inkml:trace contextRef="#ctx0" brushRef="#br0" timeOffset="388040.5465">22746 6201,'-25'124,"50"-124,0-49,49 24</inkml:trace>
  <inkml:trace contextRef="#ctx0" brushRef="#br0" timeOffset="390366.5208">27781 3646,'0'-49,"0"24,25 25,0 0,0-75,-1 75,26-49,-25 24,24-25,1 26,0-26,-1 25,1 25,0-49,-1 24,-24 25,0-50,24 50,-49-25,25 25,0 0,-50 0,0 0,1 0,-26 25,0 25,1-50,-1 74,1-74,-1 25,0 25,1-26,-1 26,25-50,0 25,1-25,24 49,-25-49,0 0,25 25,0-50,25 25,0-49,24 24,1-25,24 26,1-51,-1 26,1 24,-26-25,1 50,-1-25,-24 25,0 0,-25-49,25 49,-50 0,0 49,0-49,-24 25,-26 25,1 24,24 1,-24-1,-1 0,1 1,24-1,1-49,24 25,0-25,0 24,1-49,48-74,26 24,24-24,-24-1,24 1,26-1,-26 1,-24 49,24-49,-24 24,-25 25,-1 25,1 0,-25-49,25 49</inkml:trace>
  <inkml:trace contextRef="#ctx0" brushRef="#br0" timeOffset="396051.501">23267 11832,'-25'0,"0"0,25 25,-25-25,25 49,-24-49,-1 25,25 25,-25 24,0-49,25 24,0 26,0-1,25-49,-25 25,25-50,0 0,-1 0,1 0,0 0,0 0,0 0,-1 0,1-50,0 25,-25-24,25 24,-25-25,0 25,0-49,0 0,-25-1,0 75,0-49,1 49,-1 0,0 0,0 49,0-49</inkml:trace>
  <inkml:trace contextRef="#ctx0" brushRef="#br0" timeOffset="396358.208">24036 11757,'-25'0,"50"-49,24 24,1 25,24-50,-24 26,24 24,1-75,-26 75,1-49,24 49,-49-25,25 25,-25 0,-1 0</inkml:trace>
  <inkml:trace contextRef="#ctx0" brushRef="#br0" timeOffset="396633.9087">24358 11311,'-25'0,"50"0,-74 0,24 0,0 0,25 25,0 24,25-49,0 75,-1-1,1 1,0 24,0 25,0-50,-1 25,1-24,0-1,-25-24</inkml:trace>
  <inkml:trace contextRef="#ctx0" brushRef="#br0" timeOffset="398174.8058">18504 5804,'-25'0,"50"25</inkml:trace>
  <inkml:trace contextRef="#ctx0" brushRef="#br0" timeOffset="399350.462">25202 11311,'0'0,"0"-50,-25 50,25-24,25 24,-25-50,24 25,1 25,0 0,0 0,0 0,-1 25,-24 25,0-26,0 26,0 24,0 1,0-50,0 49,-24-24,24 24,0 0,-25-74,25 25,25-50,-1 25,1 0,0 0,25-49,-1 49,-24-25,25 25,-26 0,1 0,0 0,0 0</inkml:trace>
  <inkml:trace contextRef="#ctx0" brushRef="#br0" timeOffset="400149.352">25896 11609,'-25'0,"25"-50,0 25,25 25,-25-49,25 24,0-25,0 25,-1-24,1 24,0-49,-25 24,25 25,-25-25,0 26,-25 24,25 24,0 26,0-25,25 25,0-26,-1 26,1-50,-25 25,25 24,0-49,-25 25,0 25,0-25,0 24,-25-49,25-49,0 24,25-25,-25 25,25-24,24 24,-24-25,0 26,0-26,-1 25,1 25,0 0,0 0,0 0,-25 25,24 25,1-26,0 26,-25-25,25 24,0-49,-1 25,1-25,-25 50,25-50,0 0,-25-50,0 25</inkml:trace>
  <inkml:trace contextRef="#ctx0" brushRef="#br0" timeOffset="400294.4295">26268 10716,'-25'0,"1"0</inkml:trace>
  <inkml:trace contextRef="#ctx0" brushRef="#br0" timeOffset="400734.32">26839 11187,'0'0,"24"50,-24-26,0 26,25-50,0 0,-25 25,0-50,25 25,-25-50,25 50,-25-24,24 24,1 0,-25-50,25 50,0 0,0 0,0 0,-1 0,1 50,0-50,-25 24,25-24,-25 50</inkml:trace>
  <inkml:trace contextRef="#ctx0" brushRef="#br0" timeOffset="401424.5963">27905 11013,'-49'0,"24"0,0 0,-25 25,26 25,-26-50,0 24,26 26,-26-25,25 25,0-50,1 24,24 26,0-25,24-25,26 0,-25 0,24 0,1 0,0-25,-1 25,1 0,-1 0,-24-50,0 50,0 0,-25-24,25 24,-25-50,0 25,-25-25,0 26,-25-26,26 25,-26-49,25 74,-24-50,24 25,0 25,0 25,25 25,0-25,0 24,0 26,0-51,25 51,0-25,0 24,-25 0,24 1,1-1,0 1,0-75,0 74,-1-74,-24 25,25 24,0-49,0 0</inkml:trace>
  <inkml:trace contextRef="#ctx0" brushRef="#br0" timeOffset="401986.4524">28972 10567,'-25'99,"25"-25,0 1,0-26,0 26,25-1,0 1,-25-51,24 26,-24 25,25-75,-25 24,0 26,25-50,-50 0,0-50,1 26,-1 24,-25-50,25 25,1 25,-1 0,-25 0,25 0,1 0,-1 25,0 25,25-26,25 26,0-50,24 0,1 25,-1-25,1 0,24-25,-24 25,25 0</inkml:trace>
  <inkml:trace contextRef="#ctx0" brushRef="#br0" timeOffset="402807.8751">29790 10864,'0'0,"-24"0,-1 0,0 0,-25 25,26 25,-26-50,0 25,1 24,24-24,-25 25,26-50,-1 24,0 26,50-50,0 0,24 0,1 0,-1 0,1 0,24 0,-24 0,0 0,24 0,-49-50,24 50,-24-24,25 24,-25-50,-25 25,0-49,0 24,0 25,-25-49,0 24,0 26,0 24,1 0,-1 0,0 0,0 24,0 26,25 24,-24 1,24-50,0 49,0-24,0 24,0 1,0-1,24-49,-24 24,0 26,25-50,-25 24,25 26,0-75,-25 24,0 26,0-25,0 24</inkml:trace>
  <inkml:trace contextRef="#ctx0" brushRef="#br0" timeOffset="404712.6738">9922 15329</inkml:trace>
  <inkml:trace contextRef="#ctx0" brushRef="#br0" timeOffset="404902.3863">10840 15329</inkml:trace>
  <inkml:trace contextRef="#ctx0" brushRef="#br0" timeOffset="405077.8842">10567 14883,'0'0,"-25"0,0-50,0 25</inkml:trace>
  <inkml:trace contextRef="#ctx0" brushRef="#br0" timeOffset="405958.3534">12204 14511,'-75'-124,"51"99,-1 25,-25 0,25 0,1 0,-26 0,25 25,-24 24,24-49,0 25,0 25,0-25,25 24,-24 26,24-51,0 26,24 24,-24-49,25 25,25 24,-25-49,24 25,1 24,-1-49,1 49,-25-24,24 24,-24 1,0-1,0 1,0-1,-25 0,0 1,-25-1,25-49,-25 25,0 24,0-74,1 25,-1-25,0 0,0 0</inkml:trace>
  <inkml:trace contextRef="#ctx0" brushRef="#br0" timeOffset="407016.7974">12551 15949,'25'0,"0"0,-25-24,25 24,-1 0,1-50,-25 25,-25 25,1 0,-1 25,0-25,-25 50,26-26,-1 26,-25-50,50 74,-25-74,1 75,24-1,24-49,-24 25,25-26,0 26,0-50,24 25,1 25,-25-50,24 0,1 0,-25 0</inkml:trace>
  <inkml:trace contextRef="#ctx0" brushRef="#br0" timeOffset="407422.6643">12898 16297,'25'0,"0"0,0 0,-25 24,25-24,-25 50,0-25,0 25,0 24,-25-74,25 25,0 24,0-24,25-25,-1-25,1 25,25-49,-50 24</inkml:trace>
  <inkml:trace contextRef="#ctx0" brushRef="#br0" timeOffset="407997.4263">13146 15329,'0'25,"0"25,0 24,0-49,0 25,0-26,25 26,-25 24,0-49,0-50,0-24,0 24,0-49,0-1,0 26,0-26,0 50,25-24,-25 24,0-25,0 25,25 25,0 0,0 25,-1 25,1-25,0 24,-25-24,25 25,-25-25,25 24,-1 26,-24-51,25 26,0-25</inkml:trace>
  <inkml:trace contextRef="#ctx0" brushRef="#br0" timeOffset="408198.3875">13271 15503,'-25'0,"50"0,-50-25,50 25,-1 0,1 0,0 0</inkml:trace>
  <inkml:trace contextRef="#ctx0" brushRef="#br0" timeOffset="408422.4882">12923 15255,'-25'0,"50"0,0-50,25 50,-1-25,1 25,-1 0,1 0,25 0</inkml:trace>
  <inkml:trace contextRef="#ctx0" brushRef="#br0" timeOffset="408614.4216">13593 15553,'-25'0,"50"0</inkml:trace>
  <inkml:trace contextRef="#ctx0" brushRef="#br0" timeOffset="409134.3739">14312 15032,'0'0,"-25"0,1 0,24 24,24 26,1 24,0-49,0 25,-25-25,25 24,0-24,-25 25,0-25,24 24,-24-24,0-50,-24 25,-1-74,0 74,0-50,0 25,0 25,-24 0,24 0,-25 0,26 0,-1 0,0 0,0 0,25 25,0 25,25-50,0 0,24 0,1 0,0 0</inkml:trace>
  <inkml:trace contextRef="#ctx0" brushRef="#br0" timeOffset="409569.7566">14709 15354,'25'0,"-25"-25,25 25,0-49,-1 24,1 25,0-75,0 1,-25 24,25 26,-25-26,0 25,-25 25,0 0,0 0,0 0,25 75,0-1,0-49,0 24,25 26,-25-50,25 24,0 26,0-50,-1 24,1-24,0 25,25-50,-26 0,1 0,0 0</inkml:trace>
  <inkml:trace contextRef="#ctx0" brushRef="#br0" timeOffset="409815.6423">14486 15032,'-74'0,"49"0,50 0,24-50,26 25,-26 25,26 0,-1-49</inkml:trace>
  <inkml:trace contextRef="#ctx0" brushRef="#br0" timeOffset="410058.8796">15652 15106,'25'0,"-1"0,1 0,0 0,25-50,-1 50,1 0,-25 0</inkml:trace>
  <inkml:trace contextRef="#ctx0" brushRef="#br0" timeOffset="410224.3777">15776 15429,'-25'0,"50"0,-75 49,75-98,0 49,24-25,1-25,0 25</inkml:trace>
  <inkml:trace contextRef="#ctx0" brushRef="#br0" timeOffset="411209.9161">17562 14387,'-25'-25,"0"-25,0 25,0-49,1 74,-26 0,25 0,0 0,1 0,-1 0,0 0,-25 74,26-74,-1 75,0-1,0-49,25 25,0 24,0 1,25-51,-25 26,25 24,0-49,-1 25,1 24,25 1,-25-51,-1 26,1-25,0 24,-25 26,25-75,-25 74,0-49,0 25,-25-25,25 24,-25-49,0 0,1 0</inkml:trace>
  <inkml:trace contextRef="#ctx0" brushRef="#br0" timeOffset="411682.3961">17711 14759,'-50'49,"25"-49,25-49,0 24,25 25,-25-50,25 26,0 24,-1 0,-24-50,25 50,0 0,0 50,0-26,-25 26,0-25,0 24,-25 26,25-50,-25 24,25 26,0-51,0 26,0-25,25-25,0-25,-1 25,26-50,0 26</inkml:trace>
  <inkml:trace contextRef="#ctx0" brushRef="#br0" timeOffset="412321.9838">18529 14908,'0'-25,"0"-25,0 25,0-24,0 24,0-25,0 26,0-51,0 26,0 24,0 50,25 24,0-49,0 25,24 25,-24-50,-25 24,25 26,0-50,-1 0,1 0,0 0,25 0,-26 0,1-50,0 26,0-51,0 75,-25-49,24 24,1 25,-25 74,25-74,0 25,-25 25,25-26,-25 26,24-50,-24 25,0 24</inkml:trace>
  <inkml:trace contextRef="#ctx0" brushRef="#br0" timeOffset="412468.3451">18827 14139,'-25'0</inkml:trace>
  <inkml:trace contextRef="#ctx0" brushRef="#br0" timeOffset="412933.7562">19397 14684,'25'50,"-25"-25,0 24,25-24,-25 25,0-100,0 25,0-24,25 24,-25-25,0 26,24 24,-24-50,0 25,25 25,0 0,0 0,0 0,0 25,-1 25,1-26,-25 26,25-25</inkml:trace>
  <inkml:trace contextRef="#ctx0" brushRef="#br0" timeOffset="413687.5313">20265 14511,'-49'0,"24"0,0 0,0 25,1 24,-26-49,25 25,0 25,-24-50,24 74,0-74,25 25,-25 24,25-24,25-25,-25 50,25-50,0 0,24 0,1 0,0 0,-1 0,26-50,-26 50,1-25,24 25,-24 0,-25 0,24-49,-24 49,0-25,0 25,-1-50,-24 26,0-26,-24 25,-1-24,0 24,0-50,0 75,1-74,-1 74,0 0,0-50,0 50,1 0,-1 0,0 50,0 24,25-49,0 25,0 24,0-49,25 49,-25-24,0 24,25 1,0-1,-25 1,24-51,1 26,-25-25,25 24,-25-24,25 25,0-50,-1 0,1 0,0-50</inkml:trace>
  <inkml:trace contextRef="#ctx0" brushRef="#br0" timeOffset="414341.4064">21406 14213,'-24'0,"24"74,0-49,0 25,0 24,0-49,24 25,-24 24,0-49,25 25,-25-26,0 26,0-25,-25-50,1 25,24-50,-25 26,0 24,0 0,0 0,1 0,-1 0,0 0,0 0,0 0,1 24,-1 26,25-25,0 24,25-49,-25 25,24-25,26 0,-25 0,24 0,-24 0,0 0,0 0,0-25,-1 25</inkml:trace>
  <inkml:trace contextRef="#ctx0" brushRef="#br0" timeOffset="415321.886">22151 14139,'-25'0,"0"0,0 24,0 26,1-50,-1 0,-25 74,25-74,-24 75,24-75,0 74,0-49,1 25,-1-50,25 25,-25 24,25-24,25 25,0-50,-1 0,26 0,-25 0,24 0,1 0,0-50,-26 50,26 0,0-25,-26 25,1 0,0 0,0 0,0-49,-1 24,1 25,0-50,-25 25,0-49,0 24,0 25,0-49,0 24,-25 26,0-51,1 75,-1-49,0 24,0 25,0 0,1 0,-1 25,0-25,0 49,25-24,-25 25,25 24,0-49,0 24,0 26,25-1,-25 1,25-1,0 1,0-1,-1-49,-24 24,25 26,0-1,0 1,-25-51,25 26,-50-50</inkml:trace>
  <inkml:trace contextRef="#ctx0" brushRef="#br0" timeOffset="429282.2378">17388 15875,'-25'0,"0"0,1 0,24 50,-25-50,25 24,-25 26,25-25,0 24,0-24,0 25,25-25,-25 24,25-49,-1 0,1 0,0 0,0 0,0 0,-1-49,1 24,0 25,0-50,0 25,0-49,-1 24,-24 26,0-26,0 25,0-49,-24 24,24 25,-25 25,0 0,0 0,0 0,0 0,1 0,-1 25,25 25,-25-50,0 74</inkml:trace>
  <inkml:trace contextRef="#ctx0" brushRef="#br0" timeOffset="430146.3869">17562 14089,'0'-25,"0"-24,0 24,0-25,0 25,0-24,0 24,0-25,0 26,0-26,0 25,0-24,0 98,25-49,-25 25,24 25,1-26,0 26,0 24,0-49,-1 25,1-25,0 24,0-49</inkml:trace>
  <inkml:trace contextRef="#ctx0" brushRef="#br0" timeOffset="430447.1862">17413 13692,'0'0,"-25"0,0-49,0 49,50-25,0 25,25 0,-1-50,26 25,-1 25,1 0,-1 0,0 25,1-25</inkml:trace>
  <inkml:trace contextRef="#ctx0" brushRef="#br0" timeOffset="431012.7809">23242 14139,'-25'0,"25"24,25-24,0 0,24 0,26 0,-1 0,-24 0</inkml:trace>
  <inkml:trace contextRef="#ctx0" brushRef="#br0" timeOffset="431217.1794">23416 14660,'0'0,"-50"24,50 26,-25-50,0 0,50 0,25 0,-25-50,49 26,-24 24</inkml:trace>
  <inkml:trace contextRef="#ctx0" brushRef="#br0" timeOffset="432127.3218">24904 13692,'0'-49,"-25"98,-25-49,1 0,-26 25,26-25,-1 0,1 0,-1 0,25 0,0 0,1 0,24 50,0-26,24 26,1 24,0 1,0-1,0 1,-1 24,-24 25,25-50,0 26,-25 24,25-50,0 0,24 1,-24-50,25 24,-1-24,1 25,0-50,-1 0,26 0</inkml:trace>
  <inkml:trace contextRef="#ctx0" brushRef="#br0" timeOffset="432802.1374">25251 14287,'-25'0,"50"0,-74 0,24 0,0 0,50 0,0 0,24 0,-24 0,25 0,-26-49,26 49,-25 0,0 0,-1 0,1 0,-25-25</inkml:trace>
  <inkml:trace contextRef="#ctx0" brushRef="#br0" timeOffset="433241.652">25673 14089,'-25'-25,"50"50,-25-99,25 49,-1 25,1 0,0 0,0 0,0 0,-25 25,0 24,0-24,0 25,-25 24,0-49,25 24,-25 26,0-1,1-49,-1 25,25-25,0 24,25-49,24 0,-24 0,25 0,-1-49,1 24,-25 25</inkml:trace>
  <inkml:trace contextRef="#ctx0" brushRef="#br0" timeOffset="433649.866">26491 14139,'0'0,"25"0,-25-50,25 50,0-25,0 25,-1 0,1-49,0 24,0 25,0 0,-25-50,0 25,-25 25,0 0,0 0,0 0,-24 0,-1 25,25 25,-24-50,24 74,0-49,25 25,0 24,0-49,0 24,50-24,-25 25,24-50</inkml:trace>
  <inkml:trace contextRef="#ctx0" brushRef="#br0" timeOffset="434278.3067">26987 14163,'-24'-24,"24"-26,-25 50,25 50,0 24,25-74,-25 25,24 24,1-49,0 25,0-25,0-25,0 25,-25-49,24 49,1 0,0 0,0 0,0 0,-1 0,1 0,0 0,0 0,0-25,-25-25,24 26,-24-26,0 25,0-49,-24 74,24-50,0 25,-25 25,50 75,-1-1,1-74,0 75,0-75,0 24,-25 26,24-25,-24 24,0-24,0 25,-24-25</inkml:trace>
  <inkml:trace contextRef="#ctx0" brushRef="#br0" timeOffset="434957.6468">27980 13940,'0'0,"0"-25,-25 25,0 75,-25-75,26 25,-1 24,0 26,0-51,0 26,25-25,0 24,0-24,50-25,-25 0,24 0,26 0,-26-25,1 25,0 0,24-49,-49 24,25 25,-26 0,1-74,0 74,-25-75,0 26,0 24,0-50,-25 75,0-74,1 24,-1 26,0 24,0-50,0 25,1 25,-1 25,25 25,0-26,0 26,0 24,25 1,-25-1,24 1,-24-1,25 0,0 1,-25-1,25 1,0-1,-1-49,1 25,0-26,0 26,0-50</inkml:trace>
  <inkml:trace contextRef="#ctx0" brushRef="#br0" timeOffset="435509.8642">28327 13568,'-74'-99,"98"99,1 0,0 0,25 0,-26 0,26 0,-25 0,24 0,-24 0,0 0,0 0,0 25,-25 24,0-24,0 50,0-26,0 26,0-1,24 25,-24 25,25-49,-25 73,0-73,0 24,25 25,-25-49,0-1,0 0,0-49,-25 50,25-26,-25-49,25 25,0 25,-24-50,-1 0,-25 24,25-24,1 0,-1 0,0 0,0 0,25 50</inkml:trace>
  <inkml:trace contextRef="#ctx0" brushRef="#br0" timeOffset="435937.7021">29071 14982,'0'0,"-25"0,0 0,1-25,-1 25,0 0,-25 0,26 0,-1 25,0 25,0-50,25 24,0 26,25-50,0 25,0 24,-1-49,1 0,0 0,25 0,-26-49,1 49,0-25,0 25,0-50,-25 26,0-26,0 25,-25 25,0-49,0 49,0-25,1 25,-1 0</inkml:trace>
  <inkml:trace contextRef="#ctx0" brushRef="#br0" timeOffset="436550.5593">28848 13469,'25'-50,"-1"26,1-26,0 25,0 25,-25-49,25 24,-1-25,-24 25,25 50,0 25,0 24,0-49,0 25,-1 24,1-49,0 24,-25-24,25 25</inkml:trace>
  <inkml:trace contextRef="#ctx0" brushRef="#br0" timeOffset="436825.8235">28922 13171,'-25'0,"50"0,-74 0,24 0,50 0,-1 0,26 0,0 0,-1 0,26 0,-26 0,1 0,0 0,-1 0,-24 25,0-25</inkml:trace>
  <inkml:trace contextRef="#ctx0" brushRef="#br0" timeOffset="437262.1824">29418 14362,'-24'0,"48"0,26 0,-25-50,24 50,-24-25,25 25,-25 0,24 0</inkml:trace>
  <inkml:trace contextRef="#ctx0" brushRef="#br0" timeOffset="437442.1333">29542 14610,'-24'0,"48"0,1 0,0-25,25 25,-1 0,1-49</inkml:trace>
  <inkml:trace contextRef="#ctx0" brushRef="#br0" timeOffset="437630.7731">30063 14362,'25'0,"0"-50,0 50,-1 0,26-25</inkml:trace>
  <inkml:trace contextRef="#ctx0" brushRef="#br0" timeOffset="438142.8946">30460 14213,'-25'0,"25"-50,-24 50,24-24,24 24,1-50,0 50,0 0,0 0,-1 0,-24 50,0-26,0 26,-24 24,24-49,-25 25,25-25,-25 24,25-24,0 25,-25-50,50 0,25 0,-26 0,1 0,25 0,-25-50,-1 50,26-25,-25 25,0 0</inkml:trace>
  <inkml:trace contextRef="#ctx0" brushRef="#br0" timeOffset="440229.9701">31006 13692,'-50'0,"25"0,1 25,24 25,-25-26,25 26,-25 24,25-49,-25 25,25 24,0-49,0 49,0-24,25 24,0-49,-25 25,25 24,-1-74,1 75,0-75,0 0,0 25,-1 24,1-49,0 0,0 0,0 0</inkml:trace>
  <inkml:trace contextRef="#ctx0" brushRef="#br0" timeOffset="440645.8745">31031 14163,'0'-24,"24"24,1 0,25 0,-25 0,24 0,-24 0,0 0,0 0,0 0,-1 0</inkml:trace>
  <inkml:trace contextRef="#ctx0" brushRef="#br0" timeOffset="441025.9623">31502 13866,'0'49,"0"26,0-1,0-49,0 25,0-26,0 26,0-25,0 24,0-24,0 25,25-50</inkml:trace>
  <inkml:trace contextRef="#ctx0" brushRef="#br0" timeOffset="441646.9239">31775 14064,'-25'0,"50"0,0 0,-1-49,26 49,0-25,-1 25,-24 0,25 0,-26 0,1 0,0 0,0 0</inkml:trace>
  <inkml:trace contextRef="#ctx0" brushRef="#br0" timeOffset="444203.1529">32494 13717,'0'50,"-25"-50,25 24,0 26,-24-50,24 25,0 24,0 26,-25-50,25 24,0-24,0 25,0-26,0 26,0-25,0 24,25-49,-25 25,0-50</inkml:trace>
  <inkml:trace contextRef="#ctx0" brushRef="#br0" timeOffset="444917.4015">32445 13122,'0'0,"24"0,-24 49,25-49,0 25,0 25,0-25,-1 24,26 26,-25-1,0-49,24 49,-24 1,0-1,0 0,-1 1,1-26,-25 26,0-1,0 1,-25-1,25 0,-24-49,-1 25,0 24,0-49,0 25,1-25,-1 24,25-24,-25 25,0-50,0 0,25 24,0-48</inkml:trace>
  <inkml:trace contextRef="#ctx0" brushRef="#br0" timeOffset="448010.6528">33164 13990,'-25'0,"0"0,0 0,1 0,-1 0,0 0,0 0,0 25,1-25,-1 0,50 0,-1 0,1 0,0 0,0 0,0 0,-1 0,1 0,0 0,0 0,-25 49,25-49,-1 0,1 0</inkml:trace>
  <inkml:trace contextRef="#ctx0" brushRef="#br0" timeOffset="448284.9709">32941 14387,'-25'49,"50"-49,-1 0,1 0,0 0,0-49,0 49,-1 0,1 0,0-25</inkml:trace>
  <inkml:trace contextRef="#ctx0" brushRef="#br0" timeOffset="449151.0402">33362 13940,'0'50,"-25"-50,25 25,0 24,-24 26,24-1,-25-74,25 25,-25 24,25-24,0 25,0-25,0 24,25-49,0 0,-1 0,1 0,0 0,0 0,0 0,0 0,-1 0,1 0,0 0,-25-49,25 49,-25-25,-25 25,25 74,-25-74,25 75,-25-50,1 24,24 26,-25-1,25-49,-25 24,25-24,0 25,0-25,0 24,-25-49,25 25,0-50,0-49</inkml:trace>
  <inkml:trace contextRef="#ctx0" brushRef="#br0" timeOffset="456718.1593">4316 17190,'0'24,"0"26,0 24,25-49,-25 25,25 24,-25 1,24-1,-24-49,0 25,0 24,25-49,-25 24</inkml:trace>
  <inkml:trace contextRef="#ctx0" brushRef="#br0" timeOffset="456946.0262">4316 17363,'0'-25,"-25"25,50 0,0-49,24 49,1-25,0 25,-1 0,1 0</inkml:trace>
  <inkml:trace contextRef="#ctx0" brushRef="#br0" timeOffset="457135.9714">4415 17587,'-25'49,"25"-98,25 49,25-25,-25 25,24-50,1 25</inkml:trace>
  <inkml:trace contextRef="#ctx0" brushRef="#br0" timeOffset="457565.9979">4911 17363,'-49'50,"24"-25,25 24,0-24,0 25,0 24,25-74,-25 25,25-25,-1 0,1-25,0-24,0 24,-25-25,25 25,-25-24,0 24,-25-25,25 25,-25 25,0 0,0 25</inkml:trace>
  <inkml:trace contextRef="#ctx0" brushRef="#br0" timeOffset="458044.4682">5135 17711,'24'-50,"-24"25,25-24,-25 24,0-25,25 25,-25-24,0 24,0-25,0 25,0-24,0 24,25 25,0 0,-1 0,1 0,-25 25,25 24,0-24,-25 25,0-25,0 24,25-49,-25 25,0 25,49-50,1 0,24 0</inkml:trace>
  <inkml:trace contextRef="#ctx0" brushRef="#br0" timeOffset="458493.6139">6201 17190,'-49'0,"24"0,50 0,-1-50,26 25,-25 25,24-49,-24 49,-25-25,25 25,-25-50,-25 25,0 25,1 0,-1 0,0 0,0 25,0 25,1-50,-1 25,0 24,25-24,0 25,25-26,-25 26,25-25,-1 24,26-49,0 25,-26-25,26 0</inkml:trace>
  <inkml:trace contextRef="#ctx0" brushRef="#br0" timeOffset="459085.9254">6548 17289,'0'-25,"25"25,0 0,0 0,0 0,-1 0,1 0,-25 25,0 24,0-24,-25 25,1-25,24 24,-25-49,25 25,25-50,-1 25,1 0,0 0,0 0,0 0,-1 0,1 0,-25 25,0 25,0-25,0 24,0-24,-25 25,1-26,-1 26,0-25,0 24,-24-49,24 0,0 0</inkml:trace>
  <inkml:trace contextRef="#ctx0" brushRef="#br0" timeOffset="459361.7918">7392 16818,'0'-50,"0"100</inkml:trace>
  <inkml:trace contextRef="#ctx0" brushRef="#br0" timeOffset="459537.3695">7441 17413,'25'0</inkml:trace>
  <inkml:trace contextRef="#ctx0" brushRef="#br0" timeOffset="461640.9383">4514 18008,'25'0,"0"0,25 0,-1 0,1 0,24 0,1-49,-26 49,26 0,24 0,-25-25,26 25,-26 0,0 0,26 0,-26 0,0 0,1 0,-1 0,1 0,-26 0,26 0,-1 0,1 0,-1 0,0 0,1 0,-26 0,26 0,-1 0,-24 0,-1 0,1 0,-25 0,0 0,-1 0,1 0,0 0,0 0,0 0</inkml:trace>
  <inkml:trace contextRef="#ctx0" brushRef="#br0" timeOffset="471177.7862">8979 16892,'-49'74,"24"-74,0 0,0 25,25 25,-25-50,1 0,-1 25,0 24,0-49,0 75,1-75,-1 0,25 24,-25 26,50-50,0 0,24 0,1 0,-1 0,1 0,0 0,24 0,-24-50,-1 50,-24-24,25 24,-25 0,-1 0,1-50,-25 25,25 25,-25-49,25 24,-25-50,0 1,-25 24,0 26,0 24,1 0,-26-50,25 50,0 0,1 50,-1-50,25 74,0 0,0-49,0 25,0 24,25 1,-1-51,1 26,0 24,0-49,-25 25,25 24,-1-74,1 75,-25-1,25-74,-25 25,0 25</inkml:trace>
  <inkml:trace contextRef="#ctx0" brushRef="#br0" timeOffset="471398.8493">9748 17115,'0'-49,"25"49,-25-25,25 25,0 0,-1 0,26-50,-25 50,24 0,-24 0</inkml:trace>
  <inkml:trace contextRef="#ctx0" brushRef="#br0" timeOffset="471581.4066">9847 17363,'-24'50,"-1"-50,50 0,-1 0,1 0,25-50,-1 25</inkml:trace>
  <inkml:trace contextRef="#ctx0" brushRef="#br0" timeOffset="472145.5581">10641 17264,'25'-50,"0"26,0-26,-1 25,1-24,-25 24,25 25,-25-50,0 25,0-24,25 24,0 50,-25 24,24-24,-24 25,25-25,0 24,-25 26,25-75,-25 74,25-74,-25 25,0 24,24-49,-24-49</inkml:trace>
  <inkml:trace contextRef="#ctx0" brushRef="#br0" timeOffset="472669.1295">10468 16818,'-75'0,"50"0,1 0,73 0,1 0,24 0,-24 0,24 0,-24 0,-1 0,1 0,0 0,-1 0,-24 0,0 0,0 0,-1 0,1 0,0 0,0 0,0 0,-1 0,1 0,0 0</inkml:trace>
  <inkml:trace contextRef="#ctx0" brushRef="#br0" timeOffset="473569.8722">11981 17214,'0'50,"-25"-50,25 25,-25 24,0-24</inkml:trace>
  <inkml:trace contextRef="#ctx0" brushRef="#br0" timeOffset="474269.6037">13196 16917,'-25'0,"25"-25,-25 25,25 25,0 24,25-49,-25 25,0 25,25-25,-25 24,0 26,0-51,0 26,0-25,0 24,0-24,0 25,0-25,0 24,-25-98,0 49,25-25,-49 25,24-50,0 25,0 25,-24 0,24-49,0 49,0 0,1 0,-1 0,25 49,0-24,25 25,-25-25,24-25,26 49,-25-49,24 0,1 0,0 0,-1 0,1-49</inkml:trace>
  <inkml:trace contextRef="#ctx0" brushRef="#br0" timeOffset="475026.9822">13742 17115,'-25'0,"0"0,0 25,1 25,-1-50,0 24,0-24,0 50,1-50,24 25,0 24,24-49,26 0,-25 0,24 0,1 0,0 0,-26 0,26-49,-25 49,24-25,-24 25,0 0,0-50,0 26,-25-26,0 25,0-24,0 24,-25-25,0 25,0 25,0-49,-24 24,24 25,0 0,0 0,1 0,-1 0,0 0,25 25,0 24,0-24,0 25,25-25,-25 24,25 26,-1-51,1 26,0 24,0-49,-25 25,25-25,-1 24,1-24,-25 25,25-50,0 0,0-50</inkml:trace>
  <inkml:trace contextRef="#ctx0" brushRef="#br0" timeOffset="475257.4849">14635 17066,'0'-25,"0"50,25-50,-1 25,1 0,0 0,25 0,-26 0,76 0,-51 0,-24 0,25 0</inkml:trace>
  <inkml:trace contextRef="#ctx0" brushRef="#br0" timeOffset="475463.1358">14808 17438,'0'0,"25"0,0-25,25 25,-26-50,26 25,0 25</inkml:trace>
  <inkml:trace contextRef="#ctx0" brushRef="#br0" timeOffset="476199.4892">15577 16966,'0'0,"-74"25,49-25,0 50,1-50,24 25,0 24,0-24,0 25,0-26,0 26,0-25,24 24,1-49,0 25,0 25,0-50,-1 0,1 0,0 0,0 0,0-50,-1 25,1 25,-25-49,0 24,0-25,0 26,0-26,0 25,0-24,-25 24,1 25,-1 0,0-50,0 50,0 0,1 0,-1 0,0 0,0 0,25 50,0-25</inkml:trace>
  <inkml:trace contextRef="#ctx0" brushRef="#br0" timeOffset="476502.7699">16346 17190,'-25'0,"1"0</inkml:trace>
  <inkml:trace contextRef="#ctx0" brushRef="#br0" timeOffset="477052.1046">18479 17115,'-24'0,"-1"0,50 0,-1 0,26 0,-25 0,25 0</inkml:trace>
  <inkml:trace contextRef="#ctx0" brushRef="#br0" timeOffset="477213.8431">19149 17115,'0'-49</inkml:trace>
  <inkml:trace contextRef="#ctx0" brushRef="#br0" timeOffset="477374.4255">19000 16594,'-24'0,"-1"0,50 0</inkml:trace>
  <inkml:trace contextRef="#ctx0" brushRef="#br0" timeOffset="477892.8937">19621 16669,'0'25,"-25"-25,25 49,0-24,0 25,0-26,0 26,0-25,0 24,-25-98,25 24,0-49,0 24,0 25,25-49,-25 24,0 25,25-24,-25 24,0-25,24 26,1 24,-25 24,25-24,0 50,-25-25,0 24,25-24,-25 25,24-25,-24 24,0 26,0-51,0 26,0-25,0 24,25-24</inkml:trace>
  <inkml:trace contextRef="#ctx0" brushRef="#br0" timeOffset="478081.6316">19621 16892,'-25'-50,"50"26,-1 24,1 0,25 0,-25-50</inkml:trace>
  <inkml:trace contextRef="#ctx0" brushRef="#br0" timeOffset="478340.8108">19397 16446,'0'-50,"25"25,25 25,-26 0,26 0,0-50,-1 50,1 0,0-24</inkml:trace>
  <inkml:trace contextRef="#ctx0" brushRef="#br0" timeOffset="478553.8381">20017 16669,'0'0,"-24"0,24 25,24-25,1-25</inkml:trace>
  <inkml:trace contextRef="#ctx0" brushRef="#br0" timeOffset="479083.7565">20811 16297,'0'24,"0"26,0-25,0 25,25-26,-25 26,0-25,25 24,-25 26,0-50,0 24,0-24,0 25,0-26,0 26,-25-50,25-50,-25 26,0 24,1-50,24 25,-25 25,0 0,0-49,0 49,0 0,1 0,-1 0,25 49,0-24,0 25,0-26,25 26,-1-50,26 25,0 24,-1-49</inkml:trace>
  <inkml:trace contextRef="#ctx0" brushRef="#br0" timeOffset="479534.6148">21406 16768,'-49'-25,"49"-24,0 24,25 25,-25-50,24 25,1 25,0-74,-25 0,0 24,0 25,-25-49,0 74,1 0,-1 24,25 26,0 25,0-51,0 26,0 24,0 1,0-50,25 24,-25 26,24-51,-24 26,25-50,0 25,0-25,0 0,-1 0</inkml:trace>
  <inkml:trace contextRef="#ctx0" brushRef="#br0" timeOffset="479821.8176">21084 16148,'-74'0,"49"0,50 0,-1 0,1 0,50 0,-26 0,1 0,-1 0,26 0,-26 0,1 0</inkml:trace>
  <inkml:trace contextRef="#ctx0" brushRef="#br0" timeOffset="480258.006">22002 16396,'25'0,"-25"-25,24 25,1 0,0 0,0 0,0 0,-1 0,1 0,0 0,0 0,0 0,-1 0,1 0</inkml:trace>
  <inkml:trace contextRef="#ctx0" brushRef="#br0" timeOffset="480628.8198">22002 16694,'-50'49,"75"-49,0 0,0-49,24 49,-24 0,0-25,24 25,-24 0,0 0,0 0</inkml:trace>
  <inkml:trace contextRef="#ctx0" brushRef="#br0" timeOffset="484557.4486">23168 16669,'0'-50,"0"25,0-49,0 0,0 24,-25 25,0-49,0 24,25 25,-25 25,25-49,25 24,0 25,0 0,24 0,1 0,0 0,-1 0,-24 0,0 0,0 0,-1 0,1 0,-25 25,25 24,-25-24,0 25,0-26,25 26,-25 25,25-1,-1-74,1 25,25 24,-25-49</inkml:trace>
  <inkml:trace contextRef="#ctx0" brushRef="#br0" timeOffset="484993.7838">24036 16222,'-25'0,"50"0,-75 0,25 0,50 0,0 0,0 0,24 0,-24 0,0-49,0 49,0 0,-1 0,-24-25,0-25,-24 50,-1-25,0 25,0 0,0 0,-24 0,24 25,0-25,0 50,25-25,-24 24,24-24,0 25,24-50,-24 74,25-74,25 25,-1-25,1 0</inkml:trace>
  <inkml:trace contextRef="#ctx0" brushRef="#br0" timeOffset="485637.7394">24482 16222,'0'-49,"-25"49,1-25,-1 25,0 0,0 0,25 25,0 24,0-24,25 25,25 24,-26-74,1 0,0 0,0 0,0 0,-1 0,1 0,0-50,-25 26,25 24,0 0,-1 0,1 0,0 24,0 26,0-50,-1 0,1 0,0 0,0-50,-25 26,0-51,25 26,-25 24,0-50,0 26,0 24,0-25,0 100,25-50,-1 25,1 24,25-49,-25 75,-1-75,1 25,-25 24,25-24,-25 25,0 24,0-49</inkml:trace>
  <inkml:trace contextRef="#ctx0" brushRef="#br0" timeOffset="486081.1099">25549 16371,'25'0,"-1"-50,-24 26,25 24,-25-75,25 75,0-74,-25 24,0 25,25-24,-25 24,0-25,0 26,24 24,-24 74,25-49,0 24,-25 26,25-50,0 24,-1 26,-24-51,25 26,-25-25,25 25</inkml:trace>
  <inkml:trace contextRef="#ctx0" brushRef="#br0" timeOffset="486371.0342">25474 15999,'-24'-50,"48"100,-73-100,74 50,24 0,1 0,24 0,25 0,-24 0,-1 0,1 0,-1 0,-24 0,-1 0,1-24,0 24,-26 0,1 0</inkml:trace>
  <inkml:trace contextRef="#ctx0" brushRef="#br0" timeOffset="486858.7387">26814 15776,'-25'0,"25"74,25-74,0 75,-25-1,24-49,1 49,0-24,-25 24,0-49,0 25,0-26,0 26,-25-100,-24 26,24-26,-25 25,1-24,-1 24,25 25,-24 0,24 0,0 0,0 0,0 25,25 24,0 26,25-75,0 74,25-74,-1 25,26 25</inkml:trace>
  <inkml:trace contextRef="#ctx0" brushRef="#br0" timeOffset="487353.7868">27136 16297,'0'0,"-24"0,24-50,24 50,-24-25,25-24,-25 24,0-25,25-24,-25 49,0-49,0-1,0 26,0 24,0-25,0 25,0-24,0 98,25-49,0 0,24 25,-24 25,25-50,-26 0,1 25,0 24,0-49,0 0,-25 25,0 25,0-26,0 26,0-25,24 24,-24 26,25-50,0 24,25 26,-1-51</inkml:trace>
  <inkml:trace contextRef="#ctx0" brushRef="#br0" timeOffset="487778.5049">28178 15999,'0'0,"-25"0,50 0,0 0,25 0,24 0,-24 0,-1 0,1 0,-25 0,24 0</inkml:trace>
  <inkml:trace contextRef="#ctx0" brushRef="#br0" timeOffset="487983.7422">28302 16446,'0'0,"-25"24,50-24,25 0,-25 0,24-24,-24 24</inkml:trace>
  <inkml:trace contextRef="#ctx0" brushRef="#br0" timeOffset="488712.801">29146 16222,'0'0,"24"0,26 0,0 0,-1 0,26 0,-26 0,1 0,-25 0,24 0,-24 0,0 0,0 0</inkml:trace>
  <inkml:trace contextRef="#ctx0" brushRef="#br0" timeOffset="489310.0054">29865 16520,'0'0,"0"25,0-50,25-49,-1-1,-24 1,25-1,-25 1,0-1,0 26,0 24,-25-49,25 24,0 25,25 25,0 25,25 25,-1-50,-24 0,25 24,-26-24,26 50,-25-50,0 0,0 0,-25 25,0 24,0-24,-25 25,25-25,0 24,0-24,0 25,25-26,-1 26,1-50,0 0,25 0,-1 0,26 0</inkml:trace>
  <inkml:trace contextRef="#ctx0" brushRef="#br0" timeOffset="489955.7375">31080 15850,'0'0,"0"25,0 25,0-26,0 26,0-25,0 24,25 26,-25-50,0 24,0-24,0 25,-25-50,0-50,1 25,-1 25,0-49,0 49,0-25,1 25,-1 0,0 0,0 0,0 25,1-25,24 49,-25-49,25 25,0 25,25-50,-1 24,1 26,0-50,25 0,-26 0,26 0,0 0,-26 0,1 0,0 0,0 0,-25-50,25 26</inkml:trace>
  <inkml:trace contextRef="#ctx0" brushRef="#br0" timeOffset="490527.7239">31552 16371,'-25'0,"25"-50,0 26,0-26,25 25,-25-49,24 24,-24 25,0-49,0 24,0 26,0-51,-24 26,24 24,24 25,26 25,-25-25,0 49,-1-49,1 0,0 0,0 25,0-25,-25 50,0-26,0 26,0-25,-25 24,25 26,0-1,0-49,25 25,-25 24,49 1,-24-51,25 26</inkml:trace>
  <inkml:trace contextRef="#ctx0" brushRef="#br0" timeOffset="492034.4169">17214 18083,'-24'0,"48"0,1 0,0 0</inkml:trace>
  <inkml:trace contextRef="#ctx0" brushRef="#br0" timeOffset="492201.4903">17859 18256,'0'-25,"0"-24</inkml:trace>
  <inkml:trace contextRef="#ctx0" brushRef="#br0" timeOffset="492325.5364">17686 17711,'-25'-50,"25"100</inkml:trace>
  <inkml:trace contextRef="#ctx0" brushRef="#br0" timeOffset="492851.9824">18876 17859,'-24'-49,"-1"24,0-25,25 26,-25 24,0 0,1 0,-1 0,0 0,0 0,0 0,1 0,-1 0,0 24,25 26,-25-25,25 24,0-24,0 25,0-25,25 24,-25 26,25-1,0-49,-1 24,1 26,0-50,0 24,0-24,-25 25,24-26,-24 26,0-25,0 25,0-26,-24 26,-1-50,25 25,-25-25,0 0,0 0</inkml:trace>
  <inkml:trace contextRef="#ctx0" brushRef="#br0" timeOffset="493496.8726">19224 18752,'0'-49,"0"24,0-25,24 50,-24-24,25 24,-25-50,0 25,-25 25,1 0,-1 0,0 0,0 25,0 25,1-26,24 26,0-25,24 24,1-49,0 25,25 25,-26-50,1 0,0 0,0 0,0 0,-1 0,1 0,-25-50,25 50</inkml:trace>
  <inkml:trace contextRef="#ctx0" brushRef="#br0" timeOffset="494665.7075">19695 18752,'-25'0,"25"-49,0 24,25 25,-25-50,25 26,0 24,-1 24,-24 26,0-25,0 24,25-49,0 0,0 0,0 0,-1 0,-24 25,25-25,-25 50,0-25,0 24,-25-24,25 25,-24-50,-1 0</inkml:trace>
  <inkml:trace contextRef="#ctx0" brushRef="#br0" timeOffset="495216.9752">20166 18157,'-25'25,"25"24,0 26,0-50,0 24,0-98,0 24,0-25,0 25,0-49,25 0,-25 24,0 25,25-24,-25 24,25-25,0 50,-1 50,1-50,-25 25,25 24,0-24,-25 25,25-26,-1 26,-24-25,0 24,25-49,-25 25,0 25</inkml:trace>
  <inkml:trace contextRef="#ctx0" brushRef="#br0" timeOffset="495397.3438">20141 18231,'-24'0,"24"-49,24 49,1 0,25-25,-25 25</inkml:trace>
  <inkml:trace contextRef="#ctx0" brushRef="#br0" timeOffset="495623.3769">19968 17959,'-25'-25,"25"-25,25 25,24 25,1-49,0 49,24-25</inkml:trace>
  <inkml:trace contextRef="#ctx0" brushRef="#br0" timeOffset="495813.3699">20588 18157,'25'0</inkml:trace>
  <inkml:trace contextRef="#ctx0" brushRef="#br0" timeOffset="496247.5049">21208 17785,'0'25,"0"24,25 26,-25-50,25 24,-25 26,24-51,-24 26,25 24,-25-49,0 25,0-25,0 24,-25-98,25 24,-49 25,24-50,0 25,0 25,1 0,-1-49,0 49,0 0,25 49,25-24,-25 25,25-25,0 24,24-49</inkml:trace>
  <inkml:trace contextRef="#ctx0" brushRef="#br0" timeOffset="496645.4562">21679 18231,'0'-49,"0"24,25 25,-25-50,0 26,0-26,25 25,-25-24,0 24,0-25,0 25,-25-24,25 24,-25 25,25 25,0 24,0-24,0 25,0 24,25 1,-25-1,25 0,0-49,-25 25,25-25,-1 24,1-49,0 0,0-49</inkml:trace>
  <inkml:trace contextRef="#ctx0" brushRef="#br0" timeOffset="496833.697">21630 17810,'-50'0,"100"0,-125 0,50 0,50 0,0-25,0 25,24 0</inkml:trace>
  <inkml:trace contextRef="#ctx0" brushRef="#br0" timeOffset="497026.3777">22721 17859,'25'0,"-50"0,75 0,-25 0,-1-49,1 49,0-25,25 25,-26 0</inkml:trace>
  <inkml:trace contextRef="#ctx0" brushRef="#br0" timeOffset="497193.682">22870 18157,'-50'74,"75"-74,25 0,-1-49,1 24</inkml:trace>
  <inkml:trace contextRef="#ctx0" brushRef="#br0" timeOffset="497730.9594">24209 17487,'-24'-74,"48"148,-48-198,-1 99,0-24,25 24,-25 25,0 0,1 0,-1 0,0 25,0 24,0-49,25 25,-24 25,24-25,0 24,24-24,-24 25,25 24,0 1,-25-51,25 26,0 24,-1-49,1 50,0-26,0 26,-25-51,25 26,-1 24,-24-49,0 25,0 24,0-49,0 25,0-26,-24 26,-1-25,0-25,0 0</inkml:trace>
  <inkml:trace contextRef="#ctx0" brushRef="#br0" timeOffset="497979.2389">24755 18008,'-25'0,"25"-49,25 24,25 25,-1-50,1 50,0 0,-1-25</inkml:trace>
  <inkml:trace contextRef="#ctx0" brushRef="#br0" timeOffset="498522.7333">25202 17959,'-25'0,"25"49,0-98,25 49,-25-25,24 25,-24-50,25 25,-25-49,25 0,-25 24,0-24,0 49,0-50,0 26,0 24,-25 25,50 0,0 0,0 25,-1-25,1 0,-25 49,25-49,0 0,0 0,-1 25,-24 25,0-25,25 24,0-24,-25 25,25-50,24 74,-24-74</inkml:trace>
  <inkml:trace contextRef="#ctx0" brushRef="#br0" timeOffset="499054.6772">26070 17190,'0'24,"0"26,0-25,0 24,0 26,0-50,0 49,0-24,0 24,0-49,0 25,0-26,0 26,-25-50,0 0,25-74,-25 74,1-50,-1 25,0-24,0 24,0 25,0 0,25 25,0 24,0-24,0 25,25-26,0 26,25-50,-1 25,1 24</inkml:trace>
  <inkml:trace contextRef="#ctx0" brushRef="#br0" timeOffset="499550.9321">26343 17636,'-25'0,"50"-49,-25 24,24-50,-24 1,0-1,0 26,0 24,50 25,-25 0,24 0,-24 0,0 0,0 0,0 0,-1 0,1 0,-25 25,25-25,-25 49,25-24,-25 25,0-25,25 24,-25-24,24 25,1-50,25 25</inkml:trace>
  <inkml:trace contextRef="#ctx0" brushRef="#br0" timeOffset="508779.3099">26913 3349,'-25'0,"0"0,1 0,24 24,0 26,24-50,-24 25,25-25,0 49,0-49,-25 25,25 25,-1-50,-24 25,25 24,0-49,-25 25,25 25,0-25,-25 24,25-49,-25 25,0 25,24-50,-24 24,25-24,-25 50,25-50,-50 0,0 0,1 0,-1 0,0 25,0 24,0-49,0 0,1 25,-1 25,0-50,0 0,0 25,1-25,24 49,24-49,-24-49,25 24,0 25,0-50,0 50,-25-25,24 25,1 0,0-49,0 24,0 25,0 0,-25-50,24 26,1 24,0-50,-25 25,25 25,-50-49,0 24,0-25,1 25,-1 25,0-49,0 24,0-25,0 25,1 25,-1-49,0 24,0 25,25-50,-25 26,1 24,24-50,-25 50,25 50,25-50,24 74,-24-74,0 25,0 24,-1-24,1 25,0-25,0 24,0-24,0 25,-1-50,-24 25,25 24,-25-24,25-25,-25 50,25-50,-25 24,0 26,-25-50,0 25,-24 24,-1-49,25 25,-25 25,1-50,-1 25,25 24,-24-49,24 25,0-25,0 0,50 0,0 0,-25-25,25 25,24-49,-24 24,25-25,-1 25,-24-24,25 24,-25-25,24 26,-24-26,0 25,0 25,-25-49,0 24,-25 25,25-50,-25 25,0 25,1-74,-1 24,0 25,0-49,0 74,0-50,1 26,-1-26,25 25,0 50,0 25,25-50</inkml:trace>
  <inkml:trace contextRef="#ctx0" brushRef="#br0" timeOffset="511340.9187">24408 18529,'-25'0,"0"0,0 0,1 0,-1-50,25 26,0-26,0 25,0-24,0 24,25 25,-1-50,1 50,0 0,0 0,0 0,-1 0,1 50,0-50,-25 25,0 24,0-24,0 25,0-26,0 26,0-25,0 25,-25-50,25 24,25-24,0-24,24 24,-24 0,25-50,-25 25,24 25,-24-50,25 26,-26 24,1 0,0 0,0-50,0 50,-25-25,-25 25</inkml:trace>
  <inkml:trace contextRef="#ctx0" brushRef="#br0" timeOffset="512482.6264">24309 16917,'-25'0,"25"49,-25-49,25 25,0 25,-25-50,25 25,0 24,25-49,0 25,0-25,-1 0,-24 50,25-50,0 0,0 0,0 0,-1 0,1 0,-25-50,25 50,0 0,-25-25,25 25,-25-49,0 24,-25 25,25-50,-25 50,0-25,0 25,1 0,-1 0,0 0,0 0,0 0,1 0,-1 25,0 25</inkml:trace>
  <inkml:trace contextRef="#ctx0" brushRef="#br0" timeOffset="525377.426">27632 17487,'-24'0,"48"0,-48-49,-1 49,25-25,25 25,-1 0,26 0,-25 0,24 0,1 0,0 0,-1 0,-24 0</inkml:trace>
  <inkml:trace contextRef="#ctx0" brushRef="#br0" timeOffset="525638.2063">27806 17859,'-25'0,"25"-49,25 24,0 25,0-50,24 50,-24-24,0 24,24 0,-24 0,25-50,-25 50</inkml:trace>
  <inkml:trace contextRef="#ctx0" brushRef="#br0" timeOffset="526971.6985">28525 17438,'-24'0,"24"-25,0-25,24 25,1-49,-25 0,25 74,-25-50,0 25,25 25,0 0,-1 0,1 0,0 25,0-25,-25 50,0-26,0 26,0-25,25 24,-1-49,1 0,0 0,0 0</inkml:trace>
  <inkml:trace contextRef="#ctx0" brushRef="#br0" timeOffset="527353.1874">28773 16892,'-24'0,"-1"0,25 25,0 24,0-24,0 25,25-50,-25 25,24-25,1 0,0 0,0 0,0 0,24 0,-24 0,25 0,-26 0,26 0</inkml:trace>
  <inkml:trace contextRef="#ctx0" brushRef="#br0" timeOffset="527639.7901">28600 17785,'0'0,"25"0,24-50,-24 26,25 24,24 0,0-50,-24 50,24-25,-24 25,25 0,-51 0,26-49</inkml:trace>
  <inkml:trace contextRef="#ctx0" brushRef="#br0" timeOffset="528162.7994">29046 17934,'0'-50,"0"25,25 25,0-49,0 49,0 0,-1 0,1 0,0 0,-25 49,25-49,-25 75,-25-50,0 24,25-24,-25 25,1-26,24 26,0-25,-25 24,50-49,-1 0,1 0,25-49,-25 24,24 25,-24 0,25-50,-26 26,26 24,-25 0,0-50,-1 25</inkml:trace>
  <inkml:trace contextRef="#ctx0" brushRef="#br0" timeOffset="529145.4541">28277 17041,'-24'0,"-1"0,0 0,0 0,0 0,1 0,48 25,-24 24,25-49,0 75,0-51,-25 26,25 24,-1 1,1-50,0 49,-25 1,25-1,-25 0,25 1,-25-1,0 1,0-1,24-24,-24 24,0-49,25 24,-25 26,25-75,0 25,0-25,-1 49,1-49,0 0,25 0,-26 0,1 0,25-49,-25 49,-1-25</inkml:trace>
  <inkml:trace contextRef="#ctx0" brushRef="#br0" timeOffset="530892.5559">27856 17264,'-25'0,"50"0,-1 0,1 0,0 25,0-25,0 0,-1 0,1 0,0 0,-50 0,0 0,1 0,-26 0,25 0,0 0,1 0,-1 0,0 0,25-25,25 25,0 0,-1 0,1 0,0 0,0 0,0 0,-1 0,1 0,0 0,0 0,0 0</inkml:trace>
  <inkml:trace contextRef="#ctx0" brushRef="#br0" timeOffset="532232.8316">29245 16818,'-25'0,"50"0,-25 24,49-24,-24 50,25-50,-25 0,24 0,-24 0,25 0,-26 0,1 0,0 25,0-25,0 49,-1-49,1 25,0 25,-25-25,25 24,0 26,-25-51,24 51,1-1,-25 1,25-1,0 1,0-1,-25 0,24 50,1-99,-25 50,25-26,-25 26,0-51,0 26,0-25,0 24,-25-49,0 0,25 25,-24-25,-1 50,0-50,0 25,0-25,25 49,-24-49,48 0</inkml:trace>
  <inkml:trace contextRef="#ctx0" brushRef="#br0" timeOffset="532603.1067">30237 18107,'-25'0,"0"0,0 50,1-50,-1 25,25 24,0-24,25 25,-1-50,-24 25,25 24,0-49,0 0,0-49,-25 24,25 25,-1-50,-24 25,0-24,0 24,0-25,-24 26,-1-26,-25 50,25 0,-24 0</inkml:trace>
  <inkml:trace contextRef="#ctx0" brushRef="#br0" timeOffset="533425.3991">30386 18231,'-25'0,"25"25,-25-25</inkml:trace>
  <inkml:trace contextRef="#ctx0" brushRef="#br0" timeOffset="534145.2355">30336 18306,'0'0,"-25"0,1 25,-1-25,0 0,0 0,25-25,-25 25,25-50,0 25,0-49,0 0,25 24,-25 25,25 25,-25-49,25 49,0 0,-25 49,24-49,1 0,0 25,0 25,0 24,-1-74,-24 74,25-74,-25 75,25-75,-25 74,0-49,0 25,0-26,0 26,0-25,0 25,25-50,0 0,-1 0,1-50,0 25,25 25,-26-50,26 26,0 24,-26-75,26 26,0 24,-26-50,1 1,0 24,-25 26,-25-51</inkml:trace>
  <inkml:trace contextRef="#ctx0" brushRef="#br0" timeOffset="535333.4506">29914 16842,'25'0,"-50"0,1 50,24-25,0 24,0-24,0 25,24-50,1 25,0-25,0 0,0 0,-1 0,1 0,0 0,0 0,0 0,-1 0,-24-25,25 25,-25-50,0 25,0-24,-25 49,25-25,-24 25,-1 0,0 0,0-50,0 50,1 0,-1 0,0 0,25 50,-25-50,25 25</inkml:trace>
  <inkml:trace contextRef="#ctx0" brushRef="#br0" timeOffset="536709.632">30882 17338,'-25'0,"25"-49,-25 49,25-25,-25 25,50 0,0 0,25-50,-26 50,26 0,-25 0,24 0,-24 0,0 0,0 0,0 0</inkml:trace>
  <inkml:trace contextRef="#ctx0" brushRef="#br0" timeOffset="536973.1642">30882 17487,'25'0,"-1"0,1 0,0 0,0 0,0 0,-1-49,26 49,-25 0,0 0,-1 0,1 0</inkml:trace>
  <inkml:trace contextRef="#ctx0" brushRef="#br0" timeOffset="538604.3934">31800 17115,'0'25,"0"25,-25-50,0 0,25 24,-25-24,25 50,-25-50,1 0,-1 0,25-50,-25 50,25-24,0-26,0 25,25-24,-25 24,25 25,-1 0,1 0,-25-50,25 50,0 0,0 0,-1 0,1 0,-25 50,25-25,-25 24,0-24,0 25,-25-26,25 26,-25-25,1 24,-1 26,0-50,25 24,-25-24,25 25,-25-50,25 74,-24-74,24 25,0 25,-25-50,50 0,-1 0,26 0,24 0,1 0,-1 0,1 0,-1 0,0-50,-24 50,0 0,-1 0,-24 0,0 0,0 0,0 0,-50 50,0-50,25-50</inkml:trace>
  <inkml:trace contextRef="#ctx0" brushRef="#br0" timeOffset="538784.3656">32866 17264,'0'-50,"0"26</inkml:trace>
  <inkml:trace contextRef="#ctx0" brushRef="#br0" timeOffset="552538.2836">27781 3795,'-25'0,"1"0,48 0,26 0,0 0,24-49,0 49,1 0,-1 0,1 0,24-25,-25 25,26 0,-26 0,25 0,0 0,1 0,-51 0,26 0,-26 0,1 0,0 0,-26 0,26 0,-25 0,0 0,-1 0,1 0,-50 0,-24 0,24 0,-25 0,-24 0,-1 0,1 25,0-25,-26 49,26-49,0 0,-26 0,26 0,0 0,-1 0,1 0,-1 0,26 0,-26 0,26 0,-1 0,25 0,-24 0,24 0,-25-49,25 49,1 0,24-25,-25 25,50 25,24-25,26 0,24 49,0-49,25 0,25 0,0 0,0 0,-25 0,24 0,-24 0,-24 0,-1 0,-25 0,1 0,-26 0,1 0,-25 0,0 0,-1 0,1 0,-50 0,1-49,-1 49,-25 0,1 0,-51-25,26 25,-50 0,25 0,-25 0,-25 0,0 0,25 0,0 25,0-25,25 49,24-49,1 0,24 0,25 0,1 0,-1 0,0 0,50 0,0 0,24 25,26-25,49 50,-25-50,50 0,-25 0,0 0,25 0,-25 0,0 0,-25 0,-25 0,1 0,-26 0,-24 0,0 0,0 0,0 0,-1 24,1-24</inkml:trace>
  <inkml:trace contextRef="#ctx0" brushRef="#br0" timeOffset="553521.9184">33586 4018,'-25'0,"0"0,0 75</inkml:trace>
  <inkml:trace contextRef="#ctx0" brushRef="#br0" timeOffset="554965.2142">31700 8186,'0'-50,"0"25,0 50,0 25,0 24,0 0,-24 1,24-1,0 1,0 24,0 25,0-50,0 25,0 26,0-26,0 25,0-25,0 25,0-25,0 25,0-49,0-1,0-49,0 24,0-24,0 25</inkml:trace>
  <inkml:trace contextRef="#ctx0" brushRef="#br0" timeOffset="555411.7503">30187 9252,'25'0,"0"0,0 0,24 50,26-50,-1 0,1 0,49 0,0 0,24 0,1 0,25 0,24 0,-24-50,24 50,-24 0,-25 0,25 0,-50 0,24 0,-24 0,-24 0,-1-25,0 25,-25 0,1 0,-26 0,-24 0,0 0,0 0</inkml:trace>
  <inkml:trace contextRef="#ctx0" brushRef="#br0" timeOffset="558020.3612">32618 9227,'-25'0,"25"-49,0 24,-24 25,24-50,-25 26,0-26,25 25,-25 25,25-50,-25 50,1-24,-1-26,0 25,0 25,0-49,1 24,-1 25,0 0,0-50,25 25,-25 25,0 0,1-49,-1 49,0-25,0 25,0 0,1 0,-1-50,0 50,0-24,0 24,1 0,-1 0,0 0,0-50,0 50,1-25,-1 25,0 0,0 0,0 0,1 0,-1 0,0 0,0 0,0 0,1 0,-1 0,0 0,0 0,0 0,1 0,-1 25,0 25,0-50,0 0,1 0,-1 0,0 0,25 24,-25-24,0 50,0-50,1 0,-1 25,0-25,25 49,-25-49,0 0,1 25,24 25,-25-50,25 25,-25-25,25 49,-25-49,25 25,0 25,0-26,-25 26,25-25,0 25,0-26,0 26,0-25,0 24,0-24,25-25,-25 50,0-25,0 24,25-49,-25 25,0 25,25-26,-25 26,25-50,-25 25,0 24,24-49,1 25,0 25,0-50,-25 25,25-25,-25 49,24-49,1 0,0 0,0 25,0 25,0-50,-1 0,1 0,0 0,25 24,-26-24,26 0,-25 0,0 0,-1 0,1 0,25 0,-25 0,-1 0,1 0,0 0,0 0,0 0,-1 0,1 0,0-24,0 24,0 0,-1 0,1-50,0 50,-25-25,25 25,0 0,-1-49,-24 24,25 25,0-50,0 25,0-24,-25 24,24 25,-24-50,0 26,25 24,0 0</inkml:trace>
  <inkml:trace contextRef="#ctx0" brushRef="#br0" timeOffset="558437.9386">32172 9451,'-25'0,"0"0,50 0,-25-50,25 50,-1 0,1 0,0-25,0 25,0 0,0 0,-1 0,-24 25,0 25,25-50,-25 24,25 26,0-50,0 25,-1 24,1-49</inkml:trace>
  <inkml:trace contextRef="#ctx0" brushRef="#br0" timeOffset="560604.6337">32122 9302,'25'0,"0"0,24 0,-24 0,25 0,-25 0,24-50,1 50,-1 0,1 0,0 0,-1 0,26 0,-26 0,1 0,-1 0,1 0,0 0,-26 0,1-25,0 25,0 0,-50 0,0 0,0 0,-49 0,24 0,-24 0,0 0,24 0,-24 0,-1 0,26 0,-1 0,-24 25,24-25,0 0,1 0,-1 0,25 0,-24 0,24 0,0 0,0 0,0 0,50 0,0 0,25 0,-1 0,1 0,24 0,1 0,-1 0,1 0,-1 0,0 0,-24 0,0 0,-1 0,-24 0,25 0,-26 0,1 0,-50 0,1 0,-1 0,-25 0,-24 0,-1 0,1 0,0 0,-26 0,26 0,24 0,-24 0,-1 0,26 0,-1 0,1 0,24 0,0 0,0 0,50 0,0-25,24 25,26 0,-1 0,1 0,-1 0,25 0,1 0,-26 0,25 0,-24 0,-1 0,0 0,-24 0,0 0,-26 0,1 0,0 0,-50 0,0 0,1 0,-1 0,0 0,0 0,0 0,1 0,-1 0,50 0,-1 0,1 0,25 0,-25 0,24 0,-24 0,0 0,0 0,-1 0,1 0,0 0,-50 0,0 0,1 0</inkml:trace>
  <inkml:trace contextRef="#ctx0" brushRef="#br0" timeOffset="561588.6503">33561 9103,'0'50,"-25"-50,0 0,25 25,-25-25,25 49,0-24,0 25,25-50,0 25,0-25,0 0,-1 0,1 0,-25 49,25-49,0 0,0 0,-1 0,1 0,0-49,0 49,0-25,-25-124,-25 149,-25 0,25-50,-24 26,24 24,-25 0,26 0,-1 0,-25 0,25 0,-24 0</inkml:trace>
  <inkml:trace contextRef="#ctx0" brushRef="#br0" timeOffset="563013.1845">32717 9153,'-24'0,"-1"0,0 0,25-50,-25 50,25-24,-25 24,25-50,-24 25,-1-25,0 26,0 24,25-50,-25 25,1 25,24-49,-25 49,25-25,-25 25,0 0,0 0,25-50,-24 50,-1-25,0 25,0 0,0 0,25-49,-25 49,1 0,24-25,-25 25,0 0,0 0,0 0,1-50,-1 50,0-24,0 24,0 0,1 0,-1 0,0 0,0 0,0 0,1 0,-1 0,0 0,0 0,25-50</inkml:trace>
  <inkml:trace contextRef="#ctx0" brushRef="#br0" timeOffset="563753.4169">31899 8136,'0'-25,"0"-24,25 24,-25-25,0 25,24 25,-24-49,0 24,0 50,25 24,-25-24,25 25,0-25,-25 24,25-49,-1 0,-24 25,25-25</inkml:trace>
  <inkml:trace contextRef="#ctx0" brushRef="#br0" timeOffset="563974.254">31824 7962,'-24'-49,"296"198,-520-249,224 26,48 74,1 0,25 0,-25 0,-1 0,26 0,-25 0</inkml:trace>
  <inkml:trace contextRef="#ctx0" brushRef="#br0" timeOffset="564178.8978">32296 7888,'-25'25,"0"24,25-24,-25 25,25-25,-25 24,25 26,0-1,-24-74</inkml:trace>
  <inkml:trace contextRef="#ctx0" brushRef="#br0" timeOffset="564513.1523">32321 8136,'24'0,"1"0,0 0,0 0,-25 50,0 24,0 0,0-49,25 25,-1-25,1-25,0 0,25 0,-1 0,1-25,-25 25,-1 0</inkml:trace>
  <inkml:trace contextRef="#ctx0" brushRef="#br0" timeOffset="566734.2895">32693 9079,'-25'0,"25"-50,-25 25,0 25,0-50,1 50,-1-24,0 24,0 0,0-50,1 25,-1 25,0 0,0 0,25-49,-25 49,1-25,-1 25,0 0,0 0,0-50,0 50,1 0,24-25,-25 25,0 0,0 0,0 0,1 0,24-49,-25 49,0 0,0 0,25-25,-25 25,1 0,-1 0,0 0,0 0,0 0,25-50,-24 50,-1 0,0 0,25-24,-25 24,0 0,1 0,-1 0,0 0,0 0,0 0,1 0,-1 0,0 0,0 0,0 0,1 0,-1 24,0-24,0 0,0 0,1 50,-1-50,0 0,0 0,0 0,0 0,1 25,-1-25,0 49,0-49,0 0,1 0,24 25,-25 25,0-50,0 25,0 24,1-24,24 25,-25-50,25 24,0 26,0-25,-25 25,25-26,0 26,0-25,0 24,0-24,0-50,0-24,0 24,0-49,0-1,0 25,0 26,0 48,0 26,-25-25,25 25,0-26,0 26,0-25,-25 24,25-24,0 25,25-50,-25-50,0 25</inkml:trace>
  <inkml:trace contextRef="#ctx0" brushRef="#br0" timeOffset="567515.101">29815 9302,'25'0,"0"-50,0 25,-1-24,1 24,0-25,0 26,-25-26,25 100,-1-26,-24 26,25-25,-25 24,25-49,-25 25,25-25,-25 50,25-50,-1 0,-24-50</inkml:trace>
  <inkml:trace contextRef="#ctx0" brushRef="#br0" timeOffset="567909.1327">29741 9079,'-25'0,"50"-50,0 50,24 0,-24-25,25 25,-1 0,-24 0,25 0,-26-50,26 50,-25 0,0 0,-1 0,1 0</inkml:trace>
  <inkml:trace contextRef="#ctx0" brushRef="#br0" timeOffset="569532.7835">30981 9079,'0'24,"0"26,-25-50,25 25,0 24,0-24,0 25,-25-50,25 25,0 24,0-24,25 25,0-26,0 26,0-50,-1 0,1 25,0 24,0-49,0 0,-1 0,1 25,0-25,0 50,0-50,0 0,-1 25,1 24,0-49,0 0,0 0,-1 25,1 25,0-50,0 0,0 0,-25 24,24-24,1 0,0 0,0 0,0 0,-1 0,-48 0,-1 0,0 0,0 0,-24-24,-1 24,-24 0,24-50,-24 25,24 25,0-49,1 24,24-25,-25 25,25-24,1 24,-1 25,25-50,25 100,-1-50,1 0,25 25,-1 24,1-24,-25 25,25-50,-1 25,1 24,-1-49,-24 25,25 25,-25-50,-1 24,1-24,0 50,0-50,0 0,-50 0</inkml:trace>
  <inkml:trace contextRef="#ctx0" brushRef="#br0" timeOffset="570213.0813">31353 10269,'25'0,"0"-49,0 49,-1 0,1-25,0 25,0 0,0 0,-1 0,1 0,0 0,-25 25,0 24,-25-24,25 25,25-50,0 0,0 0,-25 24,0 26,-25-50,25 25,-25 24,0-49,0 25</inkml:trace>
  <inkml:trace contextRef="#ctx0" brushRef="#br0" timeOffset="570564.2269">31725 10344,'-149'148,"298"-296,-124 148,-25-50,0 25,0-24,0 24,0 50,25 24,0-24,-1 25,1-26,-25 26,25-50</inkml:trace>
  <inkml:trace contextRef="#ctx0" brushRef="#br0" timeOffset="570714.8613">31700 10195,'0'-50,"100"249,-200-348,125 99,0 50,0 0,24 0,-24 0,25 0,-25 0</inkml:trace>
  <inkml:trace contextRef="#ctx0" brushRef="#br0" timeOffset="570906.7605">32122 10220,'0'0,"0"49,-25-49,0 25,25 25,-24-50,-1 74,0-74,25 25,-25 24,25-24,0 25</inkml:trace>
  <inkml:trace contextRef="#ctx0" brushRef="#br0" timeOffset="571262.098">32147 10418,'0'-50,"0"100,25-100,-1 50,1 0,0 0,0 0,0 0,-25 50,-25-50,25 74,-25-74,0 25,25 25,-25-50,25 25,0 24,25-49,0 0,0 0,25 0,-26-49,26 24,-25 25,0-50,24 25</inkml:trace>
  <inkml:trace contextRef="#ctx0" brushRef="#br0" timeOffset="572281.7484">31849 9748,'25'0,"0"0,0 0,-1 0,1 0,0 0,0 0,0-49,-1 49,1-25,0 25,0 0,-25-50,25 25,-1 25,1 0,0-49,0 24,0 25,0 0,-25-50,24 50,-24-24,25 24,0-50,0 25,0 25,-25-49,0 24,0-25,0 25</inkml:trace>
  <inkml:trace contextRef="#ctx0" brushRef="#br0" timeOffset="572910.7377">32072 9624,'25'0,"0"0,0 0,0 0,-1-25,1 25,0-49,0 49,0-25,0-25,-25 26,24 24,-24-50,25 25,-25-24,25 49</inkml:trace>
  <inkml:trace contextRef="#ctx0" brushRef="#br0" timeOffset="573297.2852">32196 9327,'0'-25,"25"25,0 0,0 0,0 0,0 0,-1 0,1-50,0 50,0 0,0 0,-1 0,1 0,0 50,0-25,0 24,-1-49,1 25,0 25</inkml:trace>
  <inkml:trace contextRef="#ctx0" brushRef="#br0" timeOffset="640392.8603">13618 2009,'-25'0,"25"25,25-25,24 0,26 0,24 0,25 0,0 0,25 0,-25 0,25 0,0 50,-1-50,1 0,-25 0,0 0,-25 24,1-24,-1 0,-25 0,-24 0,0 50,-26-50,1 0,0 0,0 0,-50 0</inkml:trace>
  <inkml:trace contextRef="#ctx0" brushRef="#br0" timeOffset="641160.5791">14064 2034,'-25'0,"50"0,-50-25,50 25,50 0,-1 0,25 0,1 0,48 0,1-49,-25 49,25 0,0 0,0 0,-25 0,0 0,0 0,-25 0,0-25,-24 25,-26 0,1 0,-25 0,-1 0,1 0,0 0</inkml:trace>
  <inkml:trace contextRef="#ctx0" brushRef="#br0" timeOffset="642664.2177">20414 2084,'0'24,"25"-24,0 0,0 0,24 0,-24 0,25 0,-26 0,26 0,0 0,24 0,1 0,-1 0,25 0,0 0,1 50,24-50,-50 0,25 0,-49 0,24 0,-49 0,0 0,0 0,0 0,-1 0,-48 0</inkml:trace>
  <inkml:trace contextRef="#ctx0" brushRef="#br0" timeOffset="889822.8743">27756 3746,'-24'0,"24"-25</inkml:trace>
  <inkml:trace contextRef="#ctx0" brushRef="#br0" timeOffset="890222.8991">27732 3671,'-25'0,"0"0</inkml:trace>
  <inkml:trace contextRef="#ctx0" brushRef="#br0" timeOffset="890494.7848">27682 3597</inkml:trace>
  <inkml:trace contextRef="#ctx0" brushRef="#br0" timeOffset="892461.856">28203 2778,'0'-25</inkml:trace>
  <inkml:trace contextRef="#ctx0" brushRef="#br0" timeOffset="894519.1335">27756 3746,'0'49,"25"-49</inkml:trace>
  <inkml:trace contextRef="#ctx0" brushRef="#br0" timeOffset="894910.1763">29369 4118,'-25'0</inkml:trace>
  <inkml:trace contextRef="#ctx0" brushRef="#br0" timeOffset="895162.2719">27980 3795,'0'0,"-50"0,25-49,50 49</inkml:trace>
  <inkml:trace contextRef="#ctx0" brushRef="#br0" timeOffset="896019.1534">29369 3894,'25'0,"-50"0,0 0,-25 0,26 0</inkml:trace>
  <inkml:trace contextRef="#ctx0" brushRef="#br0" timeOffset="896349.1503">27781 3572,'25'0,"0"0,0 0,24-50,-24 25,0 25,24-49</inkml:trace>
  <inkml:trace contextRef="#ctx0" brushRef="#br0" timeOffset="896795.9291">27732 3870,'-25'0,"25"-50,0 25,0-24,0 24,0-25</inkml:trace>
  <inkml:trace contextRef="#ctx0" brushRef="#br0" timeOffset="897018.5366">27260 2828</inkml:trace>
  <inkml:trace contextRef="#ctx0" brushRef="#br0" timeOffset="897302.0126">27434 3894,'0'50,"0"-100,0 50,-25-24</inkml:trace>
  <inkml:trace contextRef="#ctx0" brushRef="#br0" timeOffset="897552.0783">26417 3076,'-25'-25,"0"25,50 0</inkml:trace>
  <inkml:trace contextRef="#ctx0" brushRef="#br0" timeOffset="897810.4701">27310 3721,'25'0,"-25"-50,0 25,-25-24</inkml:trace>
  <inkml:trace contextRef="#ctx0" brushRef="#br0" timeOffset="898106.6475">26243 3150,'-49'-25</inkml:trace>
  <inkml:trace contextRef="#ctx0" brushRef="#br0" timeOffset="898454.6112">27335 3646,'0'-49,"-25"98,-25-49</inkml:trace>
  <inkml:trace contextRef="#ctx0" brushRef="#br0" timeOffset="898649.9262">26417 4539,'-25'0,"25"25,0-50,25 25</inkml:trace>
  <inkml:trace contextRef="#ctx0" brushRef="#br0" timeOffset="898904.8314">27856 3944,'0'-74,"0"98,-25 26</inkml:trace>
  <inkml:trace contextRef="#ctx0" brushRef="#br0" timeOffset="899146.5439">27459 4688,'-50'25,"25"-25</inkml:trace>
  <inkml:trace contextRef="#ctx0" brushRef="#br0" timeOffset="945716.6096">29939 3944,'25'0,"-25"-50,25 50,-25-24,25 24,-50 0,0 0,0 0,0 0,1 0,-1 0,0 0,0 0,0 0,1 0,-1 0,0 0,0 0,0 0,1 0,-1 0,0 0,0 0,0 0,1 24,-1 26,-25-50,25 0,1 25,-1 24,0-49,0 75,0-75,25 74,-24-49,-1 25,25-26,0 26,0 24,0-49,0 25,0 24,0-49,25 25,-1 24,1-49,0 24,0-24,24 25,-24-25,25 24,-25-49,24 25,1 25,-25-50,24 0,1 0,-25 0,24 0,-24 0,25 0,-1 0,-24 0,0 0,24 0,-24 0,0-50,25 25,-26 25,1-49,25 24,-25-25,0 25,-1 25,-24-74,25 24,-25 26,25-51,-25 26,0-26,0 50,-25-49,0 0,25 24,-49-24,24 49,-25-50,1 26,-1 24,0-25,1 26,-26-26,26 25,-1 25,-24 0,24 0,-24 0</inkml:trace>
  <inkml:trace contextRef="#ctx0" brushRef="#br0" timeOffset="947624.368">28997 3150,'0'0,"0"-25,0-24,24 49,-24 49</inkml:trace>
  <inkml:trace contextRef="#ctx0" brushRef="#br0" timeOffset="948244.5361">30014 4167,'-25'0</inkml:trace>
  <inkml:trace contextRef="#ctx0" brushRef="#br0" timeOffset="949665.5905">29617 3894,'25'0,"-50"0,-25 0</inkml:trace>
  <inkml:trace contextRef="#ctx0" brushRef="#br0" timeOffset="949915.1458">27484 3820,'-25'-25,"50"25,-1 0,1-49,0 49</inkml:trace>
  <inkml:trace contextRef="#ctx0" brushRef="#br0" timeOffset="950189.4886">28079 3001,'25'-24,"0"24,-25 24</inkml:trace>
  <inkml:trace contextRef="#ctx0" brushRef="#br0" timeOffset="950455.5031">27707 3944,'0'-50,"0"26,0-26,0 25</inkml:trace>
  <inkml:trace contextRef="#ctx0" brushRef="#br0" timeOffset="950733.3073">27012 2977,'0'-50</inkml:trace>
  <inkml:trace contextRef="#ctx0" brushRef="#br0" timeOffset="951034.4001">27781 3795,'-25'0</inkml:trace>
  <inkml:trace contextRef="#ctx0" brushRef="#br0" timeOffset="951298.1108">26194 3150,'-50'-25,"25"25,50 0</inkml:trace>
  <inkml:trace contextRef="#ctx0" brushRef="#br0" timeOffset="951550.1478">25971 3646,'0'-49,"24"49,1 0</inkml:trace>
  <inkml:trace contextRef="#ctx0" brushRef="#br0" timeOffset="951772.0956">27459 3944,'-25'-50,"0"50</inkml:trace>
  <inkml:trace contextRef="#ctx0" brushRef="#br0" timeOffset="951973.4013">26020 3497,'-49'-74</inkml:trace>
  <inkml:trace contextRef="#ctx0" brushRef="#br0" timeOffset="1.14296E6">31626 9376,'25'0,"24"0,1 0,0 0,24 0,25 0,-24 25,24-25,0 50,0-50,1 0,-1 0,-25 0,-24 0,-1 0,1 0,-25 0,0 0,-50 0,0 0,-49 0,24 0,-49 0,0 0,-25-50,-1 50,26-25,0 25,0 0,49 0,1 0,-1-49,25 49,50 0,49 0,26 0,-1 0,0 0,25 0,-25 0,1 0,-1 0,-25 0,1 0,-26 0,1 0,-25 0,-1 0,-48 0,-26 0,-24 0,-26 0,1 0,-25-25,25 25,0 0,-1 0,51 0,-1 0,25 0,75 0,24 0,26 0,-1 0,0 0,25 0,-25 0,-24 0,-1 25,-24-25,-1 0,-24 0,0 0,-50 0,-24 0,24 0,-25 0,25 0,1 0,-1 0,25-25,0-25,0 25,0-24,0 24,0-25,0 26,0-26,0 25,0-25,-25 26,0 24,0-50,1 25,-1 25,0 0,0-49,-24 49,24-25,0 25,0 0,0 0,1 0,-1-50,0 50,0-25,0 25,0 0,1 0,-1-49,0 49,0-25,0 25,1 0,-1 0,-25 0,25-50,1 50,-1 0,0 0,0 0,0 0,1-24,-1 24,0 0,0 0,50 0,0 0,24 24,1 26,0-25,-1 24,1-49,-25 25,24 25,-24-50,25 25,-26 24,1-49,0 25,-25 25,25-50,0 0,-25 24,25-24,-25 50,24-50,1 25,0 25,0-50,-25 24,25 26,-1-25,-24 24,25-49,-25 25,25-25,-25 50,0-100,0 25,0-49,-25 0,0 24,1 25,-1-49,0 24,-25 25,26-49,-26 74,0-75,25 75,-24-74,-1 74,1-50,24 50,0-24,0 24,0 0,1 0,-1 0,0-50,0 50,0 0,1 0,-1 0,0 0,50 0,-25 50</inkml:trace>
  <inkml:trace contextRef="#ctx0" brushRef="#br0" timeOffset="1.14374E6">32494 9178,'0'-25,"-25"-25,25 26,-24-26,24 25,-25-25,0 26,0-26,0 25,1-24,-26 24,0-50,1 26,-1 24,-24-25,24 26,0-26,1 25,-1 25,1 0,24-49,-25 49,25-25,1 25,-1 0,0 0,50 0,-25 25,25-25,24 49,1-24</inkml:trace>
  <inkml:trace contextRef="#ctx0" brushRef="#br0" timeOffset="1.1453E6">32445 9079,'0'24,"0"26,0-100,0 26,-25 24,0-50,25 25,-50-25,26 26,-26-26,0 25,1-49,-1 74,0-50,1 25,-1 25,25-49,1 24,-26 25,25 0,0 0,1-50,-1 50,0 0,0 0,25-24</inkml:trace>
  <inkml:trace contextRef="#ctx0" brushRef="#br0" timeOffset="1.14644E6">31725 8434,'0'49,"-25"-49,1 0,-1 0,0 0,0 0</inkml:trace>
  <inkml:trace contextRef="#ctx0" brushRef="#br0" timeOffset="1.14761E6">30931 9327,'-24'0,"24"49,24-49,-24 25,25 25</inkml:trace>
  <inkml:trace contextRef="#ctx0" brushRef="#br0" timeOffset="1.14818E6">31676 10195,'-25'0,"0"0,0 0,25-50,-25 50,1 0</inkml:trace>
  <inkml:trace contextRef="#ctx0" brushRef="#br0" timeOffset="1.52444E6">32990 8210,'0'-24,"-25"-26,25 25,0-24,0 24,-24 25,24-50,0 25,-25 25,0-49,0 24,-24-25,24 25,-25-24,1 24,-1-25,0 26,1-26,-1 25,1-24,-1 24,0 25,1 0,-26-50,26 50,-1 0,-24 0,24 0,-24 0,24 0,0 50,-24-50,0 0,24 0,-24 25,-1-25,1 0,-1 0,1 49,-1-49,1 0,-25 25,0-25,24 50,-24-50,0 0,24 0,1 24,-25 26,24-50,1 25,-25 24,49-24,-24 25,24-25,0 24,1-24,-1 25,25-25,-24 24,-1-24,25 25,-24 24,-1-49,-24 24,24 26,1-75,24 74,-25-74,25 75,-24-51,24 26,-25 24,50-49,-24 25,-1 24,25 1,0-51,0 51,0-1,25 1,-25-1,49 50,1-49,-1-1,1 25,0 25,-1-49,1-1,-1 0,26 1,-26-1,26 1,-1-1,1-49,-1 25,25 24,-24 0,24-49,-25 25,26 24,-1-74,-25 75,25-51,-24 26,-1-25,1 24,-1-49,0 25,-24 25,24-50,1 0,-1 0,1 25,-1 24,1-49,-1 0,0 0,-24 25,24-25,-24 0,24 0,-24 0,24 50,-24-50,24 0,-24 0,0 0,-1 0,1 0,0 0,24 0,-24 0,-1 0,1 0,24 0,-24 0,-1 0,1 0,0 0,-1 0,1 0,-1-50,1 50,0 0,-1-25,1 25,-1 0,1 0,0-49,-1 24,-24 25,25-50,-1 25,1 25,0-49,-26 24,26 25,-25 0,0-50,-50-2132,0 2132,-25 25,1 25,24-49,-25 24,1 25,-1-50,1 25,-1-24,25 24,-25 25,1-50,-1 26,1 24,-26-50,1 25,-1 25,-24 0,-25 0,0 0</inkml:trace>
  <inkml:trace contextRef="#ctx0" brushRef="#br0" timeOffset="1.52631E6">32420 9451,'0'-50,"0"25,0-24,0 24,-25-25,25 25,-25 25,0-49,25 24,-24-25,24 26,-25 24,25-75,-25 75,0-50,25 26,-25-26,0 25,1 25,-1-49,0 24,0 25,0 0,-24-50,24 25,0 25,0 0,-24 0,24 0,-25 0,26 0,-1 0,0 0,0 0,0 0,1 0,-1-49,0 49,0 0,0 0,1 0,-1 0,0 0,75 49,-1-49</inkml:trace>
  <inkml:trace contextRef="#ctx0" brushRef="#br0" timeOffset="1.52743E6">32693 9376,'-25'-49,"25"24,-25 25,25-50,-25 25,0-49,1 74,-1-74,0 74,0-75,0 25,-24 26,24 24,-25-75,26 75,-26-49,0 24,25 25,1-50,-26 25,25 25,0 0,-24 0,24-49,0 49,0 0,1 0,-1-25,0 25,0 0,0 0,1 0,-1 0,0 0,0 0</inkml:trace>
  <inkml:trace contextRef="#ctx0" brushRef="#br0" timeOffset="1.52867E6">31725 8558,'0'-50,"0"25</inkml:trace>
  <inkml:trace contextRef="#ctx0" brushRef="#br0" timeOffset="1.52924E6">31725 8558,'-25'0,"1"-50,-1 50,0 0,-25-25,26 25,-26 0,0 0,26 0,-26 0,-24 0,24 25,-25 25,1-50,0 24,-1 26,1-25,-25 24,24 26,1-50,24 24,-24 26,24-51,25 26,-24-25,49 25,-25-26,0 26,50-50,0 0,0 0,-1 0,26 0,0 0,-1 0,26 0</inkml:trace>
  <inkml:trace contextRef="#ctx0" brushRef="#br0" timeOffset="1.52971E6">31973 8632,'50'0,"-100"0,125 0,-51 0,26 25,0 24,-26-49,26 75,0-50,-25 24,24 26,-24-51,25 26,-26 25,1-51,-25 26,25 24,0-74,-25 25,0 25,25-50,-50 0,0 0</inkml:trace>
  <inkml:trace contextRef="#ctx0" brushRef="#br0" timeOffset="1.53553E6">31626 8508,'0'-25,"25"25,-25-49,25 49,-25 49,24-24,-24 25,0-26,0 26,0-25,0 24,0-24,0 25,0-25,-24 24,24 26,-25-51,25 26,0-25,0 25,-25-26,25 26,0-25,0 24,0-24,0 25,0-100,0 25,0-49,0 24,0-24,0 49,0-49,0-1,25 1,-25 24,0 25,25-49,-25 24,0 26,24 24,-24-50,0 25,0 50,0 25,0 24,-24 0,24-49,-25 25,25 24,0 1,0-51,-25 26,25 25,0-1,-25-74,25-50,0 26,0-51,25 1,-25-1,0 1,25-1,-25 1,0 0,25-1,-25 26,0 24,0-25,0 100,0-25,0 24,0-24,0 49,0-24,0 24,0 1,-25-1,25 1,0-1,-25 1,25-51,0 26,0-25,0 24,0-123,25 0,0-1,-1 1,-24-1,25 1,-25-1,25 1,-25 0,0 24,25 25,-25-24,0 24,0 50,0 24,-25-24,25 25,-25 24,25 0,-25 1,25-1,0 1,0-1,0 1,0-51,0 26,0 24,0 1,0-125,0 25,0-49,25-50,-25 25,0 24,0-49,0 25,0 25,0-1,0 1,0-1,0 26,0 98,0 26,0-50,0 49,-25 0,25 50,0-49,0-1,-24 1,24 24,0-25,0 1,0-26,0 26,0-50,0 24,0-24,0-50,0-49,0-1,0 1,0 0,0-51,0 26,0-50,0 75,0 0,0-1,0 26,0 24,0-25,0 25,0 50,0 25,0-25,0 49,0 0,0 1,0-1,24 1,-24-1,0 0,0 1,0-25,0 24,0-49,0 24,0-24,0-50,0-24,0 24,0-99,0 49,0-24,0 25,0-1,0 1,0 24,0 26,-24 48,24 26,-25 24,25 1,-25-1,25 25,0 26,0-51,0 0,0 26,0-26,0-24,0 24,0-49,0-50,0-25,0-24,25 0,-25-26,25 26,-25-50,24 25,-24 24,0 1,0-1,0 1,0 24,0 100,0 24,0-49,0 25,-24 24,24 1,0-51,0 51,0-25,0-26,0 26,0-25,0 24,0-98,0 24,0-49,0-1,24 1,-24-50,0 24,0 26,0 0,0-1,25 1,-50 148,25-49,0 49,-24 1,24-1,-25 1,25-1,0 0,0 1,0-25,0 24,0-49,0 24,0-98,0 24,0-49,25-1,-25 1,0-1,0 1,0-1,0 1,0 24,0 26,0-26,0 25,0 50,0 25,0 24,0 0,0-49,-25 50,25-1,0 0,0-24,0 25,0-51,0 26,0-25,0 24,0-98,0 24,25-25,-25-24,24-1,-24 1,0-25,0 24,25 1,-25 0,0 24,0 25,0-24,0 98,0-24,0 25,-25 24,25-49,0 24,0-24,0 25,-24 24,24-49,0 25,0-26,0 26,0-100,0 26</inkml:trace>
  <inkml:trace contextRef="#ctx0" brushRef="#br0" timeOffset="1.53906E6">31775 9376,'0'25,"0"25,0 24,0-49,0 24,0 26,0-50,0 24,0 26,0-51,0 26,0-25,0-50,0-25,0 26,0-51,0-49,-25 50,25-25,0 24,0 26,0 24,0-50,0 26,0 98,0-24,0 25,0-25,0 49,0-24,0 24,-25 0,25-49,0 25,0 24,0-49,0 25,0-100,0 25,0-24,0-26,0 1,0-1,25 1,-25 0,0 49,25-50,-25 26,0 24,0 50,0 24,-25-24,25 50,-25-1,25 0,0 1,0-1,0-24,-25 24,25-49,0 25,0-26,0-48,0-51,0 1,0-1,25 1,-25 0,25-1,-25 26,0 24,25-25,-25 25,-25 25,25 25,-25 50,0-26,1 50,24-24,-25-1,0 1,25-1,-25-24,25 24,0-49,0 24,0-98,0-26,0 1,25 0,0-26,0 26,-25 0,24-1,1 1,-25 24,0 25,0 50,0 25,-25 24,25 1,-24-1,24 0,-25 1,25-1,0 1,0-51,0 26,0-25,0 24,0-98,0 24,25-25,-1 26,1-51,-25-49,25 50,0-1,-25 1,25 49,-25-49,0 24,0 25,0 50,-25 25,0 24,0 1,0-1,1 0,-1 1,0-1,25 1,0-51,-25 26,25-100,25 26,-25-51,25 1,0-1,-1 1,1 0,-25-1,25 1,-25 24,0 25,25 25,-25-49,-25 98,0 26,0-1,1 1,24-1,-25 0,0 1,25-50,-25 24,25-24,0 25,25-50,-25-75,25 26,0 24,-1-50,1 1,0 0,0 24,0 25,-25-24,0 24,24 25,-48 0,24 74,-25-49,0 25,0 24,25 0,-25 1,1-1,24-49,-25 25,25-26,0 26,0-25,0-50,25-25,-25 26,24-26,1 25,0-24,-25 24,25-25,-25 25,-25-24,0 24,0 25,1-50,-1 26,-25-26</inkml:trace>
  <inkml:trace contextRef="#ctx0" brushRef="#br0" timeOffset="1.54286E6">30634 9227,'74'0,"-24"0,-1 0,1 0,49 0,-24 0,-1 25,25-25,-24 50,-26-50,1 0,0 0,-26 0,1 25,0-25,0 0,0 0,-50 0,0 0,0 0,-24 0,-1 0,0-25,1 25,-26 0,26 0,-1 0,0 0,26-50,-1 50,74 0,1 50,24-50,1 0,-1 0,26 0,-26 0,-24 0,24 0,-24 0,-26 0,1 0,-50 0,-49 0,24 0,-49 0,0 0,0 0,24-50,-24 50,25 0,24 0,0 0,26 0,-1 0,50 0,24 0,26 0,-1 0,0 0,26 0,-26 0,1 0,-1 0,-24 0,-1 0,-24 0,0 0,-50 0,0 0,-49 0,-1 0,1 0,-25 0,24-25,-24 25,25 0,-1 0,26 0,24 0,0 0,0 0,75 0,-1 0,1 0,0 0,24 0,0 0,1 25,-1-25,-24 0,0 0,-26 0,1 0,0 0,0 0,-50 0,0 0,-24 0,-1 0,-24 0,-1 0,1 0,-1 0,1 0,24 0,1 0,24 0,0 0,0 0,75 0,-1 0,26 0,-1 0,25 0,-24 50,24-50,-24 0,-1 0,0 0,-24 0,0 0,-26 0,1 0,0 0,-50 0,0 0,-24 0,-50 0,24 0,-24-50,-25 50,25-25,-1 25,1 0,25 0,24 0,1 0,24 0,0 0,50 0,0 0,24 0,26 0,24 0,0 0,0 0,25 0,-24 0,-26 0,25 25,-49-25,-1 0,1 0,-25 0,0 0,-1 0,-48 0,-26 0,-24 0,-26 0,1-25,-25 25,0 0,25 0,-25 0,49-49,1 49,24-25,1 25,24 0,0 0,50 0,0 0,24 0,26 0,24 0,0 0,25 25,-24-25,-1 49,0-49,-25 0,1 0,-26 0,-24 0,25 0,-25 0,-50 0,-50 0,1 0,-25-49,-25 49,0-25,0 25,0 0,0 0,24-50,1 50,50 0,-1 0,25 0,0 0,1 0,48 0,1 0,50 0,24 50,0-50,0 0,25 0,0 0,-24 0,24 0,-50 25,0-25,-24 0,0 0,-26 0,1 0,0 0,-50 0,0 0,-49 0,-25 0,0 0,-50 0,25-25,-25 25,0 0,25 0,25 0,24 0,1 0,24 0,26 0,73 0,26 0,-1 0,50 0,-25 0,25 25,0-25,0 0,-24 49,-1-49,-25 0,-24 0,-1 0,-24 0,0 0,0 0,-50 0,0 0,-24 0,-26 0,1 0,-25 0,-26-49,1 49,0 0,25 0,25-25,24 25,1 0,24 0,0 0,50 0,49 0,1 0,24 25,25-25,0 49,0-49,-25 0,0 0,1 0,-51 0,1 0,-1 0,-24 0,0 0,-50 0,-24 0,-26 0,1 0,-50 0,0 0,0 0,0-49,24 49,1 0,25-25,-1 25,51 0,-1 0,0 0,50 0,24 0,26 25,-1-25,50 0,-25 0,25 49,-24-49,-1 0,-25 0,-24 0,0 0,-26 0,1 0,0 0,-75 0,1 0,-26 0,-24-49,0 49,-25 0,0-25,49 25,1 0,0 0,49 0,0 0,50 0,0 0,49 0,0 0,26 25,-26-25,25 0,-24 0,-26 49,1-49,0 0,-26 0,1 0,-50 0,1 0,-26 0,25 0,0 0,1-49,-26 49,25 0,0 0,0 49</inkml:trace>
  <inkml:trace contextRef="#ctx0" brushRef="#br0" timeOffset="1.54425E6">31775 9376,'0'-49,"-25"49,50 0,24-25,1 25,24 0,26 0,-26 0,0 0,1 0,24 0,-49 0,24 0,-24 0,-25 0,-1 0,1 0,0 0,-50 0,0 0,-24 0,-26 0,1 0,-50-50,25 50,-50-25,25 25,25 0,-1 0,26 0,24 0,1-49,74 49,24 0,50 0,1 0,-1 0,25 49,0-49,-25 0,25 0,-25 0,-24 0,-1 0,-24 0,-25 0,-1 0,-73 0,-1 0,-24 0,-25 0,-25 0,-1 0,1 0,0 0,25 0,0 0,49 0,1 0,24 0,75 0,24 0,25 0,25 0,-25 0,25 25,1-25,-26 50,0-50,-25 0,1 0,-26 0,1 0,-25 0,0 0,-50 0,0 0,-49 0,24 0,-24 0,-26 0,1 0,25 0,-1-50,26 50,24 0,-25 0,75 0,0 0,49 0,1 0,-1 0,25 0,1 0,-26 0,0 0,1 0,-26 0,1 0,-25 0,0 0,-50 0,0 0,-25 0,-24 0,-25 0,24 0,-24 0,0 0,25 0,24 0,25 0,0 0,50 0,25 0,-1 0,26 50,-26-50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3-04-17T03:25:43.21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3249 2084,'0'0,"-24"0,24 24,0 26,24-25</inkml:trace>
  <inkml:trace contextRef="#ctx0" brushRef="#br0" timeOffset="152.172">3969 2381,'-25'0,"0"-49,25 24</inkml:trace>
  <inkml:trace contextRef="#ctx0" brushRef="#br0" timeOffset="302.1362">3820 1786,'-50'-149,"50"99,50 26</inkml:trace>
  <inkml:trace contextRef="#ctx0" brushRef="#br0" timeOffset="780.1921">4936 1339,'-49'-124,"24"100,0-26,0 25,0 25,-24 0,24 0,-25 25,25 25,1 24,-26 0,25 1,25 24,0 25,0-25,0 25,0 25,0-50,25 25,-25-24,25 24,-25-25,0 25,0-50,0 1,0-1,-25-49,25 25,-25-50,0 0,1 0,-1 0</inkml:trace>
  <inkml:trace contextRef="#ctx0" brushRef="#br0" timeOffset="1234.0203">4688 2084,'-25'0,"0"0,1 0,-26 0,25 0,-24 0,24 24,-25 26,25 24,1-74,24 75,0-50,0 24,0-24,24 25,1-26,0 26,25-50,-1 0,1 0,-1-74,-24 74,25-75,-25 1,-25-1,0 1,0 0,0-1,-25 26,25 24,-25 25,0 25,-24 24</inkml:trace>
  <inkml:trace contextRef="#ctx0" brushRef="#br0" timeOffset="1715.9832">4961 3200,'0'-50,"0"25,25 25,-25-49,25 49,-25-25,-25 25,0 0,0 0,0 0,-24 0,24 0,0 25,0 24,25-24,0 25,25 24,25-49,-1 25,1-50,24 24,-24 26,-25-50,24 0,-24-50,0 50,0-24,0 24,-25-50</inkml:trace>
  <inkml:trace contextRef="#ctx0" brushRef="#br0" timeOffset="2332.4012">5581 2232,'0'0,"0"-49,-25 49,0 0,25 49,0 26,25-50,0 24,-25 26,0-1,25-49,-25 24,0-24,0-50,0-49,25 0,-1-50,-24 24,25 26,0 0,0-1,0 1,-1 74,1-50,-25 25,25 25,0 0,-25 75,25-75,0 74,-1 1,1-1,0 0,0 1,-25-50,0 24,25 26,-25-51,0 26</inkml:trace>
  <inkml:trace contextRef="#ctx0" brushRef="#br0" timeOffset="2516.1472">5829 2381,'0'0,"-74"-49,49 24,0 25,50-50,24 50,1-25,-25 25</inkml:trace>
  <inkml:trace contextRef="#ctx0" brushRef="#br0" timeOffset="2739.3802">5655 1860,'-124'-49,"100"24,48 25,1 0,50 0,-1 0,25 0,-24 0,49 25</inkml:trace>
  <inkml:trace contextRef="#ctx0" brushRef="#br0" timeOffset="2939.6079">6548 2381,'0'0,"-24"0,48 0</inkml:trace>
  <inkml:trace contextRef="#ctx0" brushRef="#br0" timeOffset="4666.5128">7069 1885,'0'-25,"0"50,0 25,0 24,25-49,0 25,-25 24,25 0,-25-49,25 25,-25 24,24-49,-24 25,0-26,0 26,0-25,0-50,-24-25,24 26,-25 24,25-50,-25 25,0 25,0-49,1 49,-1 0,0 49,0-49,0 0,1 25,-1 25,25-26,0 26,25-50,-25 25,49 24,-24-49,0 0,24 0,-24 0,25 0,-25-49</inkml:trace>
  <inkml:trace contextRef="#ctx0" brushRef="#br0" timeOffset="5109.7584">7367 2332,'25'0,"0"-25,-1 25,1-50,0 25,0-24,0 24,-1-49,-24-1,0 26,0 24,0-50,0 26,0 24,-24 50,24 24,0-24,0 50,0-26,0 26,0-1,0 0,0 1,24-1,-24-49,25 25,0-26,0 26,0-50,24 0,-24 0</inkml:trace>
  <inkml:trace contextRef="#ctx0" brushRef="#br0" timeOffset="5341.9335">7342 1712,'-49'-50,"98"100,-98-125,73 75,26-50,0 50,-1 0,26 50,-26-50</inkml:trace>
  <inkml:trace contextRef="#ctx0" brushRef="#br0" timeOffset="5543.1218">8706 2084,'25'0,"0"0,0 0,0 0,24 0,1 0,-1 0</inkml:trace>
  <inkml:trace contextRef="#ctx0" brushRef="#br0" timeOffset="5724.7506">9079 2456,'-25'0,"50"0,-75 24,75-24,24-24,1 24</inkml:trace>
  <inkml:trace contextRef="#ctx0" brushRef="#br0" timeOffset="6553.2733">9947 1860,'-25'0,"0"0,0 0,25-49,0 24,25-25,0 26,0 24,-1-50,1 50,0-25,0 25,0 0,0 25,-25 25,24 24,-24-49,0 24,-24 26,-1-1,25-49,-25 25,0 24,0-49,25 24,0-24,25-25,25 0,-25 0,24 0</inkml:trace>
  <inkml:trace contextRef="#ctx0" brushRef="#br0" timeOffset="6762.3192">10592 2084,'24'0,"1"0,0-50,25 50,24 0,-24-25,-1 25,26 0,-26 0</inkml:trace>
  <inkml:trace contextRef="#ctx0" brushRef="#br0" timeOffset="7044.1976">10691 1587,'0'0,"-25"0,25 50,25-25,0 25,-1 24,26-49,-25 49,0-24,-1 24,1 1,0 24,-25-50,25 26,-25-1,25-74</inkml:trace>
  <inkml:trace contextRef="#ctx0" brushRef="#br0" timeOffset="7544.3498">11559 1712,'0'-75,"-25"75,25 25,-25 25,25-26,-24 26,24 24,-25 1,0-50,25 24,-25-24,25 25,0-26,25 26,0-50,0 0,24 0,-24-50,25 26,-26 24,26 0,-25-50,0 50,-25-25,24 25,-24 25,25 25,-25-26,25 26,-25-25,25 24,0-24</inkml:trace>
  <inkml:trace contextRef="#ctx0" brushRef="#br0" timeOffset="7773.6841">12055 2084,'0'-50,"0"100,0-125,25 75,24 0,1 0,25 0,-1 0,0 0,1 0,-1 0,1 0</inkml:trace>
  <inkml:trace contextRef="#ctx0" brushRef="#br0" timeOffset="8031.0761">12378 1712,'-50'0,"25"0,25 74,25-49,-25 24,25 26,24-1,-24 1,0-1,25 0,-1-49,1 25</inkml:trace>
  <inkml:trace contextRef="#ctx0" brushRef="#br0" timeOffset="8403.0422">13072 1935,'0'-75,"0"150,25-150,-25 26,25 49,-25-25,24 25,1 0,0 25,25-25,-25 49,-1-24,1 25,-25-25,0 24,0 26,0-1,-25-49,25 24,-24-24,24 25,0-25,0 24,24-49,1 0,0 0,25 0,-1-49</inkml:trace>
  <inkml:trace contextRef="#ctx0" brushRef="#br0" timeOffset="8584.4284">14312 1935,'0'0,"25"0,0 0,25 0,-26 0,51 0,-26 0</inkml:trace>
  <inkml:trace contextRef="#ctx0" brushRef="#br0" timeOffset="8752.8379">14536 2480,'24'0,"1"-24,25 24</inkml:trace>
  <inkml:trace contextRef="#ctx0" brushRef="#br0" timeOffset="9380.1105">15429 1712,'-50'0,"25"24,0 26,0-25,25 24,0-24,0 25,0-25,25 24,0-49,0 25,25 25,-1-50,-24 0,25 0,-1 0,-24 24,25-24,-26 50,1-50,0 0,-25 25,25 24,-50-24,25 25,-25-50,-24 0,24 25,-25 24,25-49,-24 0,24 0,0-49,25 24,0-25,25-24,0 49,0-49,-1-50,1 49,0 1,0 49,-25-49,0 24,0 25,0-25,0 26,-25 24,0 0,-24 24,24 26</inkml:trace>
  <inkml:trace contextRef="#ctx0" brushRef="#br0" timeOffset="9588.9155">16371 1935,'25'0</inkml:trace>
  <inkml:trace contextRef="#ctx0" brushRef="#br0" timeOffset="14788.0823">1513 4638,'-25'0,"0"0,1 0,24 50,0-25,0 24,0-24,0 25,0-25,24 24,-24-24,0 25,25-50,-25 25,25 24,0-49,0 0,-1-49,1 24,0 25,0-50,0 25,0 25,-1 0,1-49,0 49,0 0,0 0,-25 49,0-24,0 25,-25-50,-25 74,1-49,-1 25,0-50,25 24,1-24,-1 0</inkml:trace>
  <inkml:trace contextRef="#ctx0" brushRef="#br0" timeOffset="15024.0679">2034 4614,'50'0,"-50"24,24 26,-24 24,25-74,0 75,-25-1,0-49,0 25,0 24,-25-49,0 25</inkml:trace>
  <inkml:trace contextRef="#ctx0" brushRef="#br0" timeOffset="15240.3116">1166 4614,'-50'24,"100"-48,-149 98,74-49,0 24,0 26,25-50,25 99,25-50,24 1,50 24,0 25</inkml:trace>
  <inkml:trace contextRef="#ctx0" brushRef="#br0" timeOffset="16025.0078">3597 4762,'24'25,"1"25,0-50,0 25,0 24,0-24,-1 25,1 24,0-74,0 75,0-75,-1 24,-24 26,25-50,0 0,-25-74,25 24,-25 25,0-49,0 24,0 25,0-49,-25 74,25-50,-25 25,0 25,1-49,-1 49,-25 0,25 0,-24 0,-26 49,50-49,-24 0,24 25,0-25</inkml:trace>
  <inkml:trace contextRef="#ctx0" brushRef="#br0" timeOffset="16287.5521">3572 4614,'-50'0,"100"0,-1 0,26 0,24-50,-24 50,24 0,-25-25,-24 25,-1 0,-24 0,0 0</inkml:trace>
  <inkml:trace contextRef="#ctx0" brushRef="#br0" timeOffset="16704.7364">4936 4688,'-25'0,"1"0,-1 25,0 24,-25-49,25 75,-24-50,-1 24,1 26,-1-1,0-49,1 25</inkml:trace>
  <inkml:trace contextRef="#ctx0" brushRef="#br0" timeOffset="16893.0499">4465 4862,'49'-25,"-24"25,0 0,0 0,24 0,1 25,0 24,-1-49,26 0</inkml:trace>
  <inkml:trace contextRef="#ctx0" brushRef="#br0" timeOffset="17333.0311">5407 4762,'-24'25,"24"25,-25-25,25 24,0-24,0 25,0 24,0 1,0-51,0-48,0-51,0 26,0 24,0-50,25 1,-25-1,24 26,-24 24,0-25,25 50,0 0,0 50,0-25,-25 24,24-24,1 25,-25 24,25-74,0 75</inkml:trace>
  <inkml:trace contextRef="#ctx0" brushRef="#br0" timeOffset="17513.9759">5432 4911,'-25'-49,"50"24,0 25,0 0,24-50,1 25</inkml:trace>
  <inkml:trace contextRef="#ctx0" brushRef="#br0" timeOffset="17707.6737">5432 4539,'-49'0,"24"0,50 0,-1 0,51 0,-26 0</inkml:trace>
  <inkml:trace contextRef="#ctx0" brushRef="#br0" timeOffset="17913.5467">6375 4911,'0'0,"-25"0,50 0,0 0</inkml:trace>
  <inkml:trace contextRef="#ctx0" brushRef="#br0" timeOffset="18335.2854">7268 4490,'25'0,"-25"49,0-24,0 25,24 24,-24-49,25 49,-25-24,0 24,25-49,-25 25,0-25,0 24,0-98,-25 49,25-25,-25 25,1-50,-1 25,0 25,0 0,0 0,1 0,-1 0,25 25,0 25,25-50,-1 25</inkml:trace>
  <inkml:trace contextRef="#ctx0" brushRef="#br0" timeOffset="18722.0494">7888 4638,'0'0,"-25"-24,0-26,0 50,1 0,-1 50,0-50,0 24,25 26,0-25,0 24,0-24,25 25,0-25,-25 24,25-49,-1 25,-24 25,0-25,0 24,-24-49,24 25,-25 25,0-50,25 24,-25-24</inkml:trace>
  <inkml:trace contextRef="#ctx0" brushRef="#br0" timeOffset="18904.6153">7665 4465,'-25'0,"50"0,-25 0,24 0,26 0,0 0,-1 0</inkml:trace>
  <inkml:trace contextRef="#ctx0" brushRef="#br0" timeOffset="19779.9659">3746 4018,'0'0,"-50"-74,0 0,1 74,24-50,0 25,-25 25,26 0,-26 25,0 25,1-50,24 74,-25-49,26 49,-1 1,0-1,0 0,25 1,0 49,0-50,0 1,0-1,25 0,0 1,-25 24,25-24,-1-1,1 50,-25-50,0 1,25-1,-25 1,0-1,0 0,-25 1,0-50,1 24,-1-49,0 25,-25 25,26-50,-1-50</inkml:trace>
  <inkml:trace contextRef="#ctx0" brushRef="#br0" timeOffset="20307.2714">3671 6028,'-50'0,"26"0,24-50,-25 50,0 0,25 50,-25-50,25 24,0 26,0-25,0 24,25-49,0 0,0 25,-1-25,1 0,0 50,0-50,0 0,-25 25,25 24,-25-24,0 25,-25 24,0-74,0 25,0 24,-24-49,24 25,-25-25</inkml:trace>
  <inkml:trace contextRef="#ctx0" brushRef="#br0" timeOffset="21171.6224">5755 4341,'24'49,"26"-24,0 25,-1 24,1 1,0-1,-1 25,-49 25,0-24</inkml:trace>
  <inkml:trace contextRef="#ctx0" brushRef="#br0" timeOffset="21900.3887">3621 4341,'-24'49,"-1"26,-25-50,25 49,1 0,24 50,0-24,24 49,26 49,24-24</inkml:trace>
  <inkml:trace contextRef="#ctx0" brushRef="#br0" timeOffset="22837.9884">2456 8037,'0'25,"0"24,0-24,0 25,0-26,0 26,24-50,-24 25,0-50,-24-49,24-1,-25 26,25-26,0 1,0 49,0-25,0 25,25 25,24 0,-24 25,25 25,-1-25,1 24,0 26,-1-1,-24-49,0 25,0-26,-1 26,-24-124,0 24,-24 25,24-49,-25-1,25 1,0-1</inkml:trace>
  <inkml:trace contextRef="#ctx0" brushRef="#br0" timeOffset="23579.9926">3175 7689,'0'50,"-25"-50,0 74,1-74,24 75,0-50,0 24,24-24,-24 25,25-50,0 0,0 0,0 0,-1-50,1 25,-25-24,0 24,0-50,0 26,0 24,0-25,0 26,25 24,0 0,0 0,-1 0,1 24,-25 26,25-50,-25 25,0 24,25-49,0 25,-1-25,-24 50,25-50,0 0,0 0,0 0,-1 0,1 0,0 0,0 0,0 0,0 0,-1-50,1 25,0 25,0-74,-25 24,25 26,-25-51,0 1,0 24,-25 25,25-24,0 24,-25 25,25 25,-25 24</inkml:trace>
  <inkml:trace contextRef="#ctx0" brushRef="#br0" timeOffset="23801.3095">4688 8062,'25'49,"-25"-24,0 25,-25 24,25-49</inkml:trace>
  <inkml:trace contextRef="#ctx0" brushRef="#br0" timeOffset="24695.645">6499 7218,'0'25,"0"25,25-50,-1 24,26 26,0-25,-1 49,1-24,-1 24,-24-49,25 25,-25-26,0 26,-1-50,1 0,0-74,-25 24,25-24,-25-1,0 50,0-49,0 0,-25 74,0-50,0 50,-24 0,-26 0,26 50,-1-50,-24 0,24 0,0 0</inkml:trace>
  <inkml:trace contextRef="#ctx0" brushRef="#br0" timeOffset="24991.5376">6375 6995,'-50'0,"100"0,-125 0,100 0,25 25,24-25,25 0,1 0,-1 0,0 0,0 0,-24-25,-26 25,1 0,0 0,-26 0,1 0,0 0</inkml:trace>
  <inkml:trace contextRef="#ctx0" brushRef="#br0" timeOffset="25301.9883">7888 7069,'0'0,"-50"0,50 25,-25 25,1-50,-1 74,0-49,25 49,-25-24,0 24,1 1,24-1</inkml:trace>
  <inkml:trace contextRef="#ctx0" brushRef="#br0" timeOffset="25489.9403">7590 7218,'-25'0,"50"25,25 25,24-50,-24 0,49 24</inkml:trace>
  <inkml:trace contextRef="#ctx0" brushRef="#br0" timeOffset="25951.8367">8607 7317,'-49'50,"24"-25,0 24,25-24,-25 25,25-25,0 24,0-24,0 25,0-100,0 25,0-24,25 24,-25-50,25 1,0 0,-1-1,-24 26,25 24,0-50,0 26,-25 24,25 25,-1 0,-24 25,25 24,0-49,0 75,0-1,-1-49,-24 25,25-26,-25 26,0 24,0 1</inkml:trace>
  <inkml:trace contextRef="#ctx0" brushRef="#br0" timeOffset="26124.7327">8682 7367,'-25'-50,"50"50,-1 0,1-24,25 24</inkml:trace>
  <inkml:trace contextRef="#ctx0" brushRef="#br0" timeOffset="26347.9334">8483 6945,'-99'50,"74"-50,50 0,0 0,0-50,49 50,-24 0,24-24,0 24</inkml:trace>
  <inkml:trace contextRef="#ctx0" brushRef="#br0" timeOffset="26570.9348">9897 6921,'0'0,"25"0,0 0,24 0,-24 0,25 0,-1 0</inkml:trace>
  <inkml:trace contextRef="#ctx0" brushRef="#br0" timeOffset="26752.9538">10021 7317,'-50'50,"100"-100,-124 100,49-50,50 0,24-50,26 50,24-24,25 24</inkml:trace>
  <inkml:trace contextRef="#ctx0" brushRef="#br0" timeOffset="27817.926">11361 6871,'-25'50,"74"-50,1 0,49-50,25 50,25-25,0 25,24-50,1 50,25-24,-51 24,26-50,-50 50,0-25,-50 25,1 0,-25-49</inkml:trace>
  <inkml:trace contextRef="#ctx0" brushRef="#br0" timeOffset="28075.9085">12055 5358,'-50'-50,"100"100,-124-125,49 75,25 25,0 25,0 24,25 1,49 73,0 1,1 0,-1 0</inkml:trace>
  <inkml:trace contextRef="#ctx0" brushRef="#br0" timeOffset="28746.1947">11857 7293,'-25'0,"25"74,0 0,0 1,0-50,25 49,-25-24,0 24,0 0,0 1,0-50,0 24,24-49</inkml:trace>
  <inkml:trace contextRef="#ctx0" brushRef="#br0" timeOffset="28936.2544">12303 7665,'-25'-50</inkml:trace>
  <inkml:trace contextRef="#ctx0" brushRef="#br0" timeOffset="29456.0917">12551 7764,'-25'0,"50"0,0-25,0-25,-25 26,25-26,-25 25,24-49,-24 24,0 25,0-24,-24 24,24-25,0 26,24 24,1 0,0 0,0 0,0 0,-1 24,1-24,0 50,-25-25,0 24,25-49,-25 25,0 25,0-25,25 24,-25 26,24-75,-24 24,25 26</inkml:trace>
  <inkml:trace contextRef="#ctx0" brushRef="#br0" timeOffset="29657.7448">13146 7516,'-24'0,"-1"0,50 0,-1 0</inkml:trace>
  <inkml:trace contextRef="#ctx0" brushRef="#br0" timeOffset="29935.2201">13419 7144,'0'25,"25"24,-25 26,25-1,-25 0,0 1,25-1,-25 1,0-51,0 26,0-25,25 24</inkml:trace>
  <inkml:trace contextRef="#ctx0" brushRef="#br0" timeOffset="30470.2105">14511 5308,'0'-25,"0"50,0 25,0 24,0 25,0 25,0-24,25 24,-25 25,0-1,24 26,-24-25,0 49,25-49,-25 74,0-49,0 49,0-24,0 24,-25-49,25 24,-24-49,24 0,-25-1,25 1,-25-74,25 24,-25-25,25-24,0 24,0-49,0 25,25-50</inkml:trace>
  <inkml:trace contextRef="#ctx0" brushRef="#br0" timeOffset="31195.7967">23093 4713,'0'0,"0"49,-25-49,25 75,0-50,0 99,25-50,-25 75,25 0,-25 74,25-74,0 74,-25-49,24 24,-24 25,25-49,-25 25,0 24,0 0,0 0,0-49,0 24,0-24,-25-25,25-25,-24 25,24-75,0 0,-25 1,0-50</inkml:trace>
  <inkml:trace contextRef="#ctx0" brushRef="#br0" timeOffset="32481.9159">15280 5581,'0'-50,"0"26,0-26,0 25,24-49,-24-1,0 1,0 0,0 24,0 25,25 25,0 25,0-25,0 50,0-50,-1 0,1 0,0 0,0 24,0 26,-25-25,0 24,0 26,24-50,-24 24,0-24,25 25,0-26,0-24</inkml:trace>
  <inkml:trace contextRef="#ctx0" brushRef="#br0" timeOffset="32856.5731">15180 4911,'-49'0,"49"-49,25 24,-1 25,1 0,0 0,0-50,0 25,-1 25,1 0,0 0,-25-49,25 49,0 0,0 0,-1 49,1-49,0 25,0 25,24-50</inkml:trace>
  <inkml:trace contextRef="#ctx0" brushRef="#br0" timeOffset="33627.863">18281 5283,'-25'-49,"25"24,0-49,0 24,0 25,0-24,0 24,0-25,0 25,0-24,50 49,-25 49,24-49,-24 0,25 0,-26 25,26-25,-25 50,0-50,0 0,-25 25,24-25,-24 49,0-24,25 25,0-50,0 24,0 26</inkml:trace>
  <inkml:trace contextRef="#ctx0" brushRef="#br0" timeOffset="34166.685">19298 4936,'-25'0,"0"0,-24 0,24 0,-25 0,26 50,-26-50,25 25,-24 24,24-49,0 25,0 25,0-50,25 24,0 26,25-50,25 25,-1-25,1 0,0 0,24 0,-24-25,-1 25,1-50,-25 26,-1 24,1-50,-25 25,0-24,0 24,-25-25,1 25,-1 25,25 25,0 25,0-25,0 24,0 26,0-1,0 25,0 25,0-49,0 24,0-25,25 1,-25-26,24 26,1-75</inkml:trace>
  <inkml:trace contextRef="#ctx0" brushRef="#br0" timeOffset="34547.7105">18926 4713,'-25'0,"50"0,-75 0,26 0,24-25,24 25,1 0,25 0,-1 0,1-50,-25 26,24 24,-24 0,0-50,0 25,0 25,-1-49,-24 24,0 50,0 24,25-49,0 25,0 25,0 24,24-49,-24 24,25 26</inkml:trace>
  <inkml:trace contextRef="#ctx0" brushRef="#br0" timeOffset="35163.5239">21729 4614,'-25'0,"50"0,0 0,24 0,-24 0,25 24,-25 26,24-50,-24 25,0 24,0-24,-25 25,-25-50,25 74,-25-74,0 25,0 25,1-25,24 24,-25-49,0 0,25 25,0 25,25-50,-25 24,25-24,-1 0,1 0,0 0,0 0,0 0</inkml:trace>
  <inkml:trace contextRef="#ctx0" brushRef="#br0" timeOffset="35345.8788">21878 4986,'0'0,"-25"0,50 0,0 0,-1-50,26 50,-25 0</inkml:trace>
  <inkml:trace contextRef="#ctx0" brushRef="#br0" timeOffset="35695.8912">21630 4465,'0'-50,"0"25,24 25,1-49,0 24,25-25,-1 26,-24 24,25-50,-25 25,-1 25,1-49,0 49,-25-25,0 50,25 24,0 26,24-1,-24-49</inkml:trace>
  <inkml:trace contextRef="#ctx0" brushRef="#br0" timeOffset="36601.9307">15379 6722,'-25'0,"-25"50,26-50,-1 0,0 24,0 26,0-50,1 25,-1 25,0-50,25 24,25-24,0 0,-1 0,1 0,25-24,-25 24,24-50,-24 25,25-25,-50 26,25-51,-25 1,0-1,0 26,-25-26,0 51,0-26,-25 25,26 25,-26 0,0 0,26 25,-26 25,25-26</inkml:trace>
  <inkml:trace contextRef="#ctx0" brushRef="#br0" timeOffset="36883.6789">15106 7218,'50'0,"-26"0,51 0,-1 0,1-49,24 49,25 0,-25-25,0 25,-24 0,-1 0,-24 0,-25 0,24 0,-74 0</inkml:trace>
  <inkml:trace contextRef="#ctx0" brushRef="#br0" timeOffset="37304.057">15453 7813,'0'0,"-49"25,24 25,0-50,0 25,25 24,0-24,0 25,0-25,0 24,25-49,0 0,0 0,0 0,-25-49,24 24,1-25,-25 25,0-49,0 24,0-24,-25-1,1 51,-1-51,-25 26,25 24,-24 25,24 0,-25 0,25 0,1 25</inkml:trace>
  <inkml:trace contextRef="#ctx0" brushRef="#br0" timeOffset="37887.315">15801 7987,'24'50,"-24"-100,0 25,0-24,0 24,0-50,-24 1,-1 24,25 26,0-26,0 25,25 25,24 0,1 0,-25 0,24 0,-24 0,0 0,0 0,-1 0,-24 25,25 25,-25-26,0 26,25 24,0-74,24 25,-24 25</inkml:trace>
  <inkml:trace contextRef="#ctx0" brushRef="#br0" timeOffset="38556.0706">18926 6846,'0'0,"-50"0,26 0,-1 0,0 0,-25 0,26 0,-26 25,0 25,26-50,-26 24,25 26,25-25,-25-25,25 49,0-24,50-25,-25 0,24-25,1 25,24-49,-49 24,25-49,-25 24,-1 25,-24-49,0-1,-24 1,-1-1,0 26,0 24,-24 25,-1-50,0 50,1 50,-26-50</inkml:trace>
  <inkml:trace contextRef="#ctx0" brushRef="#br0" timeOffset="38772.4483">18380 7441,'0'0,"75"0,-51-49,51 49,-25-25,49 25,-25 0,1-50,24 26,-25 24,1 0,-1 0,-24 0</inkml:trace>
  <inkml:trace contextRef="#ctx0" brushRef="#br0" timeOffset="39167.8311">18926 7689,'-149'124,"124"-99,1 25,-1-25,0 24,0-24,0 25,25-25,0 24,0-24,0 25,0-26,0-48,25 24,0-50,0 25,0-49,-1-1,-24 1,25-1,-25 1,-25 24,25 26,-24-51,-1 75,0-49,0 24,-24 25,24 25,0 24</inkml:trace>
  <inkml:trace contextRef="#ctx0" brushRef="#br0" timeOffset="39808.8422">19372 7516,'-24'25,"24"24,-25-49,0 25,0 25,0-26,1 26,24-25,-25 24,25-24,25-25,-1 0,1 0,25 0,-1 0,1 0,0 0,-26 0,1-25,0 25,0 0,0-49,0 24,-25-49,0-1,0 26,-25 24,0-50,0 75,0-49,0 49,25 49,-24-24,24 25,0 24,0 1,0-1,0 0,0 1,0-1,0 1,0 24,24-49,-24 24,25 0,0 1,0-50,0-25,0 0</inkml:trace>
  <inkml:trace contextRef="#ctx0" brushRef="#br0" timeOffset="40491.8203">22200 6995,'-99'25,"74"-25,25 49,-25-49,1 0,-1 25,0 25,0-50,25 25,-25 24,25-24,25-50,25 25,-1-49,-24 24,25-25,-1 25,-24-49,0 0,-25-1,-25-49,0 50,1-1,-1 50,0-24,0 24,-24 25,-1 0,0 0,-24 74,49-49</inkml:trace>
  <inkml:trace contextRef="#ctx0" brushRef="#br0" timeOffset="40707.6942">21679 7466,'25'0,"0"-25,49 25,-24-49,24 49,26-25,-26 25,25 0,-24 0,-1 0</inkml:trace>
  <inkml:trace contextRef="#ctx0" brushRef="#br0" timeOffset="41115.5506">21927 7962,'-99'75,"50"-50,24 24,0-24,25 25,-25-26,25 26,0-25,0 24,0-24,25-25,0-25,0 25,-1-74,1 24,-25 26,25-51,-25 1,0-1,0 1,-25 24,25 25,-25-24,1 24,-1 25,-25 0,25 0,0 0,1 25</inkml:trace>
  <inkml:trace contextRef="#ctx0" brushRef="#br0" timeOffset="41524.6182">22126 7739,'25'0,"-50"0,74 0,-49-50,25 50,0 0,0 50,0-50,-1 0,1 25,-25 24,0-24,0 25,0-25,0 24,-25-49,25 25,0 25,-24-50,24 25,0 24,0-24,0 25,24-50,1 0,0 0,0 0,0 0,24 0,-24 0,0 0,0 0</inkml:trace>
  <inkml:trace contextRef="#ctx0" brushRef="#br0" timeOffset="41677.8642">22175 8037,'0'-50,"0"100,25-100,0 25,25 25,-26 0</inkml:trace>
  <inkml:trace contextRef="#ctx0" brushRef="#br0" timeOffset="60822.9081">15131 9227,'-25'0,"0"0,25-49,0 24,0-49,0-1,0 25,0 26,0-26,0 25,25 25,0 0,0 0,-1 25,1-25,0 0,-25 50,25-50,-25 24,0 26,0-25,25 25,-25-26,24 26,-24-25,25 24,0-49</inkml:trace>
  <inkml:trace contextRef="#ctx0" brushRef="#br0" timeOffset="61188.4918">15379 9004,'25'-50,"0"50,-1-24,1 24,0 0,0 0,-25-50,-25 50,25 50,-25-50,0 0,1 24,-1 26,0-50,0 75,25-51,-25 26,25-25,25 24,0-49,0 0,24 0,1 0</inkml:trace>
  <inkml:trace contextRef="#ctx0" brushRef="#br0" timeOffset="61764.9827">15627 9029,'0'-25,"-25"25,25 25,-25 25,25-26,0 26,25-50,0 0,0 0,-25-50,25 26,-1 24,1 0,0 0,0 0,0 0,-1 0,1 0,0 0,0 0,0 0,-1 0,-24-50,25 25,-25-49,0 24,0 25,0-24,-25 49,25 49,25-24,-25 25,25-26,0 26,0-50,-1 25,1 25,0-26,-25 26,25-25,-25 24,0-24,0 25,-25-50</inkml:trace>
  <inkml:trace contextRef="#ctx0" brushRef="#br0" timeOffset="62463.6363">16570 8855,'-50'0,"25"25,0-25,1 50,-26-26,0 26,1-50,24 25,0 25,0-50,0 24,25 26,25-50,0 0,25 0,-1 0,1 0,0 0,-1 0,1 0,-1 0,-24 0,25 0,-25 0,24-50,-24 26,0 24,0-50,-25 25,24 25,-24-74,0 24,0 25,0-24,0 24,-24 25,-1-50,0 50,-25-25,26 25,-1 0,0 0,0 0,0 25,25 25,-24-50,24 25,0 24,0 26,0-51,0 26,0 25,24-1,-24-49,25 49,-25-24,0 24,25 1,-25-1,25-74,-25 74,0-49,25 25,-1-50,1-50</inkml:trace>
  <inkml:trace contextRef="#ctx0" brushRef="#br0" timeOffset="63475.6668">18256 9004,'-25'0,"50"-50,-25 26,25 24,0-75,-25 26,25 24,-1-50,-24 1,0 24,0 26,25 24,0 0,0 0,0 0,-1 24,1-24,0 50,0-50,0 0,0 25,-25 24,0-24,0 25,0-25,0 24,0-24,0 25,24-26,1 26,0-50,0 0,24 0,-24 0</inkml:trace>
  <inkml:trace contextRef="#ctx0" brushRef="#br0" timeOffset="63750.0447">18926 8781,'-25'0,"0"0,50 25,0-25</inkml:trace>
  <inkml:trace contextRef="#ctx0" brushRef="#br0" timeOffset="64527.5273">19075 9079,'25'-50,"-1"25,1 25,0-50,-25 26,25 24,0-50,-25 25,24 25,-24-49,0 24,0 50,0 24,25-49,-25 25,25-25,-25 50,25-50,0 0,-1 0,1 0,0-50,0 50,-25-25,25-24,-25 24,0-25,0 25,0 50,0 25,0 24,0-49,0 25,0-26,0 26,24-50,-24 25,0 25</inkml:trace>
  <inkml:trace contextRef="#ctx0" brushRef="#br0" timeOffset="65131.2036">19571 8880,'-25'50,"25"-26,0 26,0-25,25-25,-25 50,0-100,25 25,-25-25,25 26,-25-26,24 25,1 25,-25-49,25 49,0 49,0-49,-1 25,-24 25,25-50,-25 24,0 26,25-50,-25 25,0 25</inkml:trace>
  <inkml:trace contextRef="#ctx0" brushRef="#br0" timeOffset="66019.7452">20241 8706,'-25'0,"0"0,25 25,-25-25,0 50,1-50,-1 25,0 24,0-49,25 25,-25-25,25 50,0-26,25-24,0 50,0-50,24 0,-24 0,25 0,-1-50,-24 50,25 0,-25 0,24 0,-24-24,0 24,0 0,-1 0,1-50,0 25,0-24,-25 24,0-50,0 26,-25 49,25-25,-25 25,0 0,1 0,-1 0,0 0,0 25,0 24,25-24,-24 25,-1-25,25 24,0 26,-25-51,25 26,0 25,0-51,0 26,0 24,25-49,-25 25,25-25,-25 24,24-49,1 25,0-25,0 0</inkml:trace>
  <inkml:trace contextRef="#ctx0" brushRef="#br0" timeOffset="66560.6415">19323 8434,'-25'0,"25"49,-25-49,50 0</inkml:trace>
  <inkml:trace contextRef="#ctx0" brushRef="#br0" timeOffset="67495.536">22101 8781,'-25'0,"0"0,1 25,-1-25,0 49,0-49,0 25,1 25,-1-50,25 74,-25-74,25 25,0 25,0 24,0-49,25 24,0-49,-1 0,26 0,-25 0,24 0,-24 0,25 0,-25-49,-1 24,26 25,-25-50,0 26,-1 24,-24-75,0 25,0 26,0-26,-24 25,-1-24,0 49,0-25,0 25,1 0,-1 0,0 0,0 0,0 0,1 0</inkml:trace>
  <inkml:trace contextRef="#ctx0" brushRef="#br0" timeOffset="68303.3532">23192 8806,'25'0,"-50"49,25 26,-24-75,24 24,0 26,-25 25,0-1,25-49,0 24,-25-24,25 25,0-25,25-25</inkml:trace>
  <inkml:trace contextRef="#ctx0" brushRef="#br0" timeOffset="68974.6002">23490 6424,'-25'0,"50"0,-50 50,50-50,0 0,0 0,24 0,1 0,-1 0,-24 0,0 0</inkml:trace>
  <inkml:trace contextRef="#ctx0" brushRef="#br0" timeOffset="69140.1345">23540 6796,'0'0,"-25"50,50-50,24 0,-24 0,25 0</inkml:trace>
  <inkml:trace contextRef="#ctx0" brushRef="#br0" timeOffset="69357.3869">24209 6623,'25'-50,"0"50,0-25,24 25,26 0,-26 0,26-49,-1 49,1-25,-1 25,-24 0</inkml:trace>
  <inkml:trace contextRef="#ctx0" brushRef="#br0" timeOffset="69590.621">24309 5308,'-75'-25,"50"25,25 25,0 25,0 24,25 1,0 24,0 25,24 25,-24-50</inkml:trace>
  <inkml:trace contextRef="#ctx0" brushRef="#br0" timeOffset="70165.7157">24482 7144,'25'0,"0"-50,0 25,-25-24,24 24,-24-49,25 74,-25-75,0 25,25 26,0 24,0 0,-1 0,1 0,25 0,-25 0,-1 0,1 0,0 0,0 0,0 0,-25 24,0 26,0-25,0 25,25-26,-25 26,24-50,1 0,0 0,0 0</inkml:trace>
  <inkml:trace contextRef="#ctx0" brushRef="#br0" timeOffset="70951.3061">25698 5283,'-50'0,"25"0,0 0,1 0,-1 0,-25 0,25-49,1 49,-1-25,0 25,0 0,25-50,0 100,25-25,0 24,-25 26,25 24,-1 25,1-50,-25 75,25-49,-25 24,25 24,-25-48,0 24,0-50,0 25,0-24,0-1,0 0,0 1,0-25,25 24,-1-74,26 74,-25-74,49 0,-24 25,24-25,1 0</inkml:trace>
  <inkml:trace contextRef="#ctx0" brushRef="#br0" timeOffset="74649.8587">25722 6102,'25'0,"-25"-50,0 26,25 24,-25-75,0 26,0 24,25 25,0-50,-1 50,1 0,0 0,0 0,0 0,0 50,-1-50,-24 25,0 24,25-49,-25 25,25 25,0-26,-25 26,25-50,-1 0,1 0</inkml:trace>
  <inkml:trace contextRef="#ctx0" brushRef="#br0" timeOffset="75062.0756">25648 5655,'25'-49,"0"24,-1 25,1-50,0 50,-25-24,25 24,0 0,-1 24,1 26,0-50,0 74,0-74,24 75,1-75,-25 74</inkml:trace>
  <inkml:trace contextRef="#ctx0" brushRef="#br0" timeOffset="75307.8335">26392 5904,'25'0,"0"0,0 0</inkml:trace>
  <inkml:trace contextRef="#ctx0" brushRef="#br0" timeOffset="75719.4821">26789 5730,'-25'0,"0"0,25 25,-24 24,-1 26,25-50,0 24,0-24,25 25,-1-26,1 26,0-25,0-25,24 0,1 0,0 0,-1-25,-24 25,0-50,-25 26,0-51,0 26,-25 24,0-25,0 25,1-24,-1 24,0 25,0 0,0 0,1 0</inkml:trace>
  <inkml:trace contextRef="#ctx0" brushRef="#br0" timeOffset="76051.7805">27409 5804,'25'0,"0"0,0 0,-1 0,1 25,0-25,25 0,-26 0</inkml:trace>
  <inkml:trace contextRef="#ctx0" brushRef="#br0" timeOffset="76543.8925">27856 6052,'-25'0,"25"-24,25-26,-1 25,1-24,0 24,0-50,-25 1,0 24,25 25,-25-49,0 24,0 26,24 48,1-24,0 50,0-50,0 25,0 24,-25-24,24 25,-24-25,0 24,0-24,0 25,0-25,25 24,0-24,0 25,49-50</inkml:trace>
  <inkml:trace contextRef="#ctx0" brushRef="#br0" timeOffset="77190.9879">28922 5655,'-25'0,"50"0,-74 0,24 0,0 0,25 25,-25 25,0-25,1 24,-1-24,0 25,0-25,0 24,1-49,24 25,24 25,1-50,25 24,-1-24,1 0,24 0,-24 0,0 0,-1 0,-24 0,25 0,-25-24,-1-26,-24 25,25-24,-25 24,0-50,-25 26,25 24,-24-25,24 25,-25 25,0 0,25 25,-25 25,25 24,0-49,0 50,0-26,0 26,25-1,-25 0,25 1,-25-50,25 24,-25-24,24 25,-24-26</inkml:trace>
  <inkml:trace contextRef="#ctx0" brushRef="#br0" timeOffset="77555.695">28798 5432,'0'0,"-25"-49,25 24,25 25,0 0,25-50,-26 25,51 25,-26 0,1-49,-25 49,25-25,-26 25,1 0,-25 25,0 24,0 26,0-1,0 1,0-1,0 25</inkml:trace>
  <inkml:trace contextRef="#ctx0" brushRef="#br0" timeOffset="79596.7027">29642 5804,'-25'0</inkml:trace>
  <inkml:trace contextRef="#ctx0" brushRef="#br0" timeOffset="80131.5075">30138 5531,'-25'0,"0"0,25 50,-25-25,25 24,-25-24,25 25,-24-25,24 24,0-24,0 25,0-25,0 24,24-24,-24 25,25-50,0 0,0 0,0 0,-1 0,26 0,-25 0,25-50,-26 25,1-24,0 24,0-25,0 25,-25-49,0 24,0 25,-25-49,0 24,0 26,-24 24,-1-50,25 25,-25 25,26 0,-1 0,0 25,25 25</inkml:trace>
  <inkml:trace contextRef="#ctx0" brushRef="#br0" timeOffset="80490.5367">30634 5457,'0'0,"-25"0,50 0,0 0,-1 0,26 0,24 0,-24 50,0-50,-1 0,1 0,-1 0,-24 0,0 0,0 0</inkml:trace>
  <inkml:trace contextRef="#ctx0" brushRef="#br0" timeOffset="80738.5272">30956 5283,'-49'0,"24"0,25 25,0 25,0-25,0 24,0 26,0-51,0 51,25-26,-1 26,1-75,0 25</inkml:trace>
  <inkml:trace contextRef="#ctx0" brushRef="#br0" timeOffset="81151.7844">31477 5283,'0'-49,"25"49,0 0,0 0,-1 49,1-49,0 0,0 25,-25 25,0-25,0 24,0-24,-25 25,0-26,0 26,1 24,-1-74,0 75,0-50,25 24,0-24,25 25,0-50,0 0,-1 0,26 0,-25 0,0 0,-1 0</inkml:trace>
  <inkml:trace contextRef="#ctx0" brushRef="#br0" timeOffset="81324.2295">31477 5655,'-25'0,"50"-49,0 24,0 25,0 0,24 0</inkml:trace>
  <inkml:trace contextRef="#ctx0" brushRef="#br0" timeOffset="81744.6605">31204 5060,'0'-74,"25"74,25-50,-25 25,24 25,-24-49,25 49,-26-25,1 25,-25-50,0 25,25 50,-25 25,0-25,25 24,0 26,-1-50,1 24,0-24</inkml:trace>
  <inkml:trace contextRef="#ctx0" brushRef="#br0" timeOffset="82289.4887">32122 4862,'0'0,"-25"0,0 49,1-49,-1 25,0 50,0-26,0 50,1 25,24-24,0 48,24-24,1 25,0-49,25 24,-26-25,26-25,0 1,-26-26,1 26,0-75,0 24,0-24,-50 0,0 0,0 0</inkml:trace>
  <inkml:trace contextRef="#ctx0" brushRef="#br0" timeOffset="87478.9837">32122 5730,'-25'0,"50"0,-25-50,25 25,0 25,-25-49,24 24,-24-25,0 26,0-26,25 50,0 50,0-50,0 24,-25 26,25-50,-1 0,-24 25,25 24,0-49,-25 25,0 25,25-50,-25-50,0 25,25-49,-1 24,-24 26,25 48,0 26,-25-25,25 24,0 26,-1-75,-24 25,25 24,0-49</inkml:trace>
  <inkml:trace contextRef="#ctx0" brushRef="#br0" timeOffset="87632.3278">32469 5234,'-24'-75,"24"51</inkml:trace>
  <inkml:trace contextRef="#ctx0" brushRef="#br0" timeOffset="88091.4344">32618 5507,'0'24,"25"-24,-25 50,25-50,0 25,-25 24,24-49,-24 25,25 25,-25-100,0 25,0-24,0 24,25 25,-25-50,25 50,0 50,-1-50,1 25,-25 24,25-49,-25 25,25-25,-25 50</inkml:trace>
  <inkml:trace contextRef="#ctx0" brushRef="#br0" timeOffset="89060.2335">33288 5383,'0'49,"-25"-49,0 25,25 25,-25-50,1 0,24 24,-25 26,0-50,25 25,0 24,25-24,0-25,-1 0,26 0,-25 50,0-50,-1 0,26 0,-25 0,0 0,0 0,-1-50,1 50,0 0,-25-25,25 25,-25-49,0 24,0-25,0 26,0-26,-25 25,25-24,-25 24,0 25,1-50,-1 25,0 25,0 0,25 25,0 25,-25-50,25 74,-25-49,25 25,-24 24,24-49,0 24,0 26,0-1,0 1,0-50,0 24,0 26,0-51,24 26,-24-25,0 24,0-24</inkml:trace>
  <inkml:trace contextRef="#ctx0" brushRef="#br0" timeOffset="91455.4753">27583 7218,'25'0,"-1"0,26 0,-25 0,24 0,1 0,0 0,-1 0,1 0,-25 0,24 0,-24 0,0 0,0 0,0 0,-1 0,-24 25,-24-25,-1 0,0 0,0 0,0 0</inkml:trace>
  <inkml:trace contextRef="#ctx0" brushRef="#br0" timeOffset="93458.5473">27930 6995,'-25'0,"25"-50,0 100,0-25,0 24,0 26,0-1,0-49,25 25,-25 24,0 0,0-49,0 25,25-50,-25 25,0 24,25-98,-25 24,24 25</inkml:trace>
  <inkml:trace contextRef="#ctx0" brushRef="#br0" timeOffset="94626.3228">28550 7317,'0'-24,"25"24,0-50,-25 25,25 25,-25-74,0 24,0 25,0-24,0 24,24 25,1 0,25 0,-1 0,-24 0,25 0,-25 0,-1 0,1 0,0 0,-25 25,0 24,0-24,0 25,25-50,-25 74,25-49,-25 25,24-50,1 24,0 26,0-50</inkml:trace>
  <inkml:trace contextRef="#ctx0" brushRef="#br0" timeOffset="95287.0465">29220 7293,'25'0,"0"0,-1 0,1 0,0-50,-25 25,25 25,0-49,-25 24,24 25,1-50,-25 25,0 50,0 25,25-50,0 0,0 0,-1 0,1 0,0 0,0 0,0 0,-1-50,1 25,0-24,-25 24,0 50,25 24,0 26,-1-1,1-49,0 25,0 24,0-74,-1 25,-24 24</inkml:trace>
  <inkml:trace contextRef="#ctx0" brushRef="#br0" timeOffset="95427.646">29790 6921,'0'-75</inkml:trace>
  <inkml:trace contextRef="#ctx0" brushRef="#br0" timeOffset="95845.4115">30138 7144,'0'25,"0"24,24-24,-24 25,25-50,0-50,-25 25,25 25,-25-49,25 24,0 25,-1-50,-24 25,25 25,0 0,0 25,0-25,-25 50,24-50,-24 25,25 24</inkml:trace>
  <inkml:trace contextRef="#ctx0" brushRef="#br0" timeOffset="96623.6041">31105 7069,'0'0,"-25"0,0 0,1 0,-1 0,0 25,-25 25,26-50,-26 25,25 24,0-49,1 25,-1 25,25-26,25 26,-1-50,26 0,0 0,-1 0,1 0,-1 0,1 0,0 0,-26 0,1 0,0 0,0-50,0 50,0-24,-1-26,-24 25,0-24,0 24,-24-25,-1 25,0-24,0 24,0 25,25 25,0 24,0 26,0-1,0 1,0-1,0 0,0 1,0-1,0-49,25 25,-25 24,0-49,0 24,25-49,0-49,-25 24,25 25,-25-74</inkml:trace>
  <inkml:trace contextRef="#ctx0" brushRef="#br0" timeOffset="97317.5631">31824 6796,'0'-24,"25"24,0 24,0 26,0 25,-1-51,1 26,0 24,-25 1,0-1,0 1,0 24,-25-25,0 50,1-49,-1-1,-25 0,25-49,1 25,-1-25,0-25,25 49,-25-49</inkml:trace>
  <inkml:trace contextRef="#ctx0" brushRef="#br0" timeOffset="99923.2894">24383 9227,'-25'0,"50"0,0 0,24 0,1-49,0 49,-1 0,1-25,-25 25,24 0,-24 0</inkml:trace>
  <inkml:trace contextRef="#ctx0" brushRef="#br0" timeOffset="100114.9972">24383 9624,'-25'50,"50"-50,0-50,24 25,-24 25,25 0,-1-49,-24 24</inkml:trace>
  <inkml:trace contextRef="#ctx0" brushRef="#br0" timeOffset="100898.5094">25623 9029,'25'-25,"0"25,0 0,-1 0,1 0,0 0,25 0,-26 0,1 0,0 0,0 0,-25 25,0 25,0-26,-25 26,0-25,0 24,25-24,-24 25,-1-25,0 24,0-49,25 25,0 25,25-50,0 0,0 24,-1-24,1 0,0 0,0 0,0 0,0 0</inkml:trace>
  <inkml:trace contextRef="#ctx0" brushRef="#br0" timeOffset="101153.2778">25747 9327,'-25'0,"25"-25,25 25,0 0,0 0,0-50,-1 50,1-25,0 25,0 0,0 0,0 0,-1 0</inkml:trace>
  <inkml:trace contextRef="#ctx0" brushRef="#br0" timeOffset="101697.68">25499 8806,'0'-25,"25"25,0 0,0-50,-1 25,1 25,25 0,-50-49,25 49,-1-25,1 25,0 25,0 24,0-24,-1 25,1-25,25 24,-25-24</inkml:trace>
  <inkml:trace contextRef="#ctx0" brushRef="#br0" timeOffset="102135.3386">25499 9823,'-25'0,"50"0,50 0,-1 0,25 0,25 0,25 0,-25-50,0 25,0 25,-25 0,-24 0,-26 0,1 0,-25 0,0 0,-50 0,0 0,-25 25</inkml:trace>
  <inkml:trace contextRef="#ctx0" brushRef="#br0" timeOffset="102734.6082">26070 10294,'0'0,"-25"50,50-50,-25-50,0 25,25-24,-25 24,24-50,-24 1,25 74,-25-50,0 25,0-24,25 49,0 0,24 0,-24 0,25 0,-25 0,24 0,-24 0,0 0,24 49,-24-49,-25 25,0 25,0-25,25 24,-25-24,0 25,25-50,0 25,-1-25,1 0,25 0</inkml:trace>
  <inkml:trace contextRef="#ctx0" brushRef="#br0" timeOffset="103119.4166">27260 8930</inkml:trace>
  <inkml:trace contextRef="#ctx0" brushRef="#br0" timeOffset="104243.7119">26789 9525,'0'-50,"0"26,25 24,0-75,-1 1,-24 24,25 25,-25-24,0 24,0-25,0 26,-25 24,25 24,25-24,0 50,0-50,0 25,-1-25,1 49,0-49,0 0,-25 25,25-25,-25 50,0-25,0 24,-25-49,25-49,0 24,25-25,0 25,-1 25,1-49,0 24,0-25,0 50,-1 50,1-50,-25 25,25 24,-25-24,25 25,0-25,-25 24,24-24,1 25,0-26,0-48</inkml:trace>
  <inkml:trace contextRef="#ctx0" brushRef="#br0" timeOffset="104383.3416">27236 8930,'-25'0,"50"0,-75 0,25-50</inkml:trace>
  <inkml:trace contextRef="#ctx0" brushRef="#br0" timeOffset="104810.4978">27459 9153,'0'0,"0"25,25 24,-25-24,24 25,-24-25,0 24,0-98,0 24,25 25,-25-50,0 25,25-24,-25 24,25 25,0 0,-1 0,1 25,-25 24,25-49,0 25,-25 25</inkml:trace>
  <inkml:trace contextRef="#ctx0" brushRef="#br0" timeOffset="105584.1556">28178 9079,'0'24,"-25"26,1-50,-1 0,0 25,0 24,0-49,-24 25,-1 25,25-25,50 24,0-49,0 0,-1 0,26 0,0-49,-1 49,1 0,-25 0,24 0,-24-25,0 25,0 0,0 0,-1-50,-24 25,0-24,0 24,0-25,-24 26,-1 24,0-75,0 75,0 0,1-50,-1 50,0 0,0 0,25 50,0 25,0-1,0-49,0 24,0 26,0-1,0-49,0 49,0-24,0 24,25 1,-25-1,25-74,0 0,-1-49</inkml:trace>
  <inkml:trace contextRef="#ctx0" brushRef="#br0" timeOffset="105913.7148">29071 8880,'0'0,"-25"0,0 0,25 50,-24-50,-1 24,-25 26,25 25,25-51,-24 51,-1-1,0 50,25-49,0-1,0 25,0-24,25-26,24 26,-24-51,50 26,-26-50,1 0</inkml:trace>
  <inkml:trace contextRef="#ctx0" brushRef="#br0" timeOffset="106239.3235">29294 9079,'0'0,"-24"0,24 24,0 26,0-25,24 24,-24-24,0 50,25-26,-25 26,0-1,25-49,-25 24,0-24,25 25,0-50</inkml:trace>
  <inkml:trace contextRef="#ctx0" brushRef="#br0" timeOffset="106494.2833">29666 9252,'0'-25,"25"25,0 0,0 0,24 0,1 0,-25 0,24 0,1 0,0 0,-26 0,1 0,0 0,0 0</inkml:trace>
  <inkml:trace contextRef="#ctx0" brushRef="#br0" timeOffset="106810.5845">29914 8954,'-24'-24,"-1"24,0 0,25 24,0 26,0 25,0-51,0 26,25-25,-25 24,0 26,25-50,-25 24,0-24,24 25,1-26</inkml:trace>
  <inkml:trace contextRef="#ctx0" brushRef="#br0" timeOffset="107411.2895">30411 9227,'0'25,"-25"-25,25-25,0-24,25 24,-1-49,-24 24,0 25,0-25,0 26,0-26,0 25,25 25,0 0,0 0,0 0,-1 0,26 0,-25 0,0 0,-1 0,1 0,-25 25,0 25,-25-26,25 26,0-25,0 25,25-26,-25 26,25-50,0 25,0-25,-1 0,1 0</inkml:trace>
  <inkml:trace contextRef="#ctx0" brushRef="#br0" timeOffset="107823.2964">30981 8483,'-25'0,"50"0,-75 0,50 25,25 25,-25-26,50 26,-25 24,-1-49,1 25,0 24,-25 1,0-1,0 1,-50-1,26 0,-26 1,25-1,-24 1,24-75,0 74,0-74,0 0,1 25,-1-25,25-25</inkml:trace>
  <inkml:trace contextRef="#ctx0" brushRef="#br0" timeOffset="121705.3743">30857 9748,'-25'0,"50"0,0 0,0-49,24 24,26 25,-1-50,0 25,1 25,-25-49,24 49,-24-25</inkml:trace>
  <inkml:trace contextRef="#ctx0" brushRef="#br0" timeOffset="121931.0835">30931 10046,'25'-50,"0"25,25 25,-1-49,1 24,-1 25,26-50,-25 26</inkml:trace>
  <inkml:trace contextRef="#ctx0" brushRef="#br0" timeOffset="124123.3056">4167 11261,'-25'-24,"50"24,25 0,-25 0</inkml:trace>
  <inkml:trace contextRef="#ctx0" brushRef="#br0" timeOffset="124322.5181">4614 11311,'-50'-50,"50"26,-25 24,0-50</inkml:trace>
  <inkml:trace contextRef="#ctx0" brushRef="#br0" timeOffset="124487.2835">4316 10790,'-25'-74,"0"74,50 0,-25 24</inkml:trace>
  <inkml:trace contextRef="#ctx0" brushRef="#br0" timeOffset="125119.1093">5457 10716,'0'74,"25"-49,0 24,-1-24,1 99,0-99,0 25,-25-26,0 26,25-25,-25 25,-25-50,0 0,0-50,-24 25,24 25,0 0,0-50,0 26,1 24,-1 24,25 26,25-25,-1 25,1-50,0 0,25 24,-26-24,26 0,-25 0,24-24,1 24</inkml:trace>
  <inkml:trace contextRef="#ctx0" brushRef="#br0" timeOffset="125622.2013">6251 10864,'-25'0,"0"0,0 0,1 0,-1 25,25 25,-25-50,25 25,0 24,25-24,0-25,-1 0,1 50,0-50,0 0,0 0,-1 24,-24 26,-24-50,24 25,-25 25,0-50,0 0,0 24,1-24,-26 50,0-50</inkml:trace>
  <inkml:trace contextRef="#ctx0" brushRef="#br0" timeOffset="125991.2104">5854 10716,'-50'0,"75"0,0 0,49 0,1 0,-1 0,-24-50,24 50,-24 0,-1 0,-24 0,0 0,0 0,-50 50,0-50</inkml:trace>
  <inkml:trace contextRef="#ctx0" brushRef="#br0" timeOffset="126338.4382">7268 11088,'25'0,"-1"0,1 0,0 0,25-50,-26 50,26 0,-25 0,0 0,24 0,-24 0</inkml:trace>
  <inkml:trace contextRef="#ctx0" brushRef="#br0" timeOffset="126490.8657">7466 11485,'99'-25,"-49"-50,24 75,26-49</inkml:trace>
  <inkml:trace contextRef="#ctx0" brushRef="#br0" timeOffset="156592.719">28724 1042,'-25'0,"50"0,0 0,24 0,-24 0,25 0,-1 0,26 0,-26-50,1 50,0 0,-1 0,1 0,-1 0,1 0,24 0,1 50,-26-50,26 0,-1 25,-24 24,24-49,-24 25,-1-25,-24 50,25-50,-25 0,-1 0,1 0,0 24,0-24,0 50,24-50,1 0,0 25,-1 24,1-24,-1 25,1-50,-25 25,0 24,-1-49,-24 25,0 25,-24-26,-1-24,0 50,0-50,-24 25,24 25,-25-50,1 0,-1 24,0 26,1-25,-1-25,-24 49,24-49,0 25,1 25,-1-50,1 0,-26 25,26-25,-1 0,0 49,1-49,-1 0,1 0,-1 0,-24 0,24 0,0 0,-24 0,24 0,1 0,-26 0,26 0,-1 0,-24 0,24 0,0 0,1-49,-1 49,1 0,-1-25,0 25,1 0,24 0,0-50,-24 50,24-25,0 25,0-49,0 49,25-25,-24 25,-1-50,25 26,-25 24,25-50,0 25,0-25,0 26,0-26,0 25,25 25,-25-49,0 24,25 25,-1-50,1 25,0 25,0-49,0 24,24 25,-24 0,0 0,0-50,-1 50,1-24,0 24,25 0,-26 0,1 0,25-50,-25 50,24 0,1 0,-1 0,26-25,-26 25,1 0,0 0,-1 0,1 0,0 0,-26 0,1 25,0-25</inkml:trace>
  <inkml:trace contextRef="#ctx0" brushRef="#br0" timeOffset="157571.1884">27980 1712,'24'0,"1"0,0 0,-25 24,0 26,0 24,25 1,-25-1,25 1,-25 24,25 25,-25 25,24-50,-24 25,25-25,0 25,-25-49,0 24,25-50,-25 26,0-50,25 24,-25-24,0 25</inkml:trace>
  <inkml:trace contextRef="#ctx0" brushRef="#br0" timeOffset="158746.1067">30609 1414,'-25'0,"25"25,0 24,0-24,0 25,0-26,0 26,0 25,0-51,0 51,0-26,0 26,0-50,0 49,0-24,0 24,0-49,0 24,0 26,0-50,0 24,0 26,25-75,-25 74,0-49,25 24,-25-24,0 25,0 24,25-49,-25 25,0-25,0 24,0-24,0 25,0-26,24 26,-24-25,0 24</inkml:trace>
  <inkml:trace contextRef="#ctx0" brushRef="#br0" timeOffset="160764.5291">28426 3299,'124'-25,"-49"25,-1 0,0 0,1-49,-1 49,25-25,-24 25,-1 0,1 0,-1-50,1 50,-1-25,-24 25,24 0,0 0,-24 0,24 0,-24-49,24 49,-24 0,0 0,-1 0,-24 0,0-25,0 25,-1 0,1 0,0 0,0 0,0 0,0 0,-1 25,1-25,0 0,0 0,0 49,-1-49,1 0,0 0,0 0,0 0,-25 25,24-25,-24 50,25-50,0 0,0 25,0-25,-1 49,1-49,25 0,-25 0,-1 0,1 0,-50 25,1-25,24 50,-50-50,25 0,-24 0,-1 24,0 26,-24-50,24 0,-24 25,0 24,24-49,-25 25,1-25,24 50,1-50,-1 0,1 0,-1 0,0 0,26 25,-1-25,0 0,-25 49,26-49,-26 0,25 0,-24 0,24 0,-25 0,25 0,-24 0,24 0,-25 0,26 0,-26 0,0 0,1 0,-1 0,25 0,-24-49,-1 49,0 0,1 0,24 0,-25 0,1-25,-1 25,1 0,24 0,-25 0,25 0,-24 0,24 0,0 0,0 0,1-50,-1 50,0 0,0-25,0 25,1 0,-1 0,0-49,0 49,0-25,1 25,-1-50,25 26,0-26,25 25,-1 25,26 0,24-49,1 49,-1-25,1 25,-1 0,0 0,-24 0</inkml:trace>
  <inkml:trace contextRef="#ctx0" brushRef="#br0" timeOffset="161526.8922">29617 3349,'25'0,"-1"0,26 0,0-50,24 50,25-25,50 25,25-49,49 24,25 25,0 0,-25 0,1 0,-26-50,-49 50,0 0,-50 0,-25 0,1 0,-51-25,1 25,0 0,-50 0,0 0,1 0</inkml:trace>
  <inkml:trace contextRef="#ctx0" brushRef="#br0" timeOffset="162997.8395">29617 3349,'0'-50,"0"25,0-24,0 24,25 25,-25-50,0 25,0-24,0 24,24-25,-24-24,0 49,0-49,0-1,25 1,-25-1,0 1,0 0,0-1,0 1,0-1,-25 1,25-50,-24 50,24-26,-25 26,25-50,-25 49,0-24,25 25,-25-1,25 1,-24 0,24 24,-25 25,25-24,0 24,0-25,0 25,0-24,-25 49,25-25,0-25,0 26,-25-26,25 25,0-24,0 24,0-25,0 25,0-24,0 24,0-25,0 100,-25-50</inkml:trace>
  <inkml:trace contextRef="#ctx0" brushRef="#br0" timeOffset="163418.4857">29195 595,'0'0,"25"0,0-49,0 24,-1 25,1 0,0 0,0 0,-25-50,25 50,-25-25,24 25,1 0,-25 25,25 25,0-50,0 0,-25 25,24-25,1 49</inkml:trace>
  <inkml:trace contextRef="#ctx0" brushRef="#br0" timeOffset="167458.5771">28302 1265,'25'0,"25"0,-26 0,1-50,25 50,24-24,-24 24,-1 0,1-50,24 25,-24 25,0 0,-1 0,1-49,-1 49,1-25,0 25,-25 0,49 0,-24 0,-1 0,1 25,24 24,-24-49,-1 0,1 25</inkml:trace>
  <inkml:trace contextRef="#ctx0" brushRef="#br0" timeOffset="168446.0639">27980 1637,'24'0,"1"0,0 0,25 0,-1 0,1 0,24 0,1 0,-26 0,26-50,-1 50,-24-24,24 24,1 0,24 0,0-50,0 50,1-25,-1 25,25 0,-50 0,25 0,1 0,-26-49,0 49,1 0,-26-25,26 25,-50 0,24 0,-24-50,0 50,0 0,-1 0,1 0,0 0,0-25,0 25,0 0,-1 0,1 0,0 0,0 0,0 0,-1 0,1 0,0 0,0 0,0 0,-25 25,0 25</inkml:trace>
  <inkml:trace contextRef="#ctx0" brushRef="#br0" timeOffset="169387.2902">30485 1587,'-124'-24,"74"24,-24 0,24-50,-24 50,24-25,-24 25,-1 0,26 0,-26 0,1 25,24-25,-24 50,24-50,-24 0,0 0,24 0,-24 0,-26 0,26 24,-1-24,1 0,0 0,-1 0,26 0,-26 0,26 0,24 0,-25 0,1 0,-1 0,25 0,-24 0,-1 0,0 0,1 0,-1 0,25 0,-24 0,24 0,0 0,0 0,0 0,50 0,25 0,24 0,26-24,48 24,26 0,24 0,1 0,-1 0,26 0,-26 0,-24 0,-1 0,-49-50,-25 50,-24 0,-1 0,-49 0,0 0,-50 0,0 0,-24 0</inkml:trace>
  <inkml:trace contextRef="#ctx0" brushRef="#br0" timeOffset="169842.7875">28823 1191,'-25'0,"0"0,1 24,-26 26,25-50,-49 25,24 24,1-24,-26 25,50-50,-24 25,24 24,0-49,0 0,50 0</inkml:trace>
  <inkml:trace contextRef="#ctx0" brushRef="#br0" timeOffset="170172.8256">29245 1191,'-25'0,"0"0,0 24,-24 26,-1-25,0 24,-24-24,24 25,26-25,-1 24,0-49,0 0,50 0</inkml:trace>
  <inkml:trace contextRef="#ctx0" brushRef="#br0" timeOffset="170454.7868">29542 1116,'-24'0,"-26"25,25 25,-24-50,-1 74,0-74,26 25,-26 24,25-24,0 25,1-50,48 0</inkml:trace>
  <inkml:trace contextRef="#ctx0" brushRef="#br0" timeOffset="170742.8305">29840 1116,'-50'75,"26"-75,-1 24,0 26,-25-25,26 24,-1-24,0 25,-25-50,50 25,-24 24,-1-49,50 0</inkml:trace>
  <inkml:trace contextRef="#ctx0" brushRef="#br0" timeOffset="171006.9638">30063 1215,'0'0,"-25"0,1 50,-1-50,-25 25,25 24,1-49,-26 75,25-75,0 25,25 24</inkml:trace>
  <inkml:trace contextRef="#ctx0" brushRef="#br0" timeOffset="171220.7413">30212 1265,'-25'0,"0"25,1-25,24 49,-25-49,0 25,25 25</inkml:trace>
  <inkml:trace contextRef="#ctx0" brushRef="#br0" timeOffset="171406.4606">30485 1364,'-50'50,"1"-50,24 25</inkml:trace>
  <inkml:trace contextRef="#ctx0" brushRef="#br0" timeOffset="171556.9515">30559 1414,'-24'0,"-1"0,-25 0,1 0</inkml:trace>
  <inkml:trace contextRef="#ctx0" brushRef="#br0" timeOffset="173362.7717">29592 1488,'0'-49,"0"24,-25 25,25-50,0 25,0-24,0 24,0-25,0 26,0-51,0 26,0 24,0-50,25 1,-25 0,0 24,0 25,0-24,0 24,0-25,0 25,0-24,0 24,0 50,0 24,25 26,-25-50,0 49,0-24,25 24,-25 0,0 26,0-26,0 0,0 1,0-26,0 26,0-50,0 24,0-98,0 24,0-50,0 1,0-50,0 25,0 24,-25-49,25 50,0-25,-25 49,25-24,-25 49,25-50,0 26,0 24,0 50,0 24,0-24,0 25,0 24,25 1,-25-1,25 1,-25-1,0-49,0 49,25-24,-25-25,0 24,-25-49,0-49</inkml:trace>
  <inkml:trace contextRef="#ctx0" brushRef="#br0" timeOffset="173826.7653">29319 744,'0'-49,"25"24,0-25,0 50,-25-25,24 25,1 0,0-49,0 24,0 25,-1 0,-24-50,25 50,-25 50,25-50,0 25,0 24,24-24,-24 25,0-25,0 24,-1-49,1 0,0 25</inkml:trace>
  <inkml:trace contextRef="#ctx0" brushRef="#br0" timeOffset="174343.116">29319 595,'0'0,"25"0,0 0,0-49,-1 49,26 0,0 0,-26-25,26 25,-25 0,24 0,-24 0,0 0,0 0,-50 0,0 0</inkml:trace>
  <inkml:trace contextRef="#ctx0" brushRef="#br0" timeOffset="174679.1226">29617 521,'0'25,"0"24,0 26,0-1,0-49,0 49,0 1,0 49,-25-50,25 1,-25-51,25 51,0-26,0-24,0 25,0-25,-25-25,25-25</inkml:trace>
  <inkml:trace contextRef="#ctx0" brushRef="#br0" timeOffset="175191.0658">29369 595,'-25'0,"50"0,0 0,-1 0,1 0,25 0,-25 0,24-49,-24 49,0 0,0 0,-1 0,1 49,0-24,0 25,0-50,-1 25,1 24,0-24,0 25,0-50,-1 0</inkml:trace>
  <inkml:trace contextRef="#ctx0" brushRef="#br0" timeOffset="175862.6515">30187 471,'0'-25,"25"25,-25-49,25 49,0 0,24 0,-24 0,0 49,0-49,0 0,-1 25,-24 25,0-25,-24 24,24-24,-25 25,-25-25,25 24,1-49,-1 25,0-25,25 50,-25-50,50 0,0 0,-25 24,49-24,-24 0,0 0,0 0,0 0,-1 0,1 0</inkml:trace>
  <inkml:trace contextRef="#ctx0" brushRef="#br0" timeOffset="176063.0224">30262 670,'0'0,"25"0,-1 0,1 0,0 0,25 0,-26 0,1-50,0 50</inkml:trace>
  <inkml:trace contextRef="#ctx0" brushRef="#br0" timeOffset="176530.7678">30014 322,'-25'-24,"50"24,-1-50,1 50,0-25,25 25,-26 0,1 0,0-49,0 24,0 25,0 0,-1 0,1 0,0 0,25 25,-26 24,51-24,-1 25,1 24</inkml:trace>
  <inkml:trace contextRef="#ctx0" brushRef="#br0" timeOffset="182409.5999">8409 10939,'-25'0,"25"-50,25 25,0 25,24 0,-24 0,25-49,-1 49,1 0,-1 0,-24 0,0 0,0 0,0 0,-1 49,-24-24,-24 25,-1 24,0-74,0 75,-24-75,24 24,0 26,0-25,0 25,1-50,-1 0,50 0,-1 24,1-24,0 0,0 50,24-50,-24 0,0 0,0 25,0-25,-1 49,1-49,0 0</inkml:trace>
  <inkml:trace contextRef="#ctx0" brushRef="#br0" timeOffset="182653.754">8607 11162,'-49'0,"73"0,1-50,25 50,-25 0,24 0,1 0</inkml:trace>
  <inkml:trace contextRef="#ctx0" brushRef="#br0" timeOffset="183191.6979">8260 10716,'-25'0,"0"0,50 0,0-50,0 25,0 25,-1 0,1-49,0 24,0 25,0 0,-1-50,-24 25,25 25,0 0,25 25,-26 25,26-50,0 25,-1 24</inkml:trace>
  <inkml:trace contextRef="#ctx0" brushRef="#br0" timeOffset="185874.9509">9748 10740,'0'50,"0"-25,0 24,25-49,-25 25,25 25,-25 24,25 1,-25-1,0-49,0 25,-25-100,0 50,0-25,0 25,1 0,-1-50,0 50,0 0,0-24,1 24,-1 24,0 26,0-50,0 0,25 25,0 25,0-26,25 26,0-50,0 0,0 0,-1 0,26 0,-25 0,0 0,-1-50</inkml:trace>
  <inkml:trace contextRef="#ctx0" brushRef="#br0" timeOffset="186350.392">10195 11162,'-50'0,"25"-50,25 26,0-26,0 25,0-24,0 24,-24 25,24-50,0 25,24 25,26 0,-25 0,24 0,1 0,-25 0,24 0,-24 0,0 0,0 0,0 0,-25 25,0 25,0-25,24 24,1-24,0 25</inkml:trace>
  <inkml:trace contextRef="#ctx0" brushRef="#br0" timeOffset="187086.6666">11881 10641,'-24'0,"24"25,0 25,-25-50,25 24,0 26,-25-25,25 24,0 26,0-50,-25 24,25 26,0-51,0 26,0-25,0 25,-25-50,25 24,-24-24,-1-24,0 24,0 0,0-50,1 25,-1 25,-25-50,25 26,1 24,-26 0,25 0,0 0,1 0,24 24,24 26,1-50,0 25,0 25,0-50,-1 0,26 0,-25 0,24 0,-24 0</inkml:trace>
  <inkml:trace contextRef="#ctx0" brushRef="#br0" timeOffset="187426.6715">12378 10939,'-25'0,"0"0,25 25,-25-25</inkml:trace>
  <inkml:trace contextRef="#ctx0" brushRef="#br0" timeOffset="188274.6625">12427 10889,'25'0,"-50"0,0 0,1 0,-1 50,-25-50,1 0,24 0,-25 25,25 24,-24-49,24 25,0-25,25 50,-25-50,50 24,0-24,0 0,24 0,1 0,0 0,-26 0,26 0,0 0,-26 0,1 0,25 0,-25 0,-1 0,1 0,0-24,0 24,0 0,-1 0,1 0,-25-50,25 25,0-24,-25 24,0-25,-25 25,0 25,0-49,1 24,-1 25,0 0,0 0,0-50,1 50,-1 0,25 50,-25-50,25 25,-25 24,25-24,0 25,0 24,0 1,0-1,0 1,0-1,0 0,0 1,0-1,0 1,0-1,0-49,0 24,0-24,0 25,25-50,-50-50,0 25</inkml:trace>
  <inkml:trace contextRef="#ctx0" brushRef="#br0" timeOffset="190391.6702">10765 11311,'0'-50,"-25"50,25-24,25 24,-25-50,25 50,-25-25,25-25,-25 26,0-51,25 75,-25-49,0 24,0-25,0 25,24 25,1 0,25 0,-25 0,-1 0,1 0,25 0,-25 0,-1 0,1 0,-25 25,0 25,0-25,0 24,0 26,25-51,-25 26,0-25,25 25,0-26,-25 26,25-50,-1 25,1-25,-25 49</inkml:trace>
  <inkml:trace contextRef="#ctx0" brushRef="#br0" timeOffset="191550.6399">10666 10939</inkml:trace>
  <inkml:trace contextRef="#ctx0" brushRef="#br0" timeOffset="192169.6169">13717 10939,'25'0,"0"0,-1 0,1 0,25 0,-1 0,1 0,0 0,-1 25</inkml:trace>
  <inkml:trace contextRef="#ctx0" brushRef="#br0" timeOffset="192367.8704">13891 11385,'-25'0,"50"0,-75 25,25-25,50-25,0 25,24 0,26 0</inkml:trace>
  <inkml:trace contextRef="#ctx0" brushRef="#br0" timeOffset="193621.9278">10666 10939,'25'0,"-25"-50</inkml:trace>
  <inkml:trace contextRef="#ctx0" brushRef="#br0" timeOffset="194427.4536">14858 10939,'25'0,"-50"0,75 0,-26-50,26 50,0 0,-1 0,1 0,-25 0,-1 50,1-50,0 0,0 0,-25 25,0 24,0-24,-25 25,0-26,-24 26,24-25,-25 25,25-26,1 26,-1-50,25 25,0 24,25-49,-1 0,1 0,25 0,-25 0,24 0,-24 0,0 0</inkml:trace>
  <inkml:trace contextRef="#ctx0" brushRef="#br0" timeOffset="194600.8192">14982 11162,'0'0,"25"0,24 0,-24-50,25 50</inkml:trace>
  <inkml:trace contextRef="#ctx0" brushRef="#br0" timeOffset="194996.5705">14610 10716,'25'0,"-25"-50,49 25,-24 25,0 0,25-74,-26 74,26 0,-25-50,0 25,-1 25,1-49,-25 24,25 25,0 0,-25 25,25 24,-1 26,1-75,0 74,0 1,24-1</inkml:trace>
  <inkml:trace contextRef="#ctx0" brushRef="#br0" timeOffset="195562.6534">15850 11237,'-25'0,"25"-50,0 25,0-25,0 26,0-51,-24 26,24 24,0-25,24 50,26 0,0 0,-1 0,1 0,-1 0,1 0,-25 0,0 50,-1-50,1 0,-25 25,0 24,-25-49,25 25,0 25,0-26,25 26,0-50</inkml:trace>
  <inkml:trace contextRef="#ctx0" brushRef="#br0" timeOffset="196042.3743">16966 10815,'0'0,"-24"-25,-26 25,50 25,0 24,50 26,-50-50,0 24,0 26,0-51,24 26,-24 25,0-51,0 26,0-25,0-50,-24-25,24 26,-75-26,50 25,-24 25,24 0,-25 0,26 0,-1 0,0 0,0 0,25 25,0 25,25-50,0 24,24 26,1-50</inkml:trace>
  <inkml:trace contextRef="#ctx0" brushRef="#br0" timeOffset="196504.5808">17165 11237,'-25'0,"25"-50,25 25,0-25,-1 26,1-26,-25 25,0-24,0 24,0-25,0 25,25 25,0 25,24-25,-24 50,0-50,0 0,0 0,-1 0,1 0,-25 25,0 24,0-24,25 25,0-26,25 26,24-50</inkml:trace>
  <inkml:trace contextRef="#ctx0" brushRef="#br0" timeOffset="196990.4749">18231 10716,'0'0,"-24"-50,-1 25,0 25,0 0,25 25,0 25,0-26,25 26,-25 24,0-49,25 25,-25 24,0-49,0 25,0-26,0 26,0-25,0 25,-25-100,0 25,-24 25,24 0,0-50,-25 26,26 24,-26 0,25 0,0 0,1 0,-1 0,0 0,25 24,0 26,25-50,0 0,-1 25,26 25,0-50,24 0</inkml:trace>
  <inkml:trace contextRef="#ctx0" brushRef="#br0" timeOffset="197977.4754">18827 10939,'-25'0,"0"0,0 25,-24 24,-1-49,1 25,-1 25,25-50,-25 24,26 26,-1-50,0 25,25 25,50-50,-26 0,51 0,-25 0,-1 0,26 0,-26 0,1 0,-25 0,-1 0,1 0,0 0,0 0,-25-50,25 25,-1 25,-24-74,0-1,0 26,0 24,0-25,0 25,-24-24,-1 49,0 0,0 49,0-49,1 0,24 75,-25-75,25 74,-25-49,25 25,0 24,0 1,0-1,0-49,0 49,0 1,0-1,25 0,-25-24,0 24,0-49,0 25,0-25,0 24,0-98,0 24</inkml:trace>
  <inkml:trace contextRef="#ctx0" brushRef="#br0" timeOffset="198893.9375">3299 13618,'-25'-50,"50"50,25 50</inkml:trace>
  <inkml:trace contextRef="#ctx0" brushRef="#br0" timeOffset="199057.8361">4440 13915,'25'0,"-50"0,0-49</inkml:trace>
  <inkml:trace contextRef="#ctx0" brushRef="#br0" timeOffset="199208.7507">4217 13196,'-25'-25,"50"25</inkml:trace>
  <inkml:trace contextRef="#ctx0" brushRef="#br0" timeOffset="199722.8659">5308 13171,'0'0,"0"25,0 25,25-50,-25 25,25 24,0-49,-1 75,26-75,-25 74,0-74,-1 25,-24 24,25-49,0 0,0-74,-25 24,0-24,0 49,0-49,0-1,0 26,-25 24,0 25,0-50,1 50,-1 0,-25 0,25 0,1 0,-26 0,25 50,0-50,1 0</inkml:trace>
  <inkml:trace contextRef="#ctx0" brushRef="#br0" timeOffset="199954.8548">5209 12973,'0'0,"-25"0,50 0,0 0,24 0,1 0,24 0,26 0,-26-25,0 25</inkml:trace>
  <inkml:trace contextRef="#ctx0" brushRef="#br0" timeOffset="200221.699">6623 12973,'-25'49,"0"-49,25 25,-25 25,1-50,-1 74,0-49,0 25,0-25,1 24,-1 26</inkml:trace>
  <inkml:trace contextRef="#ctx0" brushRef="#br0" timeOffset="200425.9168">6201 13171,'0'-49,"25"49,25 49,-26-49,26 25,24 25,-24-50,0 25,-1-25</inkml:trace>
  <inkml:trace contextRef="#ctx0" brushRef="#br0" timeOffset="200911.7872">7045 13171,'0'25,"0"25,0-25,0 24,0-24,0 25,0-26,0-48,0-51,0 26,0 24,0-50,0 1,24-1,-24 26,0 24,25 25,-25-50,0 26,25 24,0 24,-25 26,25-25,-1 24,1-24,-25 25,25 24,0-49,-25 25,25 24</inkml:trace>
  <inkml:trace contextRef="#ctx0" brushRef="#br0" timeOffset="201098.6163">7119 13171,'0'0,"-25"0,25-49,25 49,25-25,-1 25</inkml:trace>
  <inkml:trace contextRef="#ctx0" brushRef="#br0" timeOffset="201315.5863">6970 12874,'-74'0,"148"0,-173 0,124 0,24 0,1 0,0 0</inkml:trace>
  <inkml:trace contextRef="#ctx0" brushRef="#br0" timeOffset="201616.5559">7367 12576,'0'-50,"0"100,25-50,0 0,-1 74,26-49,0 25,-1 24,-24 1,0 24,0 25,-25-50,-25 75,0-50,-25 25,1 25,-26 0,1-75,-25 26</inkml:trace>
  <inkml:trace contextRef="#ctx0" brushRef="#br0" timeOffset="202122.8197">5060 12750,'0'0,"-25"49,1 26,24-51,0 51,0-1,0 1,49 49,26-25,-1 25,50 25,25-50,24 25,26-50</inkml:trace>
  <inkml:trace contextRef="#ctx0" brushRef="#br0" timeOffset="202586.5672">8012 12948,'-25'0,"0"0,25 25,0 24</inkml:trace>
  <inkml:trace contextRef="#ctx0" brushRef="#br0" timeOffset="203131.2239">8855 12725,'0'25,"0"24,0-24,0 25,25 24,-25-49,0 24,25 26,-25-1,0 1,0-50,0 24,0-24,0 25,0-26,-25-24,0-24,0 24,1-75,-1 75,0-49,-25 24,26 25,-26 0,25 0,0 0,1 0,-1 0,0 0,25 25,0 24,25-24,0 25,-1-50,51 0,-26 24,26-24,-26-24</inkml:trace>
  <inkml:trace contextRef="#ctx0" brushRef="#br0" timeOffset="203589.708">9426 12874,'-25'0,"25"-50,-25 50,0 0,1 0,-1 50,0-50,0 24,25 26,0-25,0 24,25-49,0 25,0-25,-1 50,1-50,0 0,0 0,0 0,-25 25,24 24,-24-24,-24-25,24 50,-25-50,0 0,0 25,0-25,1 0</inkml:trace>
  <inkml:trace contextRef="#ctx0" brushRef="#br0" timeOffset="203950.1561">9128 12675,'-49'0,"49"50,49-50,1 0,24 0,1 0,-26 0,1 0,-1 0,-24 0,0 0,0 0,0 0</inkml:trace>
  <inkml:trace contextRef="#ctx0" brushRef="#br0" timeOffset="204560.0699">10691 12948,'-25'25,"50"-25,24-25,1 25,24 0,1 0,-1-50,-24 50,24-24,-24 24,-25 0</inkml:trace>
  <inkml:trace contextRef="#ctx0" brushRef="#br0" timeOffset="204731.6463">10914 13419,'-25'50,"75"-50,-1 0,26 0,-1 0,26-50,24 26</inkml:trace>
  <inkml:trace contextRef="#ctx0" brushRef="#br0" timeOffset="211126.4757">12154 13395,'-25'-50,"25"25,25 25,-25-49,25 24,0-25,25 25,-26-24,1 24,0-25,0 25,-25-24,0 24,0-25,0 26,0 48,0 26,25-25,-1 24,1-49,-25 25,25-25,-25 50,25-50,0 0,-25 25,0 24,0-24,-25-25,25 50,-25-50,25 25,-25-25,0 49,25-98,0 24,25-25,-25 25,25 25,0-49,0 24,-1 25,1 0,0 0,0 0,0 0,-1 25,1-25,0 49,0-24,0 25,-1-50,1 25,0 24,0-49,0 0</inkml:trace>
  <inkml:trace contextRef="#ctx0" brushRef="#br0" timeOffset="211295.0295">12675 12650,'-25'0,"25"25</inkml:trace>
  <inkml:trace contextRef="#ctx0" brushRef="#br0" timeOffset="211742.0802">13047 13047,'0'0,"0"50,25-50,0 25,0 24,-1-49,-24-49,0 24,0-25,0 25,25 25,0 25,0 25,0-50,0 25,-25 24,24-49,-24 25,25 25</inkml:trace>
  <inkml:trace contextRef="#ctx0" brushRef="#br0" timeOffset="212458.3915">13940 12898,'-25'0,"1"50,-1-50,0 0,0 25,0 24,-24-24,24 25,0-50,25 25,-25 24,25-24,0 25,25-50,0 0,0 0,24 0,-24 0,0 0,25 0,-26 0,26 0,-25 0,0-50,-1 50,1-25,0 25,0-49,-25 24,25 25,-1-50,-24 25,0-24,0 24,-24-25,-1 26,0 24,0 0,0-50,1 50,24 50,0-26,0 26,0 24,0-49,0 25,0 24,0-49,0 50,24-26,-24 26,0-1,25-49,-25 24,0-24,25 25,0-50</inkml:trace>
  <inkml:trace contextRef="#ctx0" brushRef="#br0" timeOffset="212760.4873">14982 12650,'-74'0,"49"0,0 0,-25 25,26 25,-1 24,0-49,0 49,25-24,0 24,0 1,0-1,25 1,25-50,-1 24,1 26,24-75,-24 0,24 0</inkml:trace>
  <inkml:trace contextRef="#ctx0" brushRef="#br0" timeOffset="213027.5264">15379 12725,'0'0,"-25"0,0 0,25 25,0 24,0 26,0-51,0 26,0 24,0-49,0 25,0 24,0-49,0 25,25-50</inkml:trace>
  <inkml:trace contextRef="#ctx0" brushRef="#br0" timeOffset="213257.8058">15553 12948,'0'-50,"24"50,1 0,25 0,-25 0,-1 0,1 0,25 0,-25 0,-1 0,1 0,0-24,0 24</inkml:trace>
  <inkml:trace contextRef="#ctx0" brushRef="#br0" timeOffset="213515.6613">15726 12675,'0'0,"-25"0,1 0,24 50,0-25,24 24,-24 26,0-51,25 26,-25 24,0-49,0 25,0 24,25-74,-25 25,0 25</inkml:trace>
  <inkml:trace contextRef="#ctx0" brushRef="#br0" timeOffset="214022.3656">16173 13097,'0'-50,"0"25,0-24,24 24,-24-25,25 26,-25-26,0 25,0-49,0 24,-25 50,25-25,25 25,0 25,0-25,24 0,-24 50,0-50,25 0,-25 0,-1 0,1 0,0 0,-25 25,0 24,0-24,0 25,0-26,0 26,0-25,25 24,24-49,1 0,0 0,24 0</inkml:trace>
  <inkml:trace contextRef="#ctx0" brushRef="#br0" timeOffset="214318.7035">16991 12452,'-49'-25,"98"50,-98-99,-1 74,50-25,0 50,0 24,50-49,-50 75,24-51,1 51,0-26,0 26,0-1,-1 1,-24-1,0-49,0 49,-24-24,-1-25,25 24,-25-24,0 25,0-50,1 0</inkml:trace>
  <inkml:trace contextRef="#ctx0" brushRef="#br0" timeOffset="214790.4359">17611 12502,'25'0,"-50"0,50 24,0 26,-25-25,0 24,25-24,-25 25,0 24,0-49,0 25,0-26,0 26,0-25,-25-25,25-25,-25 25,0 0,1-50,-1 26,0 24,0 0,0-50,0 50,1 0,-1 50,25-26,0 26,25-50,-1 0,1 25,0-25,25 0,-1 0</inkml:trace>
  <inkml:trace contextRef="#ctx0" brushRef="#br0" timeOffset="215234.1677">17959 12799,'-25'-49,"25"24,0-25,0 25,0-24,0 24,0-25,0 26,49 24,-24 0,25 0,-25 0,24 24,26-24,-26 0,1 50,-25-50,-1 0,1 0,0 0,-25 25,0 24,0-24,0 25,25-50,24 0</inkml:trace>
  <inkml:trace contextRef="#ctx0" brushRef="#br0" timeOffset="215692.4326">19248 12204,'0'25,"0"24,0 26,0-50,0 49,0-24,25 24,-25 0,0-49,0 25,0-25,0 24,-25-49,1 0,24-74,-25 74,-25-50,25 25,1 25,-26-49,25 24,0 25,1 0,-1 0,25 25,0 24,0-24,0 25,25-25,24 24,1-49</inkml:trace>
  <inkml:trace contextRef="#ctx0" brushRef="#br0" timeOffset="216542.7165">19943 12378,'25'-25,"-50"25,0 0,0 0,-24 25,24-25,0 49,-24-49,24 25,0 25,0-26,0 26,1-50,-1 25,0 24,25-24,25-25,0 0,-1 0,26 0,0 0,-1 0,1 0,-1 0,1 0,-25 0,0 0,-1 0,-24-25,25 25,0-49,-25 24,25 25,-25-74,0 24,-25 25,25-24,-25 24,0 25,1-50,-1 100,25-25,-25 24,25 26,-25-1,25 0,-25 1,25-1,0 1,0-1,-24-49,24 49,0-24,0-25,0 24,0-24,24-25,-24-25,25 25</inkml:trace>
  <inkml:trace contextRef="#ctx0" brushRef="#br0" timeOffset="218473.3094">4787 15205,'-49'0,"24"0,50 0,-1 50,1-50</inkml:trace>
  <inkml:trace contextRef="#ctx0" brushRef="#br0" timeOffset="218625.4422">5358 15354,'-50'0</inkml:trace>
  <inkml:trace contextRef="#ctx0" brushRef="#br0" timeOffset="218985.8327">6648 14734,'-75'-74,"26"74,-1-50,0 25,26 25,-26 0,25 0</inkml:trace>
  <inkml:trace contextRef="#ctx0" brushRef="#br0" timeOffset="219327.118">5283 14759,'-24'0</inkml:trace>
  <inkml:trace contextRef="#ctx0" brushRef="#br0" timeOffset="220286.6724">6548 14759,'0'-25,"0"-25,0 26,25 24,-25-50,0 25,-25 25,1 0,-1-49,0 49,0-25,0 25,1 0,-26 0,25 25,0 24,1-49,-1 25,0 25,0 24,25-49,0 49,0 1,0-26,25 26,0-1,0 0,-1 1,1-1,25 1,-25-50,-25 24,24 26,-24-1,0 0,0-49,0 25,-24 24,-1-49,0 25,-25 24,26-74,-1 25,-25 24,25-49,1 0</inkml:trace>
  <inkml:trace contextRef="#ctx0" brushRef="#br0" timeOffset="220758.5534">6821 16073,'-49'0,"-1"0,25 0,0 0,1 0,24 25,0 25,0-25,24 24,-24-24,25 25,0-50,0 24,0-24,-25 50,24-50,1 0,-25 25,0 25,0-26,-25 26,1-25,-1 24,-25-49,25 0,1 0,-1 0</inkml:trace>
  <inkml:trace contextRef="#ctx0" brushRef="#br0" timeOffset="221225.4924">7268 15404,'25'-50,"-1"100,1-50,0 74,0-49,0 49,-1-24,26 24,-25 1,0-50,-25 24,24-49,-24 25,0 25,0-100,0 25,0-24,0-26,0 1,0-1,0 51,0-51,-24 26,24 24,0-25,-25 50,0-25,0 25,0 0,-24 25,24-25,0 50,-24-50</inkml:trace>
  <inkml:trace contextRef="#ctx0" brushRef="#br0" timeOffset="221434.3113">7193 15255,'-24'0,"48"0,1 0,25 0,-1 0,26 0,-26 0,26 0</inkml:trace>
  <inkml:trace contextRef="#ctx0" brushRef="#br0" timeOffset="221670.3842">8434 15255,'-25'0,"0"0,0 0,0 25,1 24,-1-49,0 25,-25 25,26 24,-1 1,0-1,-25-49,26 24,-1 26,0-50</inkml:trace>
  <inkml:trace contextRef="#ctx0" brushRef="#br0" timeOffset="221850.3851">8062 15404,'0'0,"-25"0,50 0,-1 0,1 25,25 24,24-24,1 25,-1-50</inkml:trace>
  <inkml:trace contextRef="#ctx0" brushRef="#br0" timeOffset="222291.7975">8954 15429,'-24'0,"-1"0,25 49,0-24,0 25,0-26,0 26,0-25,0 24,0-24,0-50,25-24,-25 24,0-49,0-1,24 1,-24 24,25 25,-25-49,25 24,-25 25,25-24,0 49,0 49,-1-24,1 25,-25-25,0 24,25 26,-25-50,25 24,-25-24,0 25</inkml:trace>
  <inkml:trace contextRef="#ctx0" brushRef="#br0" timeOffset="222467.1345">8979 15503,'0'0,"-49"-25,24 25,50 0,-1-49,26 49,-25-25</inkml:trace>
  <inkml:trace contextRef="#ctx0" brushRef="#br0" timeOffset="222665.3809">8830 15106,'-24'0,"48"0,26 0,-25 0,24 0</inkml:trace>
  <inkml:trace contextRef="#ctx0" brushRef="#br0" timeOffset="222935.6693">9376 14734,'25'0,"0"25,0 24,24-49,1 25,-1 50,1-26,0 26,-1-1,1 75,-25-75,-1 75,-24-50,-49 50,-1-25,-24 25,-1-75,-24 26</inkml:trace>
  <inkml:trace contextRef="#ctx0" brushRef="#br0" timeOffset="223502.3095">7317 14808,'0'0,"-24"0,-1 25,0 25,0-25,0 24,1 26,24-1,0 75,0-50,24 25,26 25,0 0,49-50,0 25,75-25,-1-24</inkml:trace>
  <inkml:trace contextRef="#ctx0" brushRef="#br0" timeOffset="223982.7405">10096 15106,'0'0,"-25"0,0 0,50 0,0 0</inkml:trace>
  <inkml:trace contextRef="#ctx0" brushRef="#br0" timeOffset="224434.3661">10765 14908,'0'49,"0"-24,25 25,-25-26,0 26,25 24,-25 1,0-50,0 24,0-24,0 25,-25-50,0-50,0 25,1 25,-1-49,0 24,0 25,0 0,1-50,-1 50,0 0,25 50,-25-50,25 25,0 24,25-49,-25 25,50 25,-1-50,1 0</inkml:trace>
  <inkml:trace contextRef="#ctx0" brushRef="#br0" timeOffset="224834.6494">11187 15032,'0'-50,"0"25,-25 25,0 25,25 25,-25-50,25 24,-24-24,24 50,0-25,24 24,1-49,0 25,0-25,0 0,0 0,-1 50,1-25,-25 24,-25-49,25 25,-24-25,-1 50,0-50,0 0</inkml:trace>
  <inkml:trace contextRef="#ctx0" brushRef="#br0" timeOffset="225051.0928">10964 14883,'0'0,"-25"0,50 0,24 0,1 0,24 0</inkml:trace>
  <inkml:trace contextRef="#ctx0" brushRef="#br0" timeOffset="225287.531">12378 14908,'-25'49,"50"-49,-1 0,26 0,0 0,24 0,-24 0,-1 25</inkml:trace>
  <inkml:trace contextRef="#ctx0" brushRef="#br0" timeOffset="225475.5619">12477 15329,'-50'25,"25"25,1-50,48 0,1 0,25-50,-1 25,1 25,24 0</inkml:trace>
  <inkml:trace contextRef="#ctx0" brushRef="#br0" timeOffset="226467.3771">13568 14436,'0'-49,"0"24,-25-25,1 25,-1 25,0 0,0 0,25 25,-25-25,1 50,-1-50,25 74,-25-74,25 75,-25-50,0 24,25 26,0-1,0-49,0 24,25 26,-25-1,0-49,25 25,-25-26,25 26,-25-25,25 24,-25-24,24 25,-24-25,25 24,-25-24,0 25,0-25,0 24,0-24,0 25,-25-50,25 24,-24 26,-1-25,0-25,0 0,0 49,1-49,-1-49</inkml:trace>
  <inkml:trace contextRef="#ctx0" brushRef="#br0" timeOffset="227917.2887">14263 14213,'-25'0,"25"-50,-25 50,0 0,0-24,1 24,-1 24,0 26,0-50,-24 25,24 24,0-49,0 75,0-75,25 74,-24-49,24 25,0 24,0-49,24 25,-24 24,25 0,-25-49,25 50,0-26,0 26,-25-1,24-49,-24 49,25-24,-25 24,0-49,0 50,0-26,-25-24,25 25,-24-26,-1 26,0-25,0-25,0 0,1 0,-1-25</inkml:trace>
  <inkml:trace contextRef="#ctx0" brushRef="#br0" timeOffset="229105.7029">14759 15180,'-25'0,"25"-49,0 24,25 25,0-50,-25 26,24 24,1-75,0 75,-25-49,0 98,25-49,0 0,-1 0,1 0,0 25,0-25,0 0,-1 0,1-25,0 25,-25-49,25 24,0-25,-25 25,0-24,0 24,0 50,0 24,24-49,1 25,-25 25,25 24,0-49,-25 25,25 24,-1-74,-24 25,25 24</inkml:trace>
  <inkml:trace contextRef="#ctx0" brushRef="#br0" timeOffset="229271.5351">15180 14585,'0'-49,"0"98,-24-98,24 24,0 50,0 24</inkml:trace>
  <inkml:trace contextRef="#ctx0" brushRef="#br0" timeOffset="229660.0822">15453 14957,'0'75,"0"-51,25 26,0-50,-25-50,25 26,-25-26,25 25,-25-24,24 49,1-25,0 25,0 0,24 25,-24-25,-25 49,25-49,0 0</inkml:trace>
  <inkml:trace contextRef="#ctx0" brushRef="#br0" timeOffset="230377.3191">16644 14660,'-50'0,"26"0,-1 24,-25 26,25-50,1 25,-26 24,25-24,0 25,0-25,1 24,24-24,-25 25,25-26,0 26,25-50,-1 0,1 0,25 0,0 0,-1 0,1 0,24 0,-24-50,24 50,-24-24,-1 24,1 0,0-50,-26 25,1 25,0-49,0 24,-25-25,0 25,0-24,0 24,-25-49,0 74,0-50,1 50,24-25,-50 25,25 0,0 0,1 0,24 25,0 25,0 24,0-49,0 24,0 26,0-1,0 1,0-51,24 26,-24 24,0-49,25 25,-25-25,25 24,25-49,-26 0,1-49</inkml:trace>
  <inkml:trace contextRef="#ctx0" brushRef="#br0" timeOffset="230679.5725">17636 14436,'-25'-49,"50"98,-74-98,24 49,25 49,-25-49,0 75,0-50,25 49,0 0,0 1,0-1,0 50,25-49,0-1,0 0,0-49,24 25,1 24,-1-74,1 0</inkml:trace>
  <inkml:trace contextRef="#ctx0" brushRef="#br0" timeOffset="231000.8586">17884 14660,'0'0,"-25"0,25 24,0 26,0-25,25 24,-25 26,0-1,25 1,0-75</inkml:trace>
  <inkml:trace contextRef="#ctx0" brushRef="#br0" timeOffset="231229.3125">18207 14734,'24'0,"1"0,25 0,-1 0,1 0,0 0,-1-50,1 50,0 0,-26 0,26-24</inkml:trace>
  <inkml:trace contextRef="#ctx0" brushRef="#br0" timeOffset="231472.8354">18455 14461,'-25'0,"50"0,-75 0,50 50,0 24,0 1,25-51,-25 51,25-26,-1-24,-24 25,25-25,0 24</inkml:trace>
  <inkml:trace contextRef="#ctx0" brushRef="#br0" timeOffset="231986.1559">19025 14734,'-25'0,"50"0,-74 0,24-50,0 26,0 24,25-50,0 25,0-24,0 24,0-25,0 25,25 25,0 0,24 0,-24 0,25 0,-25 0,24 0,1 0,-25 0,-1 0,1 0,-25 25,0 25,0 24,0-49,0 25,25-26,-25 26,25-50,24 25,-24-25,25 0</inkml:trace>
  <inkml:trace contextRef="#ctx0" brushRef="#br0" timeOffset="232262.1001">19546 14015,'0'-25,"0"50,-25-50,25 50,0 24,25 26,25-51,-25 26,-1 24,26 1,-25-1,0-49,-25 25,0 24,0 1,0-1,0-49,-25 24,25-24,-25 25</inkml:trace>
  <inkml:trace contextRef="#ctx0" brushRef="#br0" timeOffset="232725.2957">20191 14213,'0'-50,"0"100,0-25,0 24,0-24,0 25,0 24,0 1,0-1,0-49,0 25,0-26,0 26,0-100,-25 26,0 24,1-50,-1 25,0 25,0 0,0 0,1 0,-1 0,0 0,25 25,-25 25,25-26,0 26,25-25,0-25</inkml:trace>
  <inkml:trace contextRef="#ctx0" brushRef="#br0" timeOffset="233190.3207">20439 14660,'-25'-50,"0"50,25-25,0-24,0 24,0-25,0 25,0-24,25 24,0 25,0 0,0 0,-1 0,1 0,0 0,0 0,24 0,-24 0,0 0,0 25,0-25,-25 49,0-24,0 25,25 24,-25-49,49 25,-24-26,25 26,-26-50,26 25</inkml:trace>
  <inkml:trace contextRef="#ctx0" brushRef="#br0" timeOffset="233764.4646">21580 13915,'-25'0,"25"25,0 25,0-25,0 24,0 26,0-1,0 0,0-49,0 25,0 24,0-49,0 25,-25-50,1-50,-1 25,0-24,0 24,0 25,1-50,-1 50,0 0,0 0,0 0,1 0,-1 50,0-25,25 24,0-24,25 25,24-25,-24 24,25-49,-25 0</inkml:trace>
  <inkml:trace contextRef="#ctx0" brushRef="#br0" timeOffset="234618.5877">21927 14139,'-24'0,"-1"24,0 26,0-50,0 25,1 24,-1-49,0 25,0 25,0-25,25 24,25-49,0 0,0 0,24 0,-24 0,25 0,-1 0,1 0,-25 0,24 0,-24 0,0 0,0-49,0 49,-1-25,1 25,0-50,-25 25,25-24,-25 24,0-25,0 26,0-26,0 25,-25-24,0 24,0 25,1 0,-1 25,25 24,-25-49,25 25,0 25,0 24,0 0,0-49,0 25,0 24,0 1,0-1,0-49,0 25,0-26,0 26,0-25,0 24,25-49</inkml:trace>
  <inkml:trace contextRef="#ctx0" brushRef="#br0" timeOffset="319256.8921">14263 15478,'-25'0,"25"25,-25 25,0-26,0 26,1-25,24 24,0 26,0-50,0 24,24-49,-24 25,25 25,0-50,0 0,0 0,-1-50,1 50,0-25,0-49,0 74,-25-50,25 25,-25-24,0 24,0-25,-25 50,25-24,-25 24,0 0,0-50,0 50,1 0,-1-25</inkml:trace>
  <inkml:trace contextRef="#ctx0" brushRef="#br0" timeOffset="320052.169">14486 13915,'-25'0,"0"0,25-49,25 49,0 0,-25 49,25-49,0 0,-25 25,24 25,-24-25,0 24,0-24,0 25,0-26,0 26,0-25,0 24,25-49,0 0,0 0,24-49,-24 49,25-25,-1 25,1-50,0 50</inkml:trace>
  <inkml:trace contextRef="#ctx0" brushRef="#br0" timeOffset="320883.6475">13246 16098,'-25'0,"0"50,0-50,0 0,1 25,24 24,0-24,0 25,0-26,0 26,24-50,1 0,0 0,0 0,0 0,0 0,-1 0,1-50,-25 26,25 24,-25-50,0 25,0-24,0 24,-25 25,0-50,1 50,-1 0,0 0,0 0,0 0,0 0,1 0</inkml:trace>
  <inkml:trace contextRef="#ctx0" brushRef="#br0" timeOffset="321817.9632">13271 14287,'24'-49,"-24"24,25-25,0 26,-25-26,25 25,-25-24,25 24,-25-25,0 25,24 25,1 0,0 25,0 25,0-50,-1 25,1 24,0-49,0 25,0-25,-1 0</inkml:trace>
  <inkml:trace contextRef="#ctx0" brushRef="#br0" timeOffset="322453.6359">13345 13841,'-74'0,"49"0,50 0,-1 0,1 0,25 0,-25 0,49-50,-24 26,-1 24,26-50,-26 25,26 25,-26 0,1-49,-1 24,-24 25,0 0,0 0,0 0,-1 0</inkml:trace>
  <inkml:trace contextRef="#ctx0" brushRef="#br0" timeOffset="323461.6193">23044 14015,'24'0,"1"0,0 0,25-25,-1 25,1 0,-1 0,1 0,-25 0</inkml:trace>
  <inkml:trace contextRef="#ctx0" brushRef="#br0" timeOffset="323674.5167">23292 14436,'-25'0,"25"25,25-25,-1-25,26 25,0 0,-1-49</inkml:trace>
  <inkml:trace contextRef="#ctx0" brushRef="#br0" timeOffset="324747.6389">24904 13022,'0'0,"-50"-49,25 24,1 25,-1 0,0 0,-25 0,26 0,-1 0,-25 0,25 25,1 24,-1-24,0 25,25-25,-25 24,25 26,0-50,-25 49,25 0,0-24,0 24,25 26,-25-26,25 0,-25 50,25-49,-25-1,0 1,0-1,0-49,0 24,0 26,0-50,-25 24,0-49,25 25,-25 25,1-50,-26 0,25 0,0 0</inkml:trace>
  <inkml:trace contextRef="#ctx0" brushRef="#br0" timeOffset="325160.6262">24780 14660,'-25'0,"0"24,25 26,-25-50,1 74,24-49,0 25,0-25,0 24,24-49,1 0,0 0,0 0,0 0,-1-49,1 24,-25-25,0 25,0-49,0 24,-25 26,1-26,-1 25,0 25,0-49</inkml:trace>
  <inkml:trace contextRef="#ctx0" brushRef="#br0" timeOffset="327112.1035">29766 1042,'0'25,"-25"24,25-24,-25 49,0 1,-24-1,24 1,0-1,0 0,25-24,-25 25,1-75,24 24,0 26,0-100,0 26</inkml:trace>
  <inkml:trace contextRef="#ctx0" brushRef="#br0" timeOffset="335219.6099">29766 1067,'24'0,"1"0,0 0,0 0,0 0,-1 49,26-49,-25 0,24 25,1 25,0-50,24 24,-24 26,-1-50,-24 25,25 24,-25-49,24 25,-24 25,0-50,0 25,-1-25,1 49,0-49,-25 25,-25-50,0 25,25-49,-49 24,-1-25,1 25,-1-24,0 24,1-25,-1 26,25 24,-24 0,-1-50,25 50,-24-25,24 25,-25 0,25 0,-24 0,24 0,0 0,0 0,1 0,-1 0,0 0,25 25,0 25,0 24,0-49,0 24,0-24,0 25,0-25,0 24,25-49,24 0,1 0,24 0,1 25,24-25,0 50,-24-50,24 0,-25 0,-24 24,0-24,-1 50,-24-50,0 0,0 0,-1 0,-48 0,-1 0,-50-50,1 26,0 24,-26 0,-24 0,25-50,25 25,-1 25,1 0,24 0,1-49,24 49,0 0,0-25,0 25,50 0,0 25,25-25,-1 49,26-49,-1 0,25 25,-24-25,-1 50,-24-50,-1 0,1 0,-25 0,0 0,-1 0,1 0,-25-50,-25 25,1-49,-1 24,0 25,0-24,-24 24,-1-25,0 26,-24-26,24 25,-24 25,24 0,1 0,-1-49,25 49,0 0,-24 0,24 0,0 0,0 0,50 49,0-49,0 0,24 25,1 25,0-50,-1 74,26-74,-1 25,0 24,-24-49,25 25,-26 25,26-25,-26 24,26-49,-51 25,26 25,0-50,-26 24,1 26,0-50,0 25,0 25,-50-100,25 25,-25-25,-25 26,26-26,-26 25,0-49,26 24,-51 25,26-24,-1 24,0 25,26-50,-26 26,25 24,0 0,-24 0,24 0,0 0,-25 0,26 0,-1 0,0 0,0 0,0 0,1 0,-1 0,0-50,0 50,0 0,1 0,-1 0,0 0,0 0,25 50,0-26,0 26,0-25,0 24,0 26,0-50,0 24,0-24,0 25,0-26,0 26,0-25,25-25,25-25,-1 25,1 0,-1 0,26-50,-26 50,26 0,-1 0,1 0,-26 0,1 0,0 0,-1 0,1 50,-25-50,-1 0,1 0,0 0,0 0,-50 0,0 0,0-50,-24 26,-26 24,-24 0,0-50,0 25,-1 25,26-49,0 49,24-25,0 25,26 0,-1 0,0 0,0 0,50 0,25 0,-1 0,1 0,24 0,1 25,24-25,0 49,0-49,1 0,-26 0,0 0,-24 0,0 0,-26 0,1 0,0 0,0 0,-50 0,-25 0,1 0,-50 0,-1 0,1 0,0 0,-25 0,49 0,1 0,0-49,24 49,25 0,0 0,1 0,-1 0,50 0,24 0,-24 49,49-49,1 0,-1 25,1-25,24 50,-25-50,1 0,-26 0,26 24,-26-24,-24 0,0 0,0 0,0 0,-50-24,-25-51,25 75,-24-74,-1 24,-24 25,-1-24,26 24,-26-25,1 26,24 24,1 0,-1-50,0 25,26 25,-1 0,0 0,0 0,0-49,1 49,-1 0,0 0,0 0,0-25,1 25,-1 0,0 0,25 25,25 24,-25-24,25 25,-25-26,24 26,-24-25,0 24,0-24,0 25,25-50,-25 25,0 24,0-98,25 24,25-50,-26 75,26-74,-25 74,24-50,1 26,-25 24,24 0,-24 0,0 0,0 0,0 0,-1 0,-73 0,24 0,-25 24,1-24,-1 0,1 0,24 0,0 0,0 0,0 0,25 50,50-50,-25 25,49 24,1-49,-1 75,0-75,26 25,-26 24,25-24,-24-25,-26 50,1-50,0 0,-26 0,1 0,-50 0,1 0,-26-50,-24 25,-1 25,-24-49,0 24,-1-25,26 25,-25 25,49 0,-24-49,49 49,0-25,0 25,1 0,48 25,1-25,0 49,49-49,-24 0,24 25,1-25,-1 50,1-50,-26 0,1 25,0-25,-26 0,1 0,-50 0,-24 0,-1 0,-24 0,-26-25,26 25,0 0,-1 0,26 0,-1-50,25 50,0 0,1 0,48 50,26-50,0 0,-1 0,26 25,-1-25,0 49,1-49,-25 0,-26 0,26 0,-25 0,-75 0,1-49,-26 24,1 25,-1 0,1-50,-1 25,26 25,24 0,0 0,0 0,1 0,48 0,1 0,25 0,24 0,1 25,-1-25,25 50,-24-50,-1 0,1 0,-26 0,-24 0,0 25,0-25,-75-25,0 25,-24-50,0 25,-1 25,-24-49,0 24,24 25,1-50,24 26,1 24,24 0,0 0,50 0,24 0,26 0,-1 0,25 0,-24 24,24-24,0 0,-49 0,24 0,-49 0,0 0,0 0,0 0,-75 0,0 0,-24 0,0 0,-26 0,26 0,-25 0,49 0,-24 0,49 0,0 0,0 0,50 0,25 0,-1 50,1-50,24 0,-24 0,24 25,-24-25,0 49,-26-49,1 0,0 0,-50 0,0 0,-24 0,-1 0,-24 0,24 0,-24 0,49 0,0 0,0 0,25 25,25-25,0 50,0-50,24 0,1 0,-1 25,1-25,0 49,-25-49,-1 0,1 0,0 0,-50 0,-24 0,24 0,0 0,0 0,0-49,0 49,50 0,0 0,25 49,-1-49,1 0,0 0,-1 0,1 0,-25 0,-1 0,-48-49,-26 49,-24-25,24 25,-49-50,24 25,1 25,24-49,1 49,24-25,0 25,0 0,50 0,0 25,24-25,1 49,0-49,24 0,-24 0,-1 25,1 25,-25-50,0 25,-25 24</inkml:trace>
  <inkml:trace contextRef="#ctx0" brushRef="#br0" timeOffset="341965.4684">25053 12874,'0'-50,"0"25,0-24,0 24,25-25,-25 25,0-24,24 24,-24 50,25-25,0 49,0-24,0 25,-1-50,1 0,0 25,-25 24,25-49,0 0,-1 0,-24 25</inkml:trace>
  <inkml:trace contextRef="#ctx0" brushRef="#br0" timeOffset="342369.7243">24954 12601,'0'0,"-50"0,25 0,0 0,0 0,50 0,25 0,-25 0,24 0,1 0,0 0,24-25,-24 25,24 0,-24 0,-1 0,-24 0,0 0,0 0,-1 0,1-50,0 50,-25 50</inkml:trace>
  <inkml:trace contextRef="#ctx0" brushRef="#br0" timeOffset="344005.309">26095 13047,'24'0,"-48"0,-1 0,0 0,0 0,0 0,-24 0,24 0,0 0,0 0,0 0,25-25</inkml:trace>
  <inkml:trace contextRef="#ctx0" brushRef="#br0" timeOffset="345128.8456">25202 13841,'-25'0,"50"-50,-1 26,1 24,0-75,0 26,0 24,-25-25,24 50,-24-25,25 25,0 25,0-25,0 50,-1-50,1 0,0 25,0 24,0-49,-25 25,24 25,-24-26,0 26,0-100,25 26,-25-26,25 25,0-49,-25 24,25 25,-1 25,-24 25,25 25,0 24,0-49,-25 25,25 24,-1 0,1-74</inkml:trace>
  <inkml:trace contextRef="#ctx0" brushRef="#br0" timeOffset="345281.6631">25673 13271,'-50'-25,"50"50</inkml:trace>
  <inkml:trace contextRef="#ctx0" brushRef="#br0" timeOffset="345776.9183">25946 13543,'0'25,"25"-25,-25 50,0-25,24 24,-24-24,0 25,25-26,-25 26,0-25,0 24,0-98,25 49,-25-25,0-25,25 26,-25-26,0 25,25-24,-25 24,24 25,1 0,0 0,0 0,0 0,-1 25,1 24,0-24,0 25,-25-26,0 26,25-50</inkml:trace>
  <inkml:trace contextRef="#ctx0" brushRef="#br0" timeOffset="346659.1328">26913 13419,'-25'0,"25"50,-25-50,1 0,-1 25,0 24,0-49,0 25,1-25,-26 50,25-25,0-25,25 49,0-24,25-25,0 0,0 0,24 0,-24 0,25 0,-1 0,1 0,0 0,-1 0,-24 0,25-25,-25 25,-1 0,1 0,0-49,0 49,-25-25,25 25,-25-50,0 25,0-24,0 24,-25 25,25-50,-25 26,0 24,0 0,-24-50,24 25,0 25,0 0,25 25,-25 25,25-26,0 26,0 24,0 1,0-1,25 1,-25-1,0 0,25 1,-25-1,25 1,-25-51,25 26,-25-25,25-25,-1-25,-24-25,25 26</inkml:trace>
  <inkml:trace contextRef="#ctx0" brushRef="#br0" timeOffset="349593.8316">27781 13022,'25'0,"-50"0,0 0,1 0,-1 0,0 0,0 0,0 0,1 0,48 0,1 25,-25 25,0-25,25 24,-25 26,25-50,-25 49,25 50,-25-50,0 1,0-1,0 1,0-1,0 0,0 1,0-1,0 1,0-1,0 0,24-74,1 25,-25 25,25-50,25 0,-26-50,26 50,0-25,-1 25,-24-49,25 24</inkml:trace>
  <inkml:trace contextRef="#ctx0" brushRef="#br0" timeOffset="350210.8861">28178 13469,'-25'0,"50"0,0 0,-25-50,25 26,-25-26,0 25,0-49,0 24,0 25,25 25,24 0,-24 0,0 0,24 25,-24-25,0 0,0 0,0 50,-1-50,1 25,-25 24,0-24,0 25,25-26,-25 26,25-25,0 24,-1-49,1 25,0-25,0 0</inkml:trace>
  <inkml:trace contextRef="#ctx0" brushRef="#br0" timeOffset="350535.1088">29046 13345,'0'0,"0"-25,-25 25,1 0,73 0,1 0,0 0,-1 0,1 0,-1 0,1 0,0 0,-26 0,1 0,0 0,0 0,0 0,-25-49</inkml:trace>
  <inkml:trace contextRef="#ctx0" brushRef="#br0" timeOffset="350814.8153">29195 13097,'0'0,"-25"0,25 25,0 24,25-24,0 25,-25-25,25 24,-25 26,25-1,-25-49,0 24,0-24,24 25,-24-25,25-25</inkml:trace>
  <inkml:trace contextRef="#ctx0" brushRef="#br0" timeOffset="351909.7104">29890 13320,'0'-49,"0"24,0-25,0 25,0-24,-25 24,25-25,-25 25,25-24,0 24,-25 25,50 0,0 0,24 0,-24 25,25-25,-1 49,-24-49,25 0,-25 0,-1 0,1 25,0-25,-25 50,0-25,0 24,0-24,0 25,25-50,0 0</inkml:trace>
  <inkml:trace contextRef="#ctx0" brushRef="#br0" timeOffset="352389.5584">30063 12675,'-25'0,"25"-25,25-24,0 24,0 25,0 0,-1 0,1 0,0 0,-25 25,25-25,-25 49,25-49,-25 25,25 25,-1 24,1-74,-25 25,25-25,0 0,24 0,-24 0,25 0,-1-25,-24 25,25 0,-25 0,-1 0</inkml:trace>
  <inkml:trace contextRef="#ctx0" brushRef="#br0" timeOffset="352745.389">29989 13469,'0'25,"25"-25,-1 0,26 0,0-25,24 25,-24 0,24 0,1 0,-26 0,26-50,-26 50,-24 0,25 0,-26 0</inkml:trace>
  <inkml:trace contextRef="#ctx0" brushRef="#br0" timeOffset="353665.4121">30262 13915,'-25'0,"25"-49,0 24,25 25,-25-50,25 26,-1 24,1 0,0-50,0 50,0 0,-1 0,1 0,0 0,-25 50,25-50,0 24,-25 26,-25-25,0 24,25 26,-25-50,0 24,1-24,24 25,-25-50,25 24,25-24,-1 0,1-24,0 24,0 0,24 0,-24-50,0 50,-25-25,25 25,0 0,-25-49,0 24</inkml:trace>
  <inkml:trace contextRef="#ctx0" brushRef="#br0" timeOffset="398363.5904">30907 12601,'24'0,"-24"-25,25 25,0 0,0 0,0 0,-1 0,26 0,-25 0,0 0,24 0,1 0,-25 0,49 25,-49-25,0 0,0 0,-25 49,0-24,0 25,0 24,-25-49,25 25,0 24,0-49,0 24,0 26,-25-1,25-49,0 25,-25 24,25 1,-25-1,25 0,0-49,-24 25,24-25,0 24,-25-49,25 25,0 25,0-26,-25-24,25 50,-25-50,0 0,0 25,1-25,-26 49,0-49,26 0,-1 25,0-25,0 0,0 50,1-50,-1-50,0 25</inkml:trace>
  <inkml:trace contextRef="#ctx0" brushRef="#br0" timeOffset="399822.507">31527 13841,'-25'0,"25"25,-25 24,0-49,25 25,-24 25,24-25,0 24,24-24,-24 25,25-50,0 24,0-24,24 0,-24 0,0 0,0 0,24-24,-24 24,0-75,0 75,-25-74,25 24,-25 25,0-24,0 24,-25 25,0-50,0 26,0 24,1-50,-1 50,25-25</inkml:trace>
  <inkml:trace contextRef="#ctx0" brushRef="#br0" timeOffset="400416.275">31849 12353,'-25'0,"50"0,-25-50,25 50,0 0,-25-25,25 25,-1 0,1 0,0 0,-25 25,25-25,-25 50,25 24,-25 1,0-51,24 26,-24-25,25 24,0-49,0 0,0 0,24 0,-24-49,25 24,-25 25,-1 0,1 0,0 0</inkml:trace>
  <inkml:trace contextRef="#ctx0" brushRef="#br0" timeOffset="400925.128">32221 12948,'0'0,"-25"25,25 24,0-24,0 25,0-25,0 24,0-24,0 25,-24-25,24 24,0-24,0 25,-25-50,0 0,0-50,0 25,1 25,-1-49,0 24,0 25,0 0,1 0,-1 25,0-25,25 49,0-24,0 25,25 24,24-74,1 0,0 0,24 0,-24 0</inkml:trace>
  <inkml:trace contextRef="#ctx0" brushRef="#br0" timeOffset="401632.6915">32866 13097,'0'0,"-25"0,1 25,-26-25,25 49,0-49,-24 25,24 25,0-50,-24 25,24 24,0-49,25 25,0 25,25-50,0 0,-1 0,26 0,0 0,-1 0,-24 0,25 0,-1 0,1 0,-25 0,24 0,-24-50,0 50,0-25,-1 25,1-49,-25 24,25 25,-25-50,0 25,0-24,0 24,0-25,-25 25,0 25,25-49,-24 24,-26 25,25 0,0 0,1 0,-1 0,0 25,0 24,0-24,25 25,25 24,-25 1,25 24,0 25,24-25,1 25,-25 25,24-50,1 25,-25-49,0-1,24 0,-24 1,-25-50,25 24,-50-49,-25 0</inkml:trace>
  <inkml:trace contextRef="#ctx0" brushRef="#br0" timeOffset="402466.1769">24259 15503,'-74'0,"49"0,25-25,-25 25,50 0,0 0,-1 0,1 0,25 0,-1 0,-24 0</inkml:trace>
  <inkml:trace contextRef="#ctx0" brushRef="#br0" timeOffset="402661.0572">24061 15999,'-50'25,"25"24,0-49,50 0,0 0,0 0,24 0,26-49,-26 24</inkml:trace>
  <inkml:trace contextRef="#ctx0" brushRef="#br0" timeOffset="403152.9826">25152 15627,'0'-50,"-25"26,25-26,25 50,0-25,0 25,-1 0,1 0,0 0,-25 25,0 25,0-26,0 26,-25 24,0 1,1-50,-1 24,0-24,0 25,0 24,25-49,0 24,25-49,0 0,0 0,0 0,24-49,1 24</inkml:trace>
  <inkml:trace contextRef="#ctx0" brushRef="#br0" timeOffset="403380.9496">25623 15801,'0'-25,"0"-25,25 25,0 25,24 0,1 0,0 0,24 0,-24 0,24-49,-24 49,-1-25,-24 25,25 0</inkml:trace>
  <inkml:trace contextRef="#ctx0" brushRef="#br0" timeOffset="403647.9731">25921 15478,'-25'0,"0"0,25 75,0-1,0-49,0 24,0 26,0-1,0-49,25 25,-25-26,0 26,25-50</inkml:trace>
  <inkml:trace contextRef="#ctx0" brushRef="#br0" timeOffset="404795.1605">26491 15354,'-24'0,"-1"0,0 0,25-25,25-24,0 49,-1-25,1 25,0 0,0 0,0 0,-1 0,1 0,-25 25,0 24,0-24,-25 25,1 24,-1 1,-25-51,25 26,1 24,-1-49,0 25,25-25,0 24,25-49,24 0,-24 0,25-49,-1 24,1 25,0-75,-1 75</inkml:trace>
  <inkml:trace contextRef="#ctx0" brushRef="#br0" timeOffset="405064.7928">26913 14957,'25'0,"0"25,-1 25,1-26,0 51,0-26,0 26,-25 24,0-24,-25 49,-25-50,1 25,-1 25,-24-49,-1-1,-24 0</inkml:trace>
  <inkml:trace contextRef="#ctx0" brushRef="#br0" timeOffset="405624.832">24978 15329,'-24'0,"-1"0,0 25,25 25,-25-25,0 49,0-24,1 24,-26 100,50-50,0-50,25 25,0 25,24-49,26-1</inkml:trace>
  <inkml:trace contextRef="#ctx0" brushRef="#br0" timeOffset="406786.2122">28054 14982,'0'0,"0"-25,-25 25,0 0,1 0,-1-49,0 49,-25 0,26-25,-1 25,0 0,0 0,25 25,0 24,-25 26,25-51,0 26,0 24,-24 1,24 24,0-24,0 49,0-50,0 0,0 1,24-1,1 1,0-75,0 74,0-74,24 25,1-25,-1 0,1-25</inkml:trace>
  <inkml:trace contextRef="#ctx0" brushRef="#br0" timeOffset="407000.1076">28352 15404,'-50'0,"50"-50,25 50,25 0,-1 0,1 0,-1 0</inkml:trace>
  <inkml:trace contextRef="#ctx0" brushRef="#br0" timeOffset="407564.9461">28798 15701,'0'0,"-49"0,24-49,25 24,25 25,-1-50,1 26,0 24,0 0,-25-50,25 50,-25-25,24 25,-24-49,0 24,0-25,0 25,-24 25,24-49,-25 49,0 0,0 49,0-49,1 25,-1 25,25-25,0 49,0-24,0 24,0-49,0 24,25 26,-1-50,1 24,25-49,-1 0</inkml:trace>
  <inkml:trace contextRef="#ctx0" brushRef="#br0" timeOffset="408183.2743">29245 15478,'0'0,"-50"-49,25 24,1 50,24 24,0-24,0 25,0-26,24 26,1-50,0 25,0-25,0-25,-1 25,1 0,-25-50,25 50,-25-24,25 24,0 0,-1 0,1 0,0 24,0 26,0-50,-1 0,1 0,0 0,0 0,0-74,-1 74,-24-75,25 26,-25 24,0-25,0 25,-25 25,25-49,0 98,25 26,0-75,-25 74,25-74,-25 25,25 25,-25-26,0 26,-25-25,25 24,-25-49</inkml:trace>
  <inkml:trace contextRef="#ctx0" brushRef="#br0" timeOffset="408765.951">30460 15280,'-25'-25,"50"50,-99-50,24 25,25 0,-24 25,-1-25,0 49,26-49,-1 25,0 25,25-25,0 24,25 26,0-75,-1 24,26 26,25-50,-26 0,26 0,-26 0,26 0,-51 0,26-50,-25 26,0 24,-1-75,1 26,-25 24,-25-50,1 75,-1-49,-25 24,25 25,25-50,-24 50,-1 0,25 50,-25-50,25 74,0-49,25 50,-25-1,25 0,-25 1,24 49,-24-99,25 49,-25-24,25 24,-25-49,25 24,0-49,-1 0</inkml:trace>
  <inkml:trace contextRef="#ctx0" brushRef="#br0" timeOffset="409256.1765">31031 14957,'0'0,"0"-74,-25 74,25-50,25 50,24 0,1 0,-25 50,24-50,-24 0,25 0,-25 25,-25 24,24-49,-24 25,0 25,0-26,-24 26,24 24,-25-49,0 50,25-1,-25 1,25 49,-25-50,0 0,25 26,-24-26,-1 0,25-24,-25 24,25-49,-25 25,0-50,25 25,-24-25,-1 0,0 0,0 0,0 0,1-25</inkml:trace>
  <inkml:trace contextRef="#ctx0" brushRef="#br0" timeOffset="409634.3184">31527 16148,'0'0,"25"0,-50 0,0 0,0 25,0 24,1-49,24 25,-25 25,25-26,0 26,25-50,24 0,-24 0,0-74,24 74,-24-50,0 25,-25-24,25 24,-50-25,0 25,0-24,1 24,-26 25,25-50</inkml:trace>
  <inkml:trace contextRef="#ctx0" brushRef="#br0" timeOffset="410106.9063">31700 14957,'-24'0,"48"-49,1 24,0 25,0 0,0-75,-1 26,-24 24,25 25,-25-50,0 26,0 48,25 26,0 24,-25-49,25 25,-1 24,1-49,0 25,0 24,0-49,-1 24</inkml:trace>
  <inkml:trace contextRef="#ctx0" brushRef="#br0" timeOffset="410404.623">31552 14610,'-50'-25,"75"25,24 0,26 25,-1-25,1 50,24-50,-25 0,1 0,-1 0,-24 0,-1 0,1 0,-25 0</inkml:trace>
  <inkml:trace contextRef="#ctx0" brushRef="#br0" timeOffset="411070.1519">24061 17190,'-50'0,"25"0,50 0,25 0,-26 0,26-50,0 50,-1-25</inkml:trace>
  <inkml:trace contextRef="#ctx0" brushRef="#br0" timeOffset="411254.7272">24110 17487,'0'0,"-49"0,24 25,50-25,-1-25,1 25,50-49,-26 24,26 25</inkml:trace>
  <inkml:trace contextRef="#ctx0" brushRef="#br0" timeOffset="411760.9318">25152 16991,'0'0,"-25"0,0 50,1-25,-1 24,0-24,0 25,25-26,-25 26,25-25,0 24,0-24,0 25,25-50,25 0,-25 0,24 0,-24-50,25 25,-1 25,-24-49,25 24,-26-25,-24 26,25 24,0 0,-25 74,0 0,0-49,0 25,25-25,-25 24,0-24,25 25,-1-50,1 25,0-25</inkml:trace>
  <inkml:trace contextRef="#ctx0" brushRef="#br0" timeOffset="411946.264">25896 17264,'-25'-50,"25"26,25 24</inkml:trace>
  <inkml:trace contextRef="#ctx0" brushRef="#br0" timeOffset="412244.8845">26690 16594,'-50'0,"25"0,1 0,-1 0,0 25,0 25,0 24,1-49,24 49,-25 1,25-1,0 1,0-1,25-24,-25 24,24-49,1 24,0-24,0-25,0 50,-1-50,-24-50</inkml:trace>
  <inkml:trace contextRef="#ctx0" brushRef="#br0" timeOffset="412649.9692">26715 16991,'-25'-25,"50"25,-1 0,1 0,0 0,25 0,-1 0,-24 0,25 0,-1 0,-24-49,0 49,0 0,0 0</inkml:trace>
  <inkml:trace contextRef="#ctx0" brushRef="#br0" timeOffset="414788.076">26938 16743,'0'25,"0"25,0-26,0 26,0-25,0 24,0 26,0-1,-25-74,25 25,0 25,0-26,0 26,25-100,0 50,-25-24</inkml:trace>
  <inkml:trace contextRef="#ctx0" brushRef="#br0" timeOffset="415562.4584">27434 16768,'0'-25,"-25"25,25 25,0 25,25-50,-25 24,0 26,25-50,-25 25,0 24,25-49,-25 25,0 25,0 24,24-49,-24 25,0-26,0-48</inkml:trace>
  <inkml:trace contextRef="#ctx0" brushRef="#br0" timeOffset="416319.0886">27856 16892,'24'0,"1"0,0 0,25 0,-1 0,1 0,24 0,-24 0,24 0,1 0,-1 0,-24 0,-25 0,24 0,-24 0,0 0,0 0,-25-50,-25 26</inkml:trace>
  <inkml:trace contextRef="#ctx0" brushRef="#br0" timeOffset="418149.1156">28277 16669,'0'-50,"-24"50,24 50,0-25,0 24,0-24,0 25,0-26,0 26,0 24,0-49,0 25,0-25,0 24,0-24,0 25,0-100</inkml:trace>
  <inkml:trace contextRef="#ctx0" brushRef="#br0" timeOffset="419848.4699">29220 16619,'0'-25,"-25"25,25 25,0 25,0-25,0 24,0 26,0-51,0 26,0-25,0 24,0 26,0-50,0 24,25-98,-25 24</inkml:trace>
  <inkml:trace contextRef="#ctx0" brushRef="#br0" timeOffset="425945.7758">29344 16396,'25'0,"0"0,-1 0,1 50,25-50,-25 74,-1-49,26 49,-25 1,0-1,-1 0,1 1,0-1,-25 1,0-1,-25 0,0-24</inkml:trace>
  <inkml:trace contextRef="#ctx0" brushRef="#br0" timeOffset="426276.7717">30187 17190,'25'0,"0"0,-25-50,25 50,0-25,-1 25,1 0,25 0,-1 0,1 0,0 0</inkml:trace>
  <inkml:trace contextRef="#ctx0" brushRef="#br0" timeOffset="426448.7626">30411 17413,'-25'0,"0"0,50 0,24 0,-24-50</inkml:trace>
  <inkml:trace contextRef="#ctx0" brushRef="#br0" timeOffset="427125.0323">31279 17190,'-25'0,"25"-50,-50 50,25 0,1 0,-1 0,-25 50,25-50,1 0,24 74,0-49,0 24,0-24,24 25,1-50,25 25,-25 24,24-49,1 0,0 0,-1 0,-24 0,25 25,-1-25,-24 0,25 50,-26-50,1 0,0 25,0 24,-25 26,-25-1,0-74,-24 74,24-74,-25 25,25 25,1-50,-1 0,0 0,0-50,25 25,0-24,25-26,-25 51,25-100,24 49,-24 1,0-1,0 1,-25 49,25-49,-25 24,0 25,0-24,-25 24,0 25,0 0,0 0,1 0,-1 0,0 25</inkml:trace>
  <inkml:trace contextRef="#ctx0" brushRef="#br0" timeOffset="427863.1386">31601 16818,'0'0,"-49"0,24 0,-25-50,25 50,-49 0,24 50,-24-50,-1 24,1 26,0-50,-1 74,1-49,-1 50,26-1,-26 50,26-50,24 26,-25 24,50-25,0 25,25 25,0-75,25 75,24-75,0 1,26-1,-1-74,25 75,0-75,0 0,-25-50,25 25,-25-49,1 24,-1-24,-25-25,1-25,-26 24,-24-48,0-1,-25 0,-25 0,-25 25,26 25,-51-25,1 49,-50-24,-25 25,-49 24,-26 25</inkml:trace>
  <inkml:trace contextRef="#ctx0" brushRef="#br0" timeOffset="429102.085">15627 1042,'-25'0,"-24"0,-1 0,0 25,1 24,-26-49,-24 75,25 24,-26 25,1 25,0 0,25 24,-1 26,50-51,25 26,50 24,24-49,26 0,24 0,0-50,49 25,1-99,0 25,24-50,-24-50,-1 25,-24-99,0 25,-50-25,-24-25,-51-25,-24-49,-24 0,-26 0,-49 0,0 24,-50 25,0 50,0 50,0 49,-24 25,-1 75,-49 24</inkml:trace>
  <inkml:trace contextRef="#ctx0" brushRef="#br0" timeOffset="430412.7649">10567 17636,'-50'0,"25"0,50 25,0 25</inkml:trace>
  <inkml:trace contextRef="#ctx0" brushRef="#br0" timeOffset="430552.5528">11361 17810,'0'-25</inkml:trace>
  <inkml:trace contextRef="#ctx0" brushRef="#br0" timeOffset="430720.1509">11063 17438,'-25'0,"50"0,-75-25,75 25,0 0</inkml:trace>
  <inkml:trace contextRef="#ctx0" brushRef="#br0" timeOffset="431704.7566">12030 17140,'-25'-74,"1"49,-1 25,25-50,-25 50,0 0,0 0,1 50,-1-25,25 24,0 26,25-75,-1 24,1 26,0-50,25 0,-1 25,1 24,-1-49,26 0,-25 25,-1 25,1-50,-1 25,-24 24,0-24,-25 50,0-26,-25 26,0-51,1 26,-26 24,25-74,0 25,1-25,-1-25,50-49,-1 0,1-1,25 1,-25-1,24 1,-24-50,25 99,-50-49,24-1,1 26,-25 24,0-50,-25 75,1-49,-1 49,25-25,-25 25,0 0,0 25,1 24,24-24,0 25,0 24,24 1,1-1,0 25,0 25,24-49,-24 24,25-25,-25 1</inkml:trace>
  <inkml:trace contextRef="#ctx0" brushRef="#br0" timeOffset="432432.4341">12576 17562,'-25'-50,"50"100,-99-125,49 75,0 0,25-49,50 49,-1 0,1 0,-1 49,-24-49,25 0,-25 0,-1 0,1 0,-25 25,0 25,0-25,-25 24,25-24,-24 25,24 24,0-49,0 24,24 26,1-50,0-25,0 0,0-25,-1 25,-24-75,0 26,0 24,0-49,-24 24,24 25,-25-24,25 24,0-25,25 50,-1 50,1-50,25 0,-25 0,24 0,-24 0,0 0,0-50,-1 25,-24-24,0 24,0-50,0 1,-24 24,24-24,-25 49,0-24,25 24,-25 25,25-50,0 100,0 24,0 1,0-1,25 0,0 26,0 24,-1-50,1 25,0-24,0-26,0-24</inkml:trace>
  <inkml:trace contextRef="#ctx0" brushRef="#br0" timeOffset="433110.544">13370 17438,'-50'0,"25"49,1-49,-1 25,0 25,25-25,-25 24,0-24,25 25,-25-50,25-50,25 25,0 25,0 0,0 0,0 0,-1 0,1 25,0-25,0 50,0-50,-1 0,1 0,0 0,-25-50,25 25,0-24,-25 24,0-50,0 1,0-1,0 26,0 24,-25 25,0 0,0 0,0 0,25 25,-24-25,24 49,0-24,24 25,-24-25,25 24,0-24,25 25,-26-25,26 24,-25-49,49 0,-24 25,24-25,-24-25</inkml:trace>
  <inkml:trace contextRef="#ctx0" brushRef="#br0" timeOffset="433302.0639">13816 17115,'-49'0,"49"75,24-75,26 74,-25-49,24 24</inkml:trace>
  <inkml:trace contextRef="#ctx0" brushRef="#br0" timeOffset="433695.0042">14312 17785,'0'-74,"0"-1,25 26,-25-26,25 50,0-49,-25-1,25 26,-1 24,-24-25,0 26,0-26,0 100,0-26,25 26,-25-25,25 24,0-49,0 25,-1 25,1-25,25 24,-25-49,-1 75,1-50,0 24,-25-24,0 25,0 24</inkml:trace>
  <inkml:trace contextRef="#ctx0" brushRef="#br0" timeOffset="435825.0265">15528 17264,'25'0,"-1"-50,1 26,0 24,0-75,0 75,-1-74,-24-1,-24 26,24 24,-25-25,0 26,0 24,25 24,0 26,0 24,25 1,-25-1,25 1,-25 24,0 25,0-50,25 1,-25-1</inkml:trace>
  <inkml:trace contextRef="#ctx0" brushRef="#br0" timeOffset="436427.9488">15553 17338,'-25'-74,"50"148,-50-198,50 100,-1 24,26 0,0 0,-1 0,1 0,24-50,-24 50,-1-25,-24-24,25 24,-25-25,-25 25,24-49,-24 24,0 26,-24-26,24 25,-25-24,25 24,-25 25,25 74,0 1,0-1,0 0,25-49,-25 50,0-1,0-24,0 24,25-49,-25 24,0-24,24-25,1-25,0-24,0 49,0-25,-1 25,1 0,0 0,0 0,0 0,-25 25,24-25,1 49,0-49,0 25,0 25,0-50,24 0,-24 0</inkml:trace>
  <inkml:trace contextRef="#ctx0" brushRef="#br0" timeOffset="437004.5929">16396 16892,'-75'-50,"100"100,0-50,0 0,25 25,-26 24,26-49,-25 25,0-25,-1 50,1-50,0 0,-25-50,0 25,0-24,0 24,25-25,-25 26,25 24,-1 0,1 0,0 0,0 0,0 0,-1 24,1-24,0 0,-25-24,0-26,50 25,-50-24,0 24,24 25,1 0,0 0,0 25,0-25,-1 49,1-24,-25 25</inkml:trace>
  <inkml:trace contextRef="#ctx0" brushRef="#br0" timeOffset="437199.9398">16644 17264,'0'0,"-25"0,0 0,1 0,48 0,1 0,25 0,-1 0,26-50,24 26,-25 24</inkml:trace>
  <inkml:trace contextRef="#ctx0" brushRef="#br0" timeOffset="438268.5892">17884 17041,'0'0,"-25"0,1 0,48 0,1 0,25 25,-25 24,24-24,-24 25,0-50,0 24,-1 26,1-50,0 0,0 0,-25-50,0 26,0-26,0 25,0-24,25 24,-1-25,26 50,-25-25,24 25,1 0,0 0,-26 0,26-49,0 49,-25-25,-1 25,1-50,-25 26,-25 24,1-50,-1 50,0 0,0 0,0 0,0 0,1 50,-1-50,25 24,0 26,0 24,25-49,-1 25,1-25,25 24,-25-24,24-25,1 50,0-50,-26 0,1-50,0 25,0 25,-25-49,0 24,0-25,0 25,25 25,-25-49,24 49,1 0,0 0,0 0,0 0,-25 49,24-49,-24 25,0 25,25-50,0 0,0 0,24 0,-24 0,0 0,0-50,0 25,-1 25,1 0,-25-49,25 24,-25 50,25 24,-25-24,0 25,25 24,-25-49,24 25,1-26,0 26</inkml:trace>
  <inkml:trace contextRef="#ctx0" brushRef="#br0" timeOffset="438412.7086">19149 16594,'-74'-49,"446"718,-670-1289,224 620</inkml:trace>
  <inkml:trace contextRef="#ctx0" brushRef="#br0" timeOffset="439140.8056">19571 17066,'50'0,"-26"0,-24-25,0-50,0 1,0 0,0-1,0 1,0-1,0 1,-24 0,24 24,0 25,0-25,0 26,-25 24,25 24,0 26,0 25,0-1,0 0,0 1,0 24,0 25,0-50,25 26,-25 24,24-50,-24 0,25 1,-25-50,25 24,0-49,-25-49,0 24,0-25,0-24,-25 49,25-49,-25-1,25 26,25 49,0 0,0 0,-1 0,1 0,25 0,-1 0,1-25,-25 25,24 0,-24-50,0 25,-25-24,0 98,0-24,0 25,0 24,0-49,25 25,-25 24,25 0,-1 1</inkml:trace>
  <inkml:trace contextRef="#ctx0" brushRef="#br0" timeOffset="439289.6617">20042 16594,'0'0,"-25"-74,1 74,-1-50,0 100</inkml:trace>
  <inkml:trace contextRef="#ctx0" brushRef="#br0" timeOffset="439629.7603">20365 17115,'24'0,"1"-49,-25 24,25 25,-25-50,0 25,0-24,0 24,-25 25,0 0,1 0,-1 0,25 25,-25 24,25-24,0 25,0-25,25 24,0-49,24 25,1-25,-1 0,26 0</inkml:trace>
  <inkml:trace contextRef="#ctx0" brushRef="#br0" timeOffset="440074.662">21134 16446,'-25'0,"0"0,25 74,0-49,0 24,25 26,0-1,-25-49,24 25,-24 24,25 0,-25 1,0-50,0-50,-25 25,1-50,-26 25,0 25,26-49,-26 49,0-25,26 25,-1 0,0 0,25 25,0 24,25-24,0 25,24-50,1 25,24-25,-24 0,-1 0</inkml:trace>
  <inkml:trace contextRef="#ctx0" brushRef="#br0" timeOffset="440248.6552">21729 16743,'0'-49,"-25"49,0-25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3-04-17T03:33:18.71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14188 620,'0'-25,"-25"25,25 25,0 25,0 24,0 1,0-1,-24 0,24 1,-25 24,0 25,25 25,-25 0,0 0,1-1,-1 26,25-25,-25 0,0-25,25 24,-25 1,1-49,24 24,-25 24,0-73,25 74,-25-50,25 25,-25-25,1 25,24 25,-25-50,0 25,0-25,25 25,-25-24,1 24,-1 24,0-48,25 24,-25 25,0-50,1 50,24-25,-25 24,0 1,25 0,-25 0,0-50,25 25,-24-25,-1 25,25-49,-25 24,25-25,-25 1,25-1,-25 1,25-26,-24 26,24-1,-25 1,0-1,25-49,-25 49,25-24,-25 24,25 1,-25-75,25 74,0-49,-24 24,24-24,-25 25,25-25</inkml:trace>
  <inkml:trace contextRef="#ctx0" brushRef="#br0" timeOffset="1293.233">9575 4614,'-75'0,"50"0,50 0,50 0,-1 0,50 0,25 0,25 0,-1 0,1 0,-1 24,1-24,0 50,-1-50,-24 0,25 25,-1 24,26-49,-1 0,1 25,24 25,0-50,0 0,1 0,-1 25,0 24,0-49,1 0,-26 0,1 25,-1-25,0 50,-24-50,-25 0,0 0,0 0,-1 0,-24 0,25 25,-25-25,0 49,0-49,25 0,-25 0,0 0,-25 25,25-25,-24 0,-1 50,-25-50,1 0,-1 0,-24 0,-1 0,-24 0,0 0,0 0,-1 0,1 0,0 0,0 0,0 0,0 0,-1 0,1 0,25 0,-25 24,24-24,-24 0,25 0,-26 0,26 0,-25 0,0 0,-1 0,1 0,0 0</inkml:trace>
  <inkml:trace contextRef="#ctx0" brushRef="#br0" timeOffset="1621.0679">17884 4911,'-49'0,"49"25,24 25,26-50,-25 25,24 24,-24-49,25 25,-1 25,-24-50,25 0,-25 24,-1-24,-24 50,-24-50,-1 25,-25 24,-24 26,-1-50,-49 49</inkml:trace>
  <inkml:trace contextRef="#ctx0" brushRef="#br0" timeOffset="2529.606">13866 620,'25'0,"-25"-25,24 25,1 0,0 0,0-49,0 49,-1-25,1 25,0 0,0 25,0 24,-1-49,1 25,25 25</inkml:trace>
  <inkml:trace contextRef="#ctx0" brushRef="#br0" timeOffset="8572.3464">13791 3274,'25'0,"0"25,0-25,0 50,-1-50,1 0,0 0,0 24,0-24,-1 50,1-50,0 0,0 25,0 24,24-49,-24 0,25 25,-26 25,1-50,0 0,25 25,-25 24,-1-49,1 25,25-25,-25 50,-1-50,1 25,0 24,0-49,0 0,-1 25,1 25,0-50,0 24,0 26,-1-25,1 24,0-49,0 25,-25 25,25-50,-25 25,24-25,-24 49,25-49,-25 25,0 25,25-50,-25 24,0 26,25-50,-25 25,0 24,25-24,-25 25,0-25,0 24,0-24,0 25,0-26,0 26,0-25,0 24,0-24,0 25,0-25,0 24,0-24,-25-25,25 50,-25-50,0-50</inkml:trace>
  <inkml:trace contextRef="#ctx0" brushRef="#br0" timeOffset="10506.5946">13915 2456,'0'24,"25"-24,0 0,0 0,24 50,-24-50,0 0,25 0,-1 0,1 25,-25-25,24 49,1-49,-25 0,24 0,-24 25,25-25,-25 50,-1-50,26 25,-25-25,0 49,-1-49,26 0,-25 25,0 25,-1-50,1 0,0 25,0 24,0-49,24 0,-24 75,25-75,-1 24,-24 26,25-50,-26 74,26-74,-25 25,0-25,-1 50,1-50,-25 25,25 24,0 26,-25-51,25 26,-25-25,25 24,-25-24,24 25,1 24,-25 1,25-75,-25 25,0 24,25-24,-25 25,0-26,0 26,25-50,-25 74,0-49,24 25,-24 24,25-49,-25 25,0-26,0 26,25-25,-25 24,0-24,0 25,0-25,0 24,0-24,0 25,0-26,0 26,0-25,0 24,0-24,0 25,0-25,0 24,0-24,-25-25,25 50,0-25,-25-25,25 49,-24-98</inkml:trace>
  <inkml:trace contextRef="#ctx0" brushRef="#br0" timeOffset="11498.7564">14908 5159,'-25'0,"25"50,-25-50,25 25,0 24,0-24,0 25,0-25,0 24,-25-24,25 25,0-26,0-48,-25 24,25-50</inkml:trace>
  <inkml:trace contextRef="#ctx0" brushRef="#br0" timeOffset="13798.2684">15726 5308,'-25'0,"1"0,-1 0,0 0,25-25,-25 25,25-49,0 24,25 25,0 0,0 0,-1 0,1 0,0 0,0 0,-25 25,25 24,-25-24,0 25,0-25,0 24,-25-24,25 25,-25-26,0 26,25 24,-25-74,25 25,-24 25,-1-50,25 25,0 24,25-49,-1 0,26 0,0 0,-26 0,26-49,0 49,-1 0,-24-25,0 25,0 0,-1 0,1 0,0 0,-50-50,0 25</inkml:trace>
  <inkml:trace contextRef="#ctx0" brushRef="#br0" timeOffset="15332.5168">15379 4837,'-25'0,"25"-50,-25 50,0-25,1 25,48 0,-24 25,25-25,-25 50,25-50,-25 25,25-25,-25 49,25-49,0 25,-1 25,-48-50,-1 25,-25-25,25 49,0-49,1 0,-1 0,0 25,0-25,0 0</inkml:trace>
  <inkml:trace contextRef="#ctx0" brushRef="#br0" timeOffset="15917.0726">15156 5283,'24'0,"1"0,0 0,0-49,-25 24,-25 25,0 0,0 0,1 0,-1 0,0 25,0 24,0-49,25 25,0 25,25-25,-25 24,25-49,0 0,0 0</inkml:trace>
  <inkml:trace contextRef="#ctx0" brushRef="#br0" timeOffset="16220.0591">15280 5507,'0'24,"0"26,0-25,0 24,24-49,-24 25,0 25,0-25,0 24</inkml:trace>
  <inkml:trace contextRef="#ctx0" brushRef="#br0" timeOffset="17140.9281">15379 3646,'25'-49,"-25"24,25 25,-1-50,-24 25,0-24,25 98,0-49,-25 25,0 25,25-50,-25 25,25 24,-1-49,-24 25,25 25,0-50</inkml:trace>
  <inkml:trace contextRef="#ctx0" brushRef="#br0" timeOffset="17528.9455">15825 3572,'25'-50,"0"50,0-25,0 25,-1-49,-24 24,-24 25,-1 0,0 0,0 25,25 24,-25-49,1 75,24-1,0-49,24 25,-24-25,25 24,0-49</inkml:trace>
  <inkml:trace contextRef="#ctx0" brushRef="#br0" timeOffset="17899.8727">16123 3721,'0'-50,"25"50,0 0,-1 0,1 0,0 50,-25-25,0 24,-25-24,25 25,-25-26,25 26,0-25,-24-25,24 49,24-49,1 0,0 0,25 0,-26 0,26-49,-25 24</inkml:trace>
  <inkml:trace contextRef="#ctx0" brushRef="#br0" timeOffset="19332.5244">13295 2753,'0'-49,"0"24,25 25,-25-50,25 25,-50 25,0 0,1 0,-1 0,0 0,0 25,0 25,0-25,25 24,25-49,0 25,0 25,0-50,0 25</inkml:trace>
  <inkml:trace contextRef="#ctx0" brushRef="#br0" timeOffset="19809.5522">13419 2828,'25'0,"0"0,0 0,-25 25,0 24,-25-49,50 0,0 0,-1 0,-24 25,0 25,-24-26,-1 26,0-50,0 25,0-25,1 49</inkml:trace>
  <inkml:trace contextRef="#ctx0" brushRef="#br0" timeOffset="21871.8884">6722 546,'-25'0,"50"-25,0 25,24 0,1 0,0 0,-25 0,24 0,-24 0,0 25,0-25,-25 49,0-24,0 25,0-25,-25 24,50-49,-1 0,-24 25,25-25,0 0,0 50,0-50,-1 24,-24 26,0-25,-24 24,-1-49,0 25,0 25,0-50</inkml:trace>
  <inkml:trace contextRef="#ctx0" brushRef="#br0" timeOffset="22049.7477">7417 744</inkml:trace>
  <inkml:trace contextRef="#ctx0" brushRef="#br0" timeOffset="22417.6485">7863 248,'-50'0,"26"50,-1-26,25 26,-25 24,25-49,0 25,25 24,-25-49,25 25,-25-25,24 24,1-49,0 0,0 0,0-49,-1 49,1-25,-25-25,-25 50,1 0,-26 0,0 0,1 50,-26-50</inkml:trace>
  <inkml:trace contextRef="#ctx0" brushRef="#br0" timeOffset="22658.3494">6921 1811,'0'49,"49"-49,50 0,25-49,25 24,25 25,24-50,-24 26,24 24,-24 0,-25 0</inkml:trace>
  <inkml:trace contextRef="#ctx0" brushRef="#br0" timeOffset="23952.9242">14387 3870,'-25'0,"25"24,25 26,0-50,-1 0,26 0,-25 25,0-25,-1 49,1-49,0 0,0 0,-25-49,0 24,25-25,-1-24,-24 49,25-49,0 24,0 25,-25-24,25 24,-1 25</inkml:trace>
  <inkml:trace contextRef="#ctx0" brushRef="#br0" timeOffset="24860.7575">13791 4242,'0'-50,"25"50,0 0,0-25,24 25,-24 0,0 0,25 0,-26-49,1 49,-25-25,-25 25,1 0,-1 0,0 0,0 0,0 25,1 24,-1-24,25 25,0-26,0 26,25-50,-1 25,26-25,-25 0,24 0</inkml:trace>
  <inkml:trace contextRef="#ctx0" brushRef="#br0" timeOffset="25400.6449">14312 4242,'-25'0,"1"24,-1 26,25-25,-25 24,50-49,0 0,-1 0,1 0,0 0,0 0,0 0,0 0,-1 0,1 0,-25 25,0 25,25 24</inkml:trace>
  <inkml:trace contextRef="#ctx0" brushRef="#br0" timeOffset="27487.5373">13122 5085,'-25'0,"0"50,0-50,0 0,1 24,-1 26,0-50,0 25,25 24,-25-49,25 25,0 25,25-25,-25 24,25-49,25 0,-26 0,26 0,0-49,-1 24,1 25,-25-50,0 25,-1-49,-24 0,-24 24,-1 25,0 25,0 0,0 0,0 0,-24 0,24 0</inkml:trace>
  <inkml:trace contextRef="#ctx0" brushRef="#br0" timeOffset="28275.9352">19248 4986,'-24'0,"48"0,-24 25,25 24,0-24,-25 25,0-26,25-24,-25 50,25-50,24 0,1-74,-1 24,-24 25,0-24,0 49,-25-25,25 25,-25 74,0-49,0 25,25 24,-1-49,1 24</inkml:trace>
  <inkml:trace contextRef="#ctx0" brushRef="#br0" timeOffset="29273.878">14387 471,'25'0,"-25"50,24-50,1 25,0 24,25-49,-26 0,26 0,-25 0,24 0,-24 0,25 0,-25 0,-1 0,-24-49,0 98,25-24,-25 25,0 24,0-49,25 25,-25 24,0 0,25 1,-25-1,0 1,0-51,-25 26,0-50,25 25,-25-25,1-25,24-25,0 26,0-51,24 26,1-26,25 50,-25-49,-1 0,1 74</inkml:trace>
  <inkml:trace contextRef="#ctx0" brushRef="#br0" timeOffset="31616.6085">23589 1662,'0'-25,"50"25,-25 0,-1 0,1-50,0 26,-25-51,0 26,-25 24,0 25,1 0,-1 0,-25 0,25 74,-24-74,24 75,-25-1,50 1,0-1,0-49,0 49,25-24,0 24,25 1,-26-75,51 24,-26 26,1-50,0 0,24 0,-24 0</inkml:trace>
  <inkml:trace contextRef="#ctx0" brushRef="#br0" timeOffset="32014.0939">24234 2084,'-25'24,"25"26,0-25,0 24,25-49,-25 75,0-50,0 24,0-24,0 25,0-26,0 26,0-25,25-25,-25-25,0-49</inkml:trace>
  <inkml:trace contextRef="#ctx0" brushRef="#br0" timeOffset="32273.5563">25127 1265,'25'-74,"-25"24,0 25,25 50,-25 25,0 24</inkml:trace>
  <inkml:trace contextRef="#ctx0" brushRef="#br0" timeOffset="32475.8611">25251 2183,'0'49,"25"-49,0 0</inkml:trace>
  <inkml:trace contextRef="#ctx0" brushRef="#br0" timeOffset="38893.4659">26070 1265,'-25'0,"0"0,0 0,1 0,-1 0,0 0,0 0,25-50</inkml:trace>
  <inkml:trace contextRef="#ctx0" brushRef="#br0" timeOffset="39576.8559">25946 1215,'-25'0</inkml:trace>
  <inkml:trace contextRef="#ctx0" brushRef="#br0" timeOffset="40324.5051">26020 1215,'-25'0,"1"0,24 50</inkml:trace>
  <inkml:trace contextRef="#ctx0" brushRef="#br0" timeOffset="43239.776">26020 1265,'-25'0,"1"0,-1 0,0 0,0 0,0 0,0 0,1 0,-1 0,25 25,-25-25,25 49,-25-49,0 0,25 25,-24-25,24 50,-25-50,0 0,25 25,-25-25,25 49,0-24,-25 25,25-26,0 26,0-25,0 25,25-50,-25 24,25-24,0 0,-25 50,25-50,-1 0,1 0,0 0,0 0,0 0,-25 25,24-25,1 0,0 0,0 0,0 0,0 0,-1-25,1 25,0 0,0 0,-25-50,25 50,-25-24,24 24,1-50,-25 25,25 25,0-50,-25 26,25-26,-25 25,0-24,0 24,0-25,0 25,0-24,0 24,-25-25,0 26,0 24,0 0,1 0,-1 0,0 0,0 0,0 0,1 0,-1 0,0 24,0-24,25 50,-25-25,25 24,0 26,0-50,0 24,0-24,0 25,0-26,0 26,0-25,0 25,0-26,0 26,0-25,0 24,0-24,25 25,-25-25,0 24,0-24,0 25,0-26,0 26,0 24,0-49,0 25,0-25,0 24,0-24,0 25,0-26,0 26,0-25,0 24,0-24,0 25,25-50,-25-50,25 25,0-24</inkml:trace>
  <inkml:trace contextRef="#ctx0" brushRef="#br0" timeOffset="43838.2413">26739 1339,'0'-49,"-24"49,-1 0,50 0,-1 0,1 49,0-49,0 0,24 0,-24 0,0 0,0 0,0 0,-1 0,1 0,0 0,-25 25</inkml:trace>
  <inkml:trace contextRef="#ctx0" brushRef="#br0" timeOffset="44432.8118">26640 1712,'25'0,"0"0,0 0,-1 0,1 0,25 0,-1 0,1 0,0 0,-1 0,1 0,0 0,-26 0,1 0,0 0,-50-50</inkml:trace>
  <inkml:trace contextRef="#ctx0" brushRef="#br0" timeOffset="45788.2797">27781 1116,'-25'0,"1"0,-1 25,0-25,0 50,0-50,1 24,24 26,-25-50,25 25,0 24,0-24,0 25,0-25,0 24,0-24,25 25,-1-50,1 0,0 24,0-24,0 0,-25 50,24-50,1 0,0 0,0 0,0 0,-1 0,1-50,0 26,0 24,-25-50,0 25,25 25,-25-49,0 24,24 25,-24-50,0 25,0-24,0 24,0-25,0 26,-24 24,-1 0,25-50,-25 50,0-25,0 25,1 0,-1 0,0 0,-25 0,26 0,-26 25</inkml:trace>
  <inkml:trace contextRef="#ctx0" brushRef="#br0" timeOffset="47144.6507">28997 1339,'24'0,"-24"25,0 25,0-25,0 24,0-24,0 25</inkml:trace>
  <inkml:trace contextRef="#ctx0" brushRef="#br0" timeOffset="47680.143">29766 992,'24'-25,"1"25,-25 25,0 25,25 24,-25-49,0 25,0 24,0-49,0 24,0-24,-25 25,25-25,0 24,-25-49,25-49,0 24,-24 25,24-50,-25 25,0-24,0 24,0 25,1 0,-1 0,-25 0,25 0,1 0,24 25,-25-25,25 49,0-24,25 25,24-50,1 0,-1 0</inkml:trace>
  <inkml:trace contextRef="#ctx0" brushRef="#br0" timeOffset="48352.7423">30733 1191,'0'0,"-25"0,0 0,-24 0,24 0,-25 0,1 0,24 24,-25 26,26-50,-1 25,0 24,25-24,0 25,50-25,-1-25,1 49,-1-49,1 0,0 0,24 0,-24-49,-1 49,1-25,-1-25,1 25,-25-49,0 24,-25 26,-25-26,0 25,-25-24,1 24,-1 25,1 0,24 0,-25 0,1 0,24 25,0 24,25 26,0-1,0 0,0 1,0-1,25 1,-25-1,25 1,-1-1,-24 0,25-49,0 25,-25-25,0 24,25-49,0 0</inkml:trace>
  <inkml:trace contextRef="#ctx0" brushRef="#br0" timeOffset="48584.4377">31601 1141,'25'-25,"0"25,0 0,24 0,-24 0,25 0,-1 0,1 0,-25 0,24 0</inkml:trace>
  <inkml:trace contextRef="#ctx0" brushRef="#br0" timeOffset="48800.3273">31700 1488,'25'0,"25"0,-25-49,24 49,1-25,-25 25,24 0</inkml:trace>
  <inkml:trace contextRef="#ctx0" brushRef="#br0" timeOffset="49614.4194">32395 1042,'0'-50,"0"100,-25-50,0 0,25 25,-24-25,24 49,-25-49,25 25,0 25,0-26,0 26,0-25,25 24,-1-49,-24 25,25-25,-25 50,25-50,0 0,0 0,-1 0,1 0,0 0,0 0,0-50,-1 50,1-25,0 25,-25-49,25 24,0 25,-25-50,0 26,0-26,-25 25,0 25,25-49,-25 49,0-25,1 25,-1 0,0 0,0 0,-24 0,24 0,-25 0,1 0</inkml:trace>
  <inkml:trace contextRef="#ctx0" brushRef="#br0" timeOffset="50508.2444">23639 3721,'0'25,"25"-25,-1-25,1 25,0 0,-25-50,25 50,-25-25,0-24,0 24,-25 25,-25 0,26 0,-1 25,-25-25,25 49,1-49,24 25,-25 25,25 24,0 1,25-51,-25 26,24-25,1 24,-25-24,25 25,0-50,0 0</inkml:trace>
  <inkml:trace contextRef="#ctx0" brushRef="#br0" timeOffset="50942.0745">24234 4018,'25'0,"0"0,0 0,-1 0,1 25,0-25,-25 50,0 24,-25-49,0 25,1 24,-1-74,0 74,0-74,0 25,1 25,48-50,1 0,0 0,25 0,-1 0,1 0,-25-75,24 75,1-74</inkml:trace>
  <inkml:trace contextRef="#ctx0" brushRef="#br0" timeOffset="51159.6413">25102 3448,'25'-25,"-50"50,50-25,-25 49,-25-24,1 25</inkml:trace>
  <inkml:trace contextRef="#ctx0" brushRef="#br0" timeOffset="51334.4506">24904 4316,'0'0,"0"25,25-25,-25-25</inkml:trace>
  <inkml:trace contextRef="#ctx0" brushRef="#br0" timeOffset="55436.3917">25921 3944,'-25'0,"25"-50,0 26,25 24,-25-50,25 25,0-49,-25 24,0 25,0-49,0 24,0 25,0-24,0 24,24 25,1 0,0 0,0 0,24 25,1-25,0 49,-26-49,26 0,-25 0,0 25,-1-25,-24 50,25-50,-25 74,0-49,25 25,-25-25,0 24,25-24,0 25,-1-50,1 24,0-24,25 0,-26 0,26 0</inkml:trace>
  <inkml:trace contextRef="#ctx0" brushRef="#br0" timeOffset="55651.0698">26913 3497,'0'0,"0"-49,25 49,0 0,24 0,-24 0,25 0,-25 0,-1 49</inkml:trace>
  <inkml:trace contextRef="#ctx0" brushRef="#br0" timeOffset="55850.3675">26963 3820,'0'0,"24"-25,1 25,0 0,0 0,0-49,24 24,-24 25</inkml:trace>
  <inkml:trace contextRef="#ctx0" brushRef="#br0" timeOffset="57359.8159">27806 3274,'0'-49,"-25"49,25-25,-25-25,25 25,0-24,0 24,25 25,-25-50,25 50,-25-24,25 24,0 0,-1 0,1 0,0 0,0 0,0 24,-1 26,1-25,-25 24,0-24,0 25,-25-25,25 24,-24 26,-1-75,25 74,-25-74,25 74,-25-74,25 25,25-25,0 0,0 0,-1 0,26-25,0 25,-25-49,-1 49,26-25,-25-25</inkml:trace>
  <inkml:trace contextRef="#ctx0" brushRef="#br0" timeOffset="57613.6604">28947 3373,'25'0,"-25"50,0-25,-25 24,0-24,0 25,1-25,-1 24,0-24</inkml:trace>
  <inkml:trace contextRef="#ctx0" brushRef="#br0" timeOffset="58332.3562">29642 2828,'0'25,"24"24,-24 26,25-51,-25 26,0 24,0-49,0 25,0 24,0-49,0 25,0-26,0-48,0-51,-25 26,1 24,-1-25,0 50,25-25,-25 25,0 0,1 25,-1-25,25 50,0-25,0 24,25-24,-1 25,26-50,-25 0,24 0</inkml:trace>
  <inkml:trace contextRef="#ctx0" brushRef="#br0" timeOffset="58875.6509">29964 3274,'0'-49,"25"49,0-25,-1-25,1 25,0-49,-25 0,0 24,-25 25,50 25,0 0,24 0,-24 0,0 0,0 0,0 0,0 25,-1-25,-24 50,25-26,-25 26,25-50,-25 25,25 24,24-49,1 25,0 25,-1-50</inkml:trace>
  <inkml:trace contextRef="#ctx0" brushRef="#br0" timeOffset="63059.9504">31304 2828,'-25'0,"0"0,0 0,0 0,0 0,1 0,-1 0,0 0,0 0,0 0,1 0,73 0,-24 0,25 0,-26 0,26 0,-25 0,25 0,-26 0,1 0,0 0,0 0</inkml:trace>
  <inkml:trace contextRef="#ctx0" brushRef="#br0" timeOffset="63464.2922">30981 2977,'0'24,"25"-24,0 0,-1 0,26 0,-25 0,24 0,1 0,-25 0,25 0,-26 0,1 0,0 0,0 0,0 0</inkml:trace>
  <inkml:trace contextRef="#ctx0" brushRef="#br0" timeOffset="64145.1468">31973 2679,'-25'0,"1"0,-1 25,0-25,25 49,-25-49,0 25,1 25,24-25,-25 24,25-24,25 25,-1-50,1 24,0 26,0-50,24 0,-24 0,0 0,0 0,0 0,-1 0,1 0,25-50,-25 50,-25-24,24 24,-24-50,25 25,-25-24,0 24,-25-25,1 25,-1 25,0-49,-25 49,1-25,-26 25,-24 0</inkml:trace>
  <inkml:trace contextRef="#ctx0" brushRef="#br0" timeOffset="65040.3407">23614 5358,'25'0,"0"0,-1 0,1-50,0 50,0-25,-25-24,-25 49,0 0,0 0,1 49,-1-49,0 0,0 25,0 25,25 24,0 1,0-51,25 26,0-25,0 24,0-24,-1 25,26-50,-25 0</inkml:trace>
  <inkml:trace contextRef="#ctx0" brushRef="#br0" timeOffset="65590.0256">24036 5655,'-25'0,"25"-49,25 49,0-25,-1 25,1 0,0 0,0 0,0 0,-1 0,1 0,-25 25,0 24,-25-24,25 25,-24-25,-1 24,0-49,25 25,-25-25,25 50,-25-50,50 0,0 0,0 0,0 0,-1 0,1 0,0 0,0 0,-25 25,25 24,-25-24,0 25,-25-26,25 26,-25-25,0 24,0-49,1 25,-26 25,25-50,0 0,1 0,-1 0</inkml:trace>
  <inkml:trace contextRef="#ctx0" brushRef="#br0" timeOffset="65836.4549">24978 5234,'25'-25,"-50"50,75-50,-50-25,25 100,-25-25,0 24</inkml:trace>
  <inkml:trace contextRef="#ctx0" brushRef="#br0" timeOffset="66049.5126">25078 5804,'0'75</inkml:trace>
  <inkml:trace contextRef="#ctx0" brushRef="#br0" timeOffset="68524.5817">25921 5283,'-25'0,"25"25,0 25,-25-25,25 24,0-98,25 24,0-50,0 75,-25-74,25 24,-1 26,1-51,0 26,-25 24,25 25,0 0,-1 0,1 25,0-25,25 0,-26 49,1-49,25 0,-25 0,-1 0,1 25,-25 25,0 24,0-49,0 24,0-24,25 25,0-50,0 25,-1 24,26-49,0 0</inkml:trace>
  <inkml:trace contextRef="#ctx0" brushRef="#br0" timeOffset="68785.361">26888 5060,'25'0,"0"0,24 0,-24 0,25 0,-25 0,24 0,-24 0,0 0,0 0</inkml:trace>
  <inkml:trace contextRef="#ctx0" brushRef="#br0" timeOffset="69016.7999">26938 5283,'25'0,"-1"0,1 0,25 0,-25 0,0 0,24 0,-24 0,0-49,0 49</inkml:trace>
  <inkml:trace contextRef="#ctx0" brushRef="#br0" timeOffset="70963.2817">26219 5209,'0'-50,"0"26,24-26,-24 25,-24 25,-1 0,0 0,0 0,0 25,1-25,-1 0,0 50,0-50,-24 0,24 24,0 26,0-50,0 0,25 25,-25 24,1-49,24 25,0 25,0-25,0 24,24-49,1 25,0-25,25 0,-25 50,24-50,-24 0,25 0,-1 0,1-50,-1 50,1-25,-25 25,24 0,-24-49,0 24,25 25,-26-50,1 25,0-24,-25 24,25-25,-25 26,25 24,-25-50,0 25,-25 25,25-49,-25 24,0 25,0-50,1 50,-1-25,0 25,0 0,0 0,1 0,24 25,-25-25,25 50,-25-50,0 25,25 24,0-24,0 25,0 24,0-49,0 24,0 26,0-1,0 1,0-1,0 25,0-24,0-1,25 1,-25-1,0 0,25-24,-25-25,0 24,0-24,0 25,25-50</inkml:trace>
  <inkml:trace contextRef="#ctx0" brushRef="#br0" timeOffset="73912.0766">27707 5060,'0'25,"-25"-25,25 50,-25-50,0 0</inkml:trace>
  <inkml:trace contextRef="#ctx0" brushRef="#br0" timeOffset="75274.3454">13816 2629,'25'-25,"0"25,0 0,-1 0,1-49</inkml:trace>
  <inkml:trace contextRef="#ctx0" brushRef="#br0" timeOffset="78695.1749">13841 2828,'-25'0,"25"-50,-25 50,25-25,-24 25,-1 0,25-49,-25 49,25-25,-25 25,25-50,-25 50,1 0,24 50,0-25,0 24,0-24,24 25,-24-25,25 24,0-24,0 25,0-26,-1 26,1-25,0 24,0-24,0-25,-1 0,1 0,0 0,0-25,0 25,-1 0,1-49,0 24,25-25,-26 26,1 24,0 0,0-50,24 50,-49-25,25 25,0 0,0 0,0 0</inkml:trace>
  <inkml:trace contextRef="#ctx0" brushRef="#br0" timeOffset="85876.1496">27558 5085,'-25'0,"25"50,0-100,25 50,-25-25,25 25,-25-49,25 49,-25-25,24 25,1 25,-25 24,25-49,-25 25,25 25,0-26,-1 26</inkml:trace>
  <inkml:trace contextRef="#ctx0" brushRef="#br0" timeOffset="86232.493">27409 4787,'0'0,"-25"0,1 0,24 50,24-50,26 0,-25 0,24 25,1-25,-25 0,24 0,1 0,0 0,-26 0,26 0,0 0,-1 0,1 0,-25 0,-1 0</inkml:trace>
  <inkml:trace contextRef="#ctx0" brushRef="#br0" timeOffset="86684.2573">27608 4986,'-25'0,"25"25,0 24,-25-24,25 25,-25-50,0 24,1 26,-1-25,25 24,-25-49,0 25,25 25,-25-50</inkml:trace>
  <inkml:trace contextRef="#ctx0" brushRef="#br0" timeOffset="87101.2957">27583 4911,'-25'0,"50"25,-25 25,25-25,-25 24,24-49,-24 25,25 25,-25-26,25 26,0-50,-25 25,25 24,-1-49,1 0,-25 25,0 25</inkml:trace>
  <inkml:trace contextRef="#ctx0" brushRef="#br0" timeOffset="87608.5081">27434 5531,'-25'0,"25"-24,25 24,0 0,0 0,24 0,1-50,24 50,-24 0,24-25,-24 25,24 0,-24 0,-25 0,24 0,-24 0</inkml:trace>
  <inkml:trace contextRef="#ctx0" brushRef="#br0" timeOffset="88119.8585">27756 5730,'25'0,"0"0,0 0,0 0,-1 25,1 24,0-49,-25 75,0-50,0 24,0 26,0-51,-25 26,25-25,-25 24,1-24,24 25,-25-50,25 25,0 24,25-49,-1 0,1-49,25 49,-25-25,24 25,-24 0,25-50,-25 25,-1 25,1 0,0-49,0 49,-25-25</inkml:trace>
  <inkml:trace contextRef="#ctx0" brushRef="#br0" timeOffset="88441.4044">29021 5283,'25'0,"-25"25,0 25,0 24,0-49,0 25,0 24</inkml:trace>
  <inkml:trace contextRef="#ctx0" brushRef="#br0" timeOffset="88925.1389">30113 4762,'-25'0,"25"25,0 25,0 24,0-49,-25 50,25-1,-25 0,25 1,-24-26,24 26,0-50,0 24,-25-98,25 24,-25-50,0 75,0-74,-24 74,24-50,-25 26,1 24,-1 0,1 24,24 26,0-50,25 25,0 24,0-24,25 25,24-50,1 25,24-25</inkml:trace>
  <inkml:trace contextRef="#ctx0" brushRef="#br0" timeOffset="89566.1467">30807 5011,'-24'0,"-26"0,0 49,1-49,-1 25,1 25,-1-50,0 74,26-74,-26 25,25 24,0-49,25 25,0 25,25-50,0 0,25 25,-1-25,1 0,24 0,1 0,-1 0,0 0,-24-25,0 25,24 0,-49 0,24-50,-24 25,25-24,-25 24,-1-49,-24-1,0 26,0 24,-24-50,-1 75,-25-49,25 24,1 25,-26 0,25 0,-24 0,24 25,0 24,0 26,0-50,1 49,24 0,0 50,0-49,0-1,0 25,0 25,24-49,-24-50,25 24,-25 26,25-75,0 0,0 0,24 0</inkml:trace>
  <inkml:trace contextRef="#ctx0" brushRef="#br0" timeOffset="89799.0761">31899 5060,'-50'0,"75"0,25 0,-1 0,1 0,-1 0,1 0</inkml:trace>
  <inkml:trace contextRef="#ctx0" brushRef="#br0" timeOffset="89998.3218">31899 5432,'-50'0,"100"0,-125 25,51 25,-1-50,50 0,-1 0,26 0,0-50,-1 25,1 25,-1-49</inkml:trace>
  <inkml:trace contextRef="#ctx0" brushRef="#br0" timeOffset="91936.9933">32569 4911,'-25'0,"0"0,25 25,-25-25,25 50,-25-50,25 25,-24 24,24-24,0 25,24-50,-24 24,25-24,-25 50,25-50,0 0,0 0,-1 0,1 0,0 0,0 0,0 0,-1 0,1 0,-25-50,25 50,0-24,0 24,-25-50,0 25,0-24,0 24,-25 25,25-50,0 25,-25 25,0 0,25-49,-25 49,1 0,-1 0,0 0,0 0,0 0,1 0,-1 49,0-49,0 25</inkml:trace>
  <inkml:trace contextRef="#ctx0" brushRef="#br0" timeOffset="110907.9522">23812 7516,'-24'0,"48"0,-24-50,25 25,0 25,0 0,0-49,0 49,-1-25,1 25,0 0,-25-50,25 26,-50 24,25-50,-25 50,-24-25,24 25,-25 0,0 0,1 0,24 25,-25 25,26-50,-1 74,0-49,25 24,0 26,0-1,0-49,25 25,0 24,-1-74,1 25,25 24</inkml:trace>
  <inkml:trace contextRef="#ctx0" brushRef="#br0" timeOffset="111366.0141">24284 7665,'0'0,"-25"0,0 0,0 24,1 26,24-25,-25 24,25-24,0 25,0 24,25-74,-1 25,1-25,0 0,0-25,24 25,-24 0,0-49,0 24,0 25,-1 0,-24-50,25 25,-25 50,0 25,0 24,25-49,-25 25,0-25,25 24,0-24,-1 25,1-50,25 24,-25-24</inkml:trace>
  <inkml:trace contextRef="#ctx0" brushRef="#br0" timeOffset="111570.1496">25177 7169,'0'-25,"0"50,-25-50,25 50,0 24,-25-24</inkml:trace>
  <inkml:trace contextRef="#ctx0" brushRef="#br0" timeOffset="111756.0841">25152 8037,'-25'0,"50"0,0 0</inkml:trace>
  <inkml:trace contextRef="#ctx0" brushRef="#br0" timeOffset="114751.5089">26219 7293,'0'0,"24"0,-24-50,0 100,0-26,0 26,0-25,0 24,25-24,-25 25,0-25,0 24,0-98,25 24,-25-50,25 26,-25 24,25-49,-25-1,0 26,0 24,0-25,0 25,0-24,0 24,24 25,1 0,0 25,0-25,0 49,-1-49,26 0,-25 0,0 0,24 25,-24-25,0 0,0 0,-25 50,0-25,0 24,-25-49,25 25,0 25,0-26,0 26,25 24,-1-49,1 25,0-50,0 0,0 0,-1 0,1 0</inkml:trace>
  <inkml:trace contextRef="#ctx0" brushRef="#br0" timeOffset="115251.9008">27360 7169,'0'-25,"24"25,1 0,0 0,0 0,0 0,24 0,-24 0,0 0,0 0,-1 0,1 0,-25 25</inkml:trace>
  <inkml:trace contextRef="#ctx0" brushRef="#br0" timeOffset="115458.8321">27459 7466,'0'0,"25"0,-1-25,1 25,25 0,-25 0,24 0,-24 0,25-49</inkml:trace>
  <inkml:trace contextRef="#ctx0" brushRef="#br0" timeOffset="117095.9013">28302 6995,'-25'0,"25"25,0 24,0-24,0 25,0 24,0-49,0 25,0 24,0 0,0-49,0 25,0-25,0 24,0-24,25-50</inkml:trace>
  <inkml:trace contextRef="#ctx0" brushRef="#br0" timeOffset="117363.5032">28972 7516,'25'0,"-25"25,0 24,0-24,-25 25,0-26,25 26,-25-25,0 24,1-49,-1 25</inkml:trace>
  <inkml:trace contextRef="#ctx0" brushRef="#br0" timeOffset="117954.0539">29691 6921,'25'-50,"-25"100,0-26,0 26,0-25,-25 24,25-24,0 25,-25 24,25-49,0 25,0-26,-24 26,-1-50,25-50,0 26,-25-26,0 25,0 25,1 0,-26-49,25 49,0 0,1 49,-1-49,0 0,25 25,0 25,0-26,0 26,25-50,0 0,24 0,-24 0,25 0</inkml:trace>
  <inkml:trace contextRef="#ctx0" brushRef="#br0" timeOffset="118422.0594">29914 7317,'-24'-24,"24"-26,24 25,-24-24,25 24,-25-25,25 25,-25-24,0 24,0-25,0 26,25 24,0 0,-1 0,1 0,0 24,0-24,0 0,-1 0,1 50,-25-25,0 24,0-24,0 25,0-25,25 24</inkml:trace>
  <inkml:trace contextRef="#ctx0" brushRef="#br0" timeOffset="118675.9095">30832 6846,'25'0,"0"0,49 0,-24 0,-1 0,26 0,-26 0</inkml:trace>
  <inkml:trace contextRef="#ctx0" brushRef="#br0" timeOffset="118860.0796">30907 7144,'-25'0,"50"0,-75 25,25-25,50 0,0-25,0 25,24 0,1 0,-1-50</inkml:trace>
  <inkml:trace contextRef="#ctx0" brushRef="#br0" timeOffset="121056.4494">32122 6697,'-25'0,"0"0,1 0,-1 0,0 25,0 25,0-50,1 24,-1 26,0-50,0 25,0 25,25-26,0 26,0-25,25 24,0-49,0 25,0-25,-1 50,1-50,0 0,0-50,0 25,-1-24,1 24,0-25,0 26,0-51,-1 25,-24 26,-24-26,-1 25,0 25,0-49,-24 49,24 0,-25 0,25 0,-24 0,24 0</inkml:trace>
  <inkml:trace contextRef="#ctx0" brushRef="#br0" timeOffset="125795.0166">30187 2009,'273'0,"-99"0,-1 0,26 25,-1-25,-24 0,0 0,-26 0,-48 0,-26 0,0 0,-49 0,25 0</inkml:trace>
  <inkml:trace contextRef="#ctx0" brushRef="#br0" timeOffset="126174.8158">30088 1960,'0'0,"0"-25,25 25,24 0,26 0,24 0,50 25,0-25,24 49,26-49,-1 0,-24 0,0 0,-50 0</inkml:trace>
  <inkml:trace contextRef="#ctx0" brushRef="#br0" timeOffset="130756.6544">26764 2456,'-25'0,"25"-50,25 50,-25-25,25 25,-25-49,25 24,-25-25,0 25,0-24,25 49,-1 49,1-49,0 0,0 0,0 0,-25 25,24 25,1-50,-25 25,0 24,25-49,0 25,-25 25,25-50,0 0,-1 0</inkml:trace>
  <inkml:trace contextRef="#ctx0" brushRef="#br0" timeOffset="130979.6687">27335 2232,'25'0,"-1"0,26 0,-25 0,24 0,-24 0,0 0,0 0</inkml:trace>
  <inkml:trace contextRef="#ctx0" brushRef="#br0" timeOffset="131178.7824">27360 2456,'0'0,"24"0,1 0,0 0,0 0,0 0,24 0,-24-50</inkml:trace>
  <inkml:trace contextRef="#ctx0" brushRef="#br0" timeOffset="131808.7048">28079 2084,'-25'0,"25"24,0 26,0-25,0 24,0-24,0 25,0-25,0 24,0-24,0 25,25-50</inkml:trace>
  <inkml:trace contextRef="#ctx0" brushRef="#br0" timeOffset="132286.782">28525 2406,'25'-25,"0"25,0 0,0-49,-1 24,-24-50,25 26,-25 24,25-49,-25 24,0 25,0-24,0 24,-25 50,25 24,-25 26,1-51,24 26,-25 24,25 1,0-50,0 24,0 26,0-51,25 26</inkml:trace>
  <inkml:trace contextRef="#ctx0" brushRef="#br0" timeOffset="132914.7635">28649 2307,'-24'0,"48"0,-24 0,50 0,-25 0,24 0,-24 0,25 0,-25 0,-1 0,1 0,0 25,-25 24,-25-49,25 25,-25 25,25-26,0 26,25-50,0 0,0 0,0 0,-1 0,26 0,-25 0,0-50,-25 26,25 24,-25-50,0 25,0-24,0 24,-25 25,0 0,0 0,0 0,0 0,1 0</inkml:trace>
  <inkml:trace contextRef="#ctx0" brushRef="#br0" timeOffset="134223.7675">29815 2158,'25'0,"-50"0,0 0,1 0,24-50,0 26,24 24,-24-50,25 50,0 0,0 0,-25 50,25-50,-25 24,0 26,0-25,0 24,0 26,-25-75,25 25,0 24,-25-49,25 25,0 25,25-50,0 0,24 0,-24 0,25 0,-1 0,-24 0,25 0,-26 0,1 0,0 0,0 0</inkml:trace>
  <inkml:trace contextRef="#ctx0" brushRef="#br0" timeOffset="136818.2878">15007 4986,'25'0,"-1"0,1 0</inkml:trace>
  <inkml:trace contextRef="#ctx0" brushRef="#br0" timeOffset="137137.8062">15652 4936</inkml:trace>
  <inkml:trace contextRef="#ctx0" brushRef="#br0" timeOffset="137419.7707">15056 4986,'-24'0,"48"0</inkml:trace>
  <inkml:trace contextRef="#ctx0" brushRef="#br0" timeOffset="138239.9578">15553 4936,'24'-25</inkml:trace>
  <inkml:trace contextRef="#ctx0" brushRef="#br0" timeOffset="141953.466">28451 4018,'0'25,"0"25,0 24,0 1,0-1,0 0,0-49,0 25,0-25,0-50,0-25,-25 25,0-24,1 24,-1 25,0 25,25 24,0-98</inkml:trace>
  <inkml:trace contextRef="#ctx0" brushRef="#br0" timeOffset="143066.5706">28649 4093,'-24'0,"-1"0,25 25,-25-25,0 49,0-49,1 25,24 25,-25-50,0 0,0 24,25 26,-25-50,25 25,0 24,25-49,0 0,0 0,0 0,24 0,-24 0,25 0,-1 0,-24 0,25 0,-26 0,26 0,-25 0,0 0,-1-49,1 24,0 25,-25-50,25 26,-25-26,0 25,0-24,0 24,-25 25,0 0,25-50,-25 50,1-25,-1 25,0 0,0 0,0 0,1 0,24 25,0 25,0-25,-25 24,25-24,0 25,0-26,0 26,0 24,0-49,25 25,-1 24,1-49,-25 25,25-50,-25 74,25-49,-25 24,25-49,-25-49,0 24,-25 25</inkml:trace>
  <inkml:trace contextRef="#ctx0" brushRef="#br0" timeOffset="144343.7132">28848 3944,'-25'0,"0"0,0 0,1 25,-1-25,0 0,0 0,0 49,1-49,-1 0,0 0,0 25,0-25,1 50,-1-50,25 25,-25-25,25 49,-25-49,25 25,0 25,-25-50,25 24,0 26,25-50,-25 25,25-25,0 49,0-49,-1 0,1 0,0 0,0 0,0 0,-1 0,1 0,0 0,0 0,0 0,-1 0,1 0,0 0,0 0,0-49,-1 49,-24-25,25 25,0 0,-25-50,0 26,25 24,-25-50,0 25,-25-24,0 24,0 25,25-50,-24 25,-1 25,0 0,0-49,0 24,1 50,24 24,0-24,-25 25,25-25,0 24,0-24,0 25,0-26,0 26,0-25,0 24,25-49,-25 25,0 25,0-25</inkml:trace>
  <inkml:trace contextRef="#ctx0" brushRef="#br0" timeOffset="145763.8591">29294 3969,'0'49,"25"-49,0 0,0 0,0 0,-1 0,1 0,0 0,0 0,0 0,-1 0,-24 25,25-25</inkml:trace>
  <inkml:trace contextRef="#ctx0" brushRef="#br0" timeOffset="146145.8097">29394 4242,'24'0,"26"0,-25 0,0 0,-1 0,26 0,-25 0,0 0,-1 0,1 0</inkml:trace>
  <inkml:trace contextRef="#ctx0" brushRef="#br0" timeOffset="148043.8136">30088 3944,'-25'0,"25"25,0 24,-25-49,25 25,0 25,0-25,0 24,25-49,-25 25,25-25,-25 50,25-50,0 0,-1 0,1 0,0 0,0 0,0 0,0 0,-1 0,1 0,-25-50,0 25,0-24,0 24,0-25,0 25,0-24,-25 24,1-25,-1 26,0 24,0 0,0-50,0 50,-24 0,24 0,-25 0,26 50,-1-50,0 0,0 24,25 26,0-25,25 24</inkml:trace>
  <inkml:trace contextRef="#ctx0" brushRef="#br0" timeOffset="149100.6795">30634 3870,'0'-50,"25"50,-25-25,24 25,1-49,-25 24,25-25,-25 25,25-24,-25 24,0-25,0 25,0-24,-25 24,25 50,-25 24,0 26,25-50,-24 24,24 26,0-50,0 49,0-24,0 24,24-49,-24 24,25 26,0-50,0 24</inkml:trace>
  <inkml:trace contextRef="#ctx0" brushRef="#br0" timeOffset="149614.0983">30708 3870,'0'0,"25"0,25 0,-26 0,26 0,-25 0,24 0,-24 0,0 0,-25 24,0 26,-25-50,25 25,-25 24,25-24,0 25,0-25,25-25,0 0,0 0,24-25,1 25,-25 0,0-50,-1 25,1-24,-25 24,0-25,0 26,-25-26,1 50,-1-25,-25 25,25 0,1 0,-1 25</inkml:trace>
  <inkml:trace contextRef="#ctx0" brushRef="#br0" timeOffset="150014.6578">31626 3944,'25'-50,"-25"26,25-26,-25 25,24-24,-24 24,25-25,-25 25,0 50,0 25,25-25,-25 24,25 26,-25-51,25 26,-25-25,24 24,1-24</inkml:trace>
  <inkml:trace contextRef="#ctx0" brushRef="#br0" timeOffset="150286.8846">31527 3497,'0'0,"-25"0,0-49,25 24,25 25,25 25,24 24,0-49,1 0,-26 25,26 25,-26-50,-24 0,0 0,0 0,0 0,-1 0</inkml:trace>
  <inkml:trace contextRef="#ctx0" brushRef="#br0" timeOffset="150687.3806">32246 3721,'-25'74,"0"-49,1 25,-1 24,0-74,0 74,-24 1,24-50,-25 24,1-24,24 25,0-26,0 26,0-50</inkml:trace>
  <inkml:trace contextRef="#ctx0" brushRef="#br0" timeOffset="151104.7961">32196 4018,'25'0,"0"0,0 0,0 0,0 0,-1 0,-24 25,25-25,-25 50,0-25,0 24,-25-24,25 25,-24-50,24 24,-25 26,25-25,25-25,-1 0,1 0,25-25,-1 25,1 0,0 0,-1 0,26 0</inkml:trace>
  <inkml:trace contextRef="#ctx0" brushRef="#br0" timeOffset="155452.9023">28848 6400,'0'-50,"0"25,0-24,0 24,0-25,0 25,0-24,0 24,-25 25,25-50,-25 50,25-24,-25 24,25-50,25 50,0 0,-25 50,25-50,0 0,-1 0,1 0,0 0,0 0,-25 24,0 26,0-25,0 24,0-24,0 25,0-25,0 24,25-49,-1 25,1 25,25-50,-25 0,0 0,-1 0,1 0,0 0,0 0,-50 0</inkml:trace>
  <inkml:trace contextRef="#ctx0" brushRef="#br0" timeOffset="156171.3463">29418 6102,'25'0,"0"0,0 0,24 0,1 0,-25 0,24 0,-24 0,0 0,0 0,0 0</inkml:trace>
  <inkml:trace contextRef="#ctx0" brushRef="#br0" timeOffset="156452.0331">29518 6325,'24'0,"1"0,0 0,0 0,0 0,24 0,-24 0,0 0,0 0</inkml:trace>
  <inkml:trace contextRef="#ctx0" brushRef="#br0" timeOffset="158592.5628">30138 6052,'0'50,"0"-25,0 24,-25-49,0 0,0 0,0 0,1 0,24-49,0 24,0-25,24 50,1-24,0 24,0 0,0 0,-1 0,1 0,0 0,0 0,0 0,-25 24,25 26,-25-25,0 24,-25-49,25 25,-25 25,0-25,0 24,0-49,25 25,-24 25,-1-50,0 24,25 26,-25-50,50 0,0 0,24 0,1 0,0 0,-1 0,1 0,0 0,-1 0,-24 0,0 0,0 0,-1 0,-24-50</inkml:trace>
  <inkml:trace contextRef="#ctx0" brushRef="#br0" timeOffset="159127.2464">31080 6325,'25'0,"25"-49,-26 49,1-25,25 25,-25-50,0 25,-1-24,-24 24,25-25,-25 26,0-51,0 26,0 24,-25 25,25 25,-24 24,-1-24,25 25,-25 24,25-49,0 24,0 26,0-50,0 24,25-24,-25 25,25-50,-25 24,0 26,24-50</inkml:trace>
  <inkml:trace contextRef="#ctx0" brushRef="#br0" timeOffset="159784.8047">31204 6251,'25'-50,"0"50,25-25,-1 25,1 0,-1 0,1 0,-25 0,24 0,-24-49,0 49,0 0,0 0,-25 49,-25-49,25 25,0 25,-25-50,25 25,0 24,0-24,25-25,0 0,-1 0,1 0,0 0,0 0,0 0,-1 0,1-25,0 25,0 0,-25-49,25 24,-25-25,-25 25,0-24,0 49,0-25,1 25,-1 0,0 0,0 0,0 0,1 0</inkml:trace>
  <inkml:trace contextRef="#ctx0" brushRef="#br0" timeOffset="160563.8376">32569 5953,'0'-49,"0"24,-25 25,25 25,0 24,0 26,0-51,0 26,0-25,0 24,0 26,-25-50,25 24,0-24,0 25,0-26,0 26,0-100,0 26</inkml:trace>
  <inkml:trace contextRef="#ctx0" brushRef="#br0" timeOffset="162803.2373">13494 2183,'-25'49,"0"-49,0 0,25-49,0 24,25-25,-25 26,25 24,0-50,0 50,-25 50,24-50,1 24,0 26,0-25,-25 24,0-24,0 25,0-25,0 24,0-24,0 25,0-26,25-24,-1 0,1-24,25 24,-25 0,-1 0,1-50,0 50</inkml:trace>
  <inkml:trace contextRef="#ctx0" brushRef="#br0" timeOffset="163391.8784">13320 3497,'0'25,"-25"25,25-25,0 24,0-24,0 25,0 24,0-49,0 25,0-26,0 26,0-100</inkml:trace>
  <inkml:trace contextRef="#ctx0" brushRef="#br0" timeOffset="164558.8817">13767 2679,'0'25,"0"24,0-24,-25 25,25-25,0 24,0-24,0 25,0-26,0 26,0-25,25-25,-25 49,24-49,1 0,0 0,0 0,0 0,-1 0,1 0,0-49,0 49,0 0,-1 0,1-25,0 25,0 0,0-50,-1 26,1 24,-25-50</inkml:trace>
  <inkml:trace contextRef="#ctx0" brushRef="#br0" timeOffset="165074.3708">13643 2753,'24'25,"1"25,0-25,0 24,0-49,-25 75,24-75,1 74,0-74,-25 25,25 24,0-49,-25 25,0 25,24-50,1 0,0-50,0 50,24-25,1 25,-25-49,24 24,26-25,-26 26,-24-26,25 25,-25 25</inkml:trace>
  <inkml:trace contextRef="#ctx0" brushRef="#br0" timeOffset="175893.4645">27508 8334,'25'-49,"-25"24,25 25,0 0,-25-50,0 26,25 24,-50 0,25 24,-25 26,0-50,0 0,1 25,24 24,-25-49,0 0,0 25,0-25,25 50,-24-50,24 25,24-25,1 49,0-49,0 0,0 0,-1 0,1 0,25 25,-25-25,24 0,-24 0,25 0,-26 0,1 0,0 0,0-25,0 25,-1 0,1 0,0-49,0 24,-25-25,0 25,0-24,0 24,-25-49,0 74,0-50,1 25,-1 25,25-49,-25 24,0 25,0 0,25 25,-24 24,24-24,-25 25,25-26,-25 26,25 24,0 1,0-1,0 1,25-1,-25 0,0 1,25-50,-25 49,0-24,0-26,0 26,0-25,0 25,24-50,-24-50,0 25,-24 25</inkml:trace>
  <inkml:trace contextRef="#ctx0" brushRef="#br0" timeOffset="176482.9213">28203 8483,'-25'-49,"50"49,-25-25,25 25,24 0,-24 0,0 0,25 0,-26 0,1 0,0 0,25 0,-26 0,1 0,0 0</inkml:trace>
  <inkml:trace contextRef="#ctx0" brushRef="#br0" timeOffset="176820.2087">28327 8706,'-25'0,"50"0,0 0,24 0,-24 0,25 0,-25 0,24 0,-24 0,25 0,-26 0,1 0,0 0</inkml:trace>
  <inkml:trace contextRef="#ctx0" brushRef="#br0" timeOffset="179091.4384">29195 8508,'0'-25,"-25"25,1 25,-1 25,0 24,0-74,0 25,25 24,-25-49,25 25,0-50,25 25,0-74,0 24,0 26,0-26,-25 25,24-24,-24 24,25 25,0 0,-25 25,0 24,25-24,-25 25,25-26,-25 26,24-50,-24 25,25 24,0-49</inkml:trace>
  <inkml:trace contextRef="#ctx0" brushRef="#br0" timeOffset="179371.4168">28997 8334,'-50'-49,"75"49,0 0,-1 0,26 49,25-49,-51 0,51 0,-26 0,-24 0,25 0,-25 0,24 0,-24 0,0 0</inkml:trace>
  <inkml:trace contextRef="#ctx0" brushRef="#br0" timeOffset="179673.6734">29642 8582,'-25'50,"0"-25,0 24,0-24,1 25,-1-25,-25 24,25-24,1 25,-1-26,0 26,0-50,0 0,25 25,-24-25,24-25</inkml:trace>
  <inkml:trace contextRef="#ctx0" brushRef="#br0" timeOffset="180076.9967">29542 8855,'0'0,"25"0,0 0,0 0,0 0,-25 25,0 25,0-26,0 26,-25-25,25 25,0-26,25-24,24 0,-24-24,25 24,-26 0,1 0,0-50,25 25,-26 25</inkml:trace>
  <inkml:trace contextRef="#ctx0" brushRef="#br0" timeOffset="180503.399">30584 8632,'-25'0,"25"-50,0 26,25 24,0-50,0 25,0-24,-1 24,26-50,-25 75,-25-74,25 24,-25 26,0-26,0 25,0 50,-25 25,0 24,25-49,-25 49,0 1,25-1,-24 0,24 1,0-26,0 26,0-50,0 24,0-24</inkml:trace>
  <inkml:trace contextRef="#ctx0" brushRef="#br0" timeOffset="181019.4969">30559 8632,'-24'-50,"24"26,24 24,26 0,-25 0,24 0,1 0,0 0,-1 0,1 0,-25 0,-1 0,1 0,-25 24,0 26,-25-25,25 24,-24-49,24 75,0-1,0-49,24-25,1 0,25 0,-25-25,24 25,-24 0,25-74,-26 74,1-75,0 26,-25 24,-25-25,0 50,-24-24,24 24,-25 0,26 0,-26 0,25 0,0 0</inkml:trace>
  <inkml:trace contextRef="#ctx0" brushRef="#br0" timeOffset="182632.4364">31775 8359,'0'-25,"-25"25,25 25,-25 25,0-25,25 24,-24-24,24 25,0-26,0 26,0-25,24 24,1-49,0 0,0 0,0 0,-1 0,1 0,0 0,0 0,0 0,-1 0,1 0,0 0,0-49,0 24,-1-25,-24 26,0-26,0 25,0-24,0 24,-24 25,-1-50,0 25,0 25,0 0,1 0,-1 0,0 0,0 25,0-25,25 50</inkml:trace>
  <inkml:trace contextRef="#ctx0" brushRef="#br0" timeOffset="190055.1094">22523 819,'-25'0,"0"0,0 0,0 24,-24 26,-1-25,1 49,-1-24,-24 49,24 25,-24-50,24 75,25 0,0 0,1 0,24 0,0-1,0-48,24 24,1-25,25 25,-1-50,-24 1,25-1,-25 25,24-24,-49-1,25 50,-25-49,-25 24,25 25,-25-25,1 25,-1 25,0-50,0 25,-24 25,24-50,-25 25,1-25,-1 25,0-49,1 24,-1-49,0 24,1-49,-1 25,1-50,-1 0,0 0,26 0,-26 0,50-50,-25 25,50-24,0 49,0-25,24 25,1 0,-1 25,1 24,0-24,-1 25,1 24,24 25,-24 25,0 25,24-50,-24 25,-1 25,-24 0,0 0,0 0,-1-1,-24-48,0 48,0-23,-24 23,24 1,-25 25,25-25,-25 49,0-49,25 0,0 0,0-1,0 1,0-50,0 25,0 25,0-74,25 74,0-75,-25 0,25 26,-25-26,24 0,-24-24,0 24,25-49,-25 25,0-25,25-25,0 0,49 0,1 0,49 0,24 0,26 0,25 0,24 49,0-49,50 0,25 0,24 25,-24 25</inkml:trace>
  <inkml:trace contextRef="#ctx0" brushRef="#br0" timeOffset="191125.3348">22324 744,'0'25,"75"-25,-1 0,0 0,26 0,24 0,-25-25,0 25,0 0,1 0,-26 0,-24 0,-1 0,-24-49,0 49,0 0,-1 0,1 0,-25 49,25-49</inkml:trace>
  <inkml:trace contextRef="#ctx0" brushRef="#br0" timeOffset="196683.2744">9153 9376,'0'0,"-25"-49,25 98,0-24,0 25,25 24,-25 0,25 1,-25-1,0 25,0-24,25-26,-25 26,0-50,0 24,0-24,0-50,-25-24,0 24,0-25,0 25,1-24,-1 24,-25 25,0 0,26 0,-1 0,-25 0,25 25,25 24,-24-24,24 25,24-25,-24 24,50-49,-25 25,0-25,49 0,-24 0,-1-25,-24 25,25-74,-1 74</inkml:trace>
  <inkml:trace contextRef="#ctx0" brushRef="#br0" timeOffset="197110.6914">9723 9475,'0'-24,"0"48,-24-48,-1 24,0 0,25 24,-25 26,0-50,25 25,0 24,0-24,0 25,0-25,0 24,25-49,0 0,0 0,0 0,-1 0,-24 25,25 25,-25-26,0 26,0-25,-25 24,1-24,-1-25,-25 0</inkml:trace>
  <inkml:trace contextRef="#ctx0" brushRef="#br0" timeOffset="197463.4772">9451 9103,'-25'0,"74"0,1 0,0 50,-26-50,26 0,0 0,-1 0,-24 0,0 0,0 0,-1 0,1 0,0 0,0 25</inkml:trace>
  <inkml:trace contextRef="#ctx0" brushRef="#br0" timeOffset="197719.8689">10592 9773,'0'0,"0"-25,24 25,1-49,0 49,25-25,-26 25,26 0,-25 0,24 0,1 0,0 25,-26 24</inkml:trace>
  <inkml:trace contextRef="#ctx0" brushRef="#br0" timeOffset="197890.2567">10914 10145,'0'0,"-25"50,50-50,0 0,24-50,-24 50,25-25</inkml:trace>
  <inkml:trace contextRef="#ctx0" brushRef="#br0" timeOffset="200788.3644">11857 9376,'24'0,"1"0,0 0,0 25,0 25,-1-50,-24 24,0 26,0-25,0 24,-24 26,-1-50,0 24,25-24,-25 25,0-50,25 24,-24 26,24-25,0 24,24-49,1 0,0 0,0 0,0 0,-1 0,26 0,-25 0,0 0,-1 0,1-49</inkml:trace>
  <inkml:trace contextRef="#ctx0" brushRef="#br0" timeOffset="200982.1268">11931 9699,'-25'0,"50"0,-75 0,75 0,25-25,-1 25,-24-50</inkml:trace>
  <inkml:trace contextRef="#ctx0" brushRef="#br0" timeOffset="201325.9772">11683 9103,'-25'-24,"25"-26,25 25,0 25,0-50,24 50,-24-24,0 24,0 0,-1 0,1 0,0 0,0 0,0 0,-1 0,1 74,25-74,-25 75,24-51,1 26</inkml:trace>
  <inkml:trace contextRef="#ctx0" brushRef="#br0" timeOffset="201811.1093">12750 9897,'-50'0,"25"0,25-50,25 26,0 24,0 0,-1-75,1 75,-25-74,25 24,0 25,-25-49,0 24,0 26,-25-26,25 25,-25-24,25 24,25 25,0 0,0 25,-1-25,26 49,-25-49,24 25,-24-25,25 50,-25-50,-1 24,-24 26,25-50,-25 25,25 24,0-24,25 25</inkml:trace>
  <inkml:trace contextRef="#ctx0" brushRef="#br0" timeOffset="202219.2191">13791 9302,'0'-50,"0"25,0 50,0 25,0-25,25 49,-25-24,0 24,25 0,-25 1,0-50,0 24,0-24,0 25,0-100,-25 25,0 25,1-74,-1 74,-25-75,25 75,-24 0,49-49,-25 49,0 49,25-24,0 25,25-25,-25 24,50-24</inkml:trace>
  <inkml:trace contextRef="#ctx0" brushRef="#br0" timeOffset="202624.477">14089 9624,'0'0,"0"-74,0 49,0-25,0 26,0-51,0 26,0 24,25 25,-25-50,25 50,-1 0,1 0,0 0,0 0,24 50,-24-50,0 0,0 25,0-25,-25 49,25-49,-25 25,0 25,0-26,0 26,49 24,1-74,-1 25,51 25</inkml:trace>
  <inkml:trace contextRef="#ctx0" brushRef="#br0" timeOffset="203044.3618">15304 9153,'-24'-74,"24"98,0 26,0-25,0 24,0 26,0-1,0-49,0 49,-25-24,25 24,0-49,0 25,-25-25,0-50,0 25,1 0,-1-75,0 75,0-49,0 24,1 25,-1 0,0 0,0 0,0 0,25 25,0 24,25-24,0 25,0-50,0 25,24-25</inkml:trace>
  <inkml:trace contextRef="#ctx0" brushRef="#br0" timeOffset="205008.1387">15925 9302,'-25'0,"0"0,0 0,-24 25,24-25,0 49,0-49,0 75,1-75,-1 24,0 26,0-25,25 24,0-24,0 25,25-50,0 0,0 0,24 0,-24 0,25 0,-1 0,1 0,-1-50,-24 50,25-25,-25 25,-1-49,1 24,0-49,0 74,0-75,-25 26,24 24,-24-50,0 26,-24 24,-1 25,0-50,0 50,0 0,1 50,-1-50,25 74,-25-49,25 25,0 24,0 1,0 24,0 25,0-50,25 25,-25 25,0-49,25 24,-25-24,0-26,0 26,0-51,0 26,0-25,0 24,24-49,-24-49,0 24</inkml:trace>
  <inkml:trace contextRef="#ctx0" brushRef="#br0" timeOffset="206532.9895">11807 11088,'0'-50,"0"100,-25-125,25 26,0 24,-25 25,1 0,-1 0,0 0,0 0,0 0,-24 25,24 24,0-49,0 0,1 75,-1-75,0 24,25 26,-25-25,25 25,0 24,0 0,0 1,25-1,-25 1,25-1,-25 0,25 1,-25-1,0-49,0 49,0-24,0 24,0 1,-25-1,25-49,-25 25,0-25,0 24,-24-24,24 25,0-50,0 0,1 0,-1 0,25-50,0 25</inkml:trace>
  <inkml:trace contextRef="#ctx0" brushRef="#br0" timeOffset="207191.1842">12576 11162,'-25'-74,"0"24,25 25,-24 25,24-49,-25 24,0 25,0 0,0 0,1 0,-1 0,0 0,0 25,0 24,1-24,-1 25,25-26,-25 26,25 25,0-51,0 51,25-26,-25 26,0-1,25 1,-1-1,-24 0,25-49,-25 25,25 24,-25 1,25-51,-25 26,25 24,-1 1,-24-50,0 24,0-24,0 25,0 24,-24-49,24 25,-25-26,0 26,0-25,0 24,1-49,-1 25,0-25,0 0,0 0,0 0,1-25,-1 25</inkml:trace>
  <inkml:trace contextRef="#ctx0" brushRef="#br0" timeOffset="208038.9368">14684 11261,'-24'-24,"24"48,0 26,0-25,0 24,0 26,0-1,0 1,0-1,0 0,0 1,-25-50,25 24,0 26,-25-75,25 24,0 26,-25-50,0 0,1-50,-26 26,25 24,-24-50,24 25,-25 25,25 0,0 0,1 0,-1 25,25 25,0-26,0 26,25-25,-1 24,26-49,0 0,-1 0,26 0</inkml:trace>
  <inkml:trace contextRef="#ctx0" brushRef="#br0" timeOffset="208494.6082">14982 11981,'-25'0,"25"-50,-25 25,25-24,0 24,25-50,-25 26,25-26,-25 51,0-51,25 26,-25 24,0-25,0 25,25 25,24 0,-24 25,0-25,24 50,-24-50,0 0,0 0,0 25,-1 24,-24-24,0 25,0-26,0 26,0-25,0 24,0-24,25 25,25-25,-25-25,24 49</inkml:trace>
  <inkml:trace contextRef="#ctx0" brushRef="#br0" timeOffset="209018.9062">16148 11311,'-25'0,"25"25,0 24,0 26,0-50,0 24,0 26,0-1,0 0,0 1,0-50,-25 24,25-24,0 25,0-26,0 26,-25-50,25-50,-24 26,-1 24,25-75,-25 26,0 24,0-25,1 25,-1 25,0-49,0 24,0 25,25 25,-24 24,24 26,24-50,1 24,0-49,0 25,24-25,1 0</inkml:trace>
  <inkml:trace contextRef="#ctx0" brushRef="#br0" timeOffset="209801.0308">16669 11410,'0'-25,"-25"25,0 0,0 25,1 25,-1-50,-25 25,25 24,1 26,-26-75,25 74,0-49,0 24,1-24,-1 25,0-25,25 24,25-24,0-25,24 0,26-25,-26 25,26 0,-26 0,1-49,0 49,-1-25,1 25,-25-50,24 25,-24 25,-25-49,50 24,-50-25,0 26,0-51,0 26,0 24,0-25,0 25,-50 25,50-49,-25 49,25-25,-25 25,1 0,-1 0,0 25,0 24,0-24,1 25,-1 24,25-49,0 49,0 1,0-1,0 1,25-26,-25 26,24-1,1 0,0-49,-25 25,0-25,25 24,-25-24,0 25,-25-50,0 0,0 0</inkml:trace>
  <inkml:trace contextRef="#ctx0" brushRef="#br0" timeOffset="216575.2481">12427 11633,'0'-24,"25"24,0 0,0 0,-25 24,24 26,1-50,-25 74,25-74,0 75,-25-50,25 24,-25-24,24 25,-24-26,25 26,0-25,-25 24,25-49,0 0,-1-49,1 24,0-49,0 24,24 25,-49-49,25 24,0 25,-25-24,25 24,-25-25,0 26,-25 24,0 0,0 0,1 0,-26 0,0 0,26 0,-1 0,0 0,0 0,0 0</inkml:trace>
  <inkml:trace contextRef="#ctx0" brushRef="#br0" timeOffset="216828.249">12526 11460,'-24'0,"48"0,-73 25,74 24,-1-49,26 0,0 0,-1 0,1 0,-1 0,1 0,0 0,-1 0,-24 0</inkml:trace>
  <inkml:trace contextRef="#ctx0" brushRef="#br0" timeOffset="217148.7911">13271 11609,'0'24,"-25"26,25 24,-25-49,25 25,0-25,-25 24,25 26,-25-75,0 74,1 0,-1-74,0 25,0-25</inkml:trace>
  <inkml:trace contextRef="#ctx0" brushRef="#br0" timeOffset="217346.785">12998 11981,'24'0,"1"0,25 0,-1 0,-24 0,0 0,0 0</inkml:trace>
  <inkml:trace contextRef="#ctx0" brushRef="#br0" timeOffset="217883.9881">13444 11832,'-25'0,"25"25,0 24,-24-49,24 25,0 25,0-26,0 26,0-25,0-50,0-25,0 26,0-51,24 1,-24 24,25 25,-25-49,25 24,-25 26,25 24,-25-50,25 50,-1 50,-24-26,0 26,0-25,25 24,-25-24,0 25,0-25,0 24,0-24,0 25,25-50,-25 24</inkml:trace>
  <inkml:trace contextRef="#ctx0" brushRef="#br0" timeOffset="218059.4921">13419 11906,'0'-49,"-24"49,24-25,24 25,1 0,0 0,0 0</inkml:trace>
  <inkml:trace contextRef="#ctx0" brushRef="#br0" timeOffset="218287.9295">13370 11385,'25'0,"24"0,-24 0,0 0</inkml:trace>
  <inkml:trace contextRef="#ctx0" brushRef="#br0" timeOffset="218585.0945">13767 11261,'0'50,"24"-25,1 24,0-24,-25 25,25 24,0 1,-1-1,-24 0,0 1,0-1,-24 1,24-1,-50 0,25 1,0-1,-24 1,-1-50</inkml:trace>
  <inkml:trace contextRef="#ctx0" brushRef="#br0" timeOffset="219158.3084">12502 11261,'-25'0,"0"50,0-25,0 24,25 26,-24-1,-1 1,25 73,0-73,0 24,0 25,49-50,-24 26,50 24</inkml:trace>
  <inkml:trace contextRef="#ctx0" brushRef="#br0" timeOffset="220126.5473">14039 11832,'-24'0,"24"-50,0 25,0-49,0 0,0-1,0 26,0 24,24 25,1 0,0 0,0 0,0 0,-1 0,1 0,0 0,-25 25,0 24,0-24,0 25,25-26,-25 26,25 24,-1-49,1-25,-25 50,25-50</inkml:trace>
  <inkml:trace contextRef="#ctx0" brushRef="#br0" timeOffset="223246.7942">12303 12824</inkml:trace>
  <inkml:trace contextRef="#ctx0" brushRef="#br0" timeOffset="228206.9645">12378 12799,'-25'0,"25"25,0 25,0-26,0 26,0-25,0-50,25-25,-25 26,24-26,-24 25,25 25,-25-49,25 24,0 25,-25-50</inkml:trace>
  <inkml:trace contextRef="#ctx0" brushRef="#br0" timeOffset="229804.4134">14461 12526,'0'-24,"0"48,0-98,0 49,-25-24,25 24,-24 25,48 0,1 0,25 0,-1 0,1 0,49-50,0 50,1 0,-26 0,25 0,-24 0,-1 0,-24 0,-26 0,1 0,0 0,-25-25,-50 25,1 0,-1 0,-24 0,-25 0,-1 25,-24-25,0 50,0-50,25 0,0 25,24-25,26 0,-1 0,25 0,1 0,48 0,26 0,24 0,26-25,-1 25,25 0,0-50,0 50,-25 0,-24-25,-1 25,-24 0,-26 0,1 0,-74 25,-1-25,-24 50,-1-50,1 25,-1 24,1-49,0 0,24 25,25-25,0 0,50 0,50 0,-26 0,50 0,-24 0,24-25,0 25,-24 0,-1 0,-24 0,-1 0,1-49,-25 49,0 0,-50 0,0 0,-25 0</inkml:trace>
  <inkml:trace contextRef="#ctx0" brushRef="#br0" timeOffset="236234.4965">12502 12824,'-25'0,"0"0,25-25,-25 25,0 0,25-49,0 24,25 25,-50 25,25 24,-24-24,-1 25,25-26,-25 26,0-25,0 24,1-24,24 25,-25-50,0 25,25 24,-25-49,25 25,-25-25,25 50,0-100,25 50,-25-25,25-24,0 24,0-50,-1 75,1-74,0 74,0-50,0 26,-25-26,24 50,-24-25,25 25,-25-49,0 24,25 25,-50 25,25 24,-25-24,1 25,-1 24,0-74,0 74,0-49,1 25,-1 24,0-74,25 25,-25 25,25-25,-25-25,25 49,0-98,0 24,25 25,-25-50,25 25</inkml:trace>
  <inkml:trace contextRef="#ctx0" brushRef="#br0" timeOffset="238117.5864">12750 10592,'-25'0,"0"0,25-25,-25 25,25-50,0 25,25 25,0 0,0 0,-1 0,1 0,0 0,-25 25,25-25,-25 50,25-25,-25 24,0 26,0-51,0 26,-25 24,25-49,-25 25,25-25,0 24,0-24,25-50,24 25,1 0,0-74,-1 74,-24 0,25-50,-1 25,-24 25,0 0,-25-49,25 49,0 0,-25-25,0 50</inkml:trace>
  <inkml:trace contextRef="#ctx0" brushRef="#br0" timeOffset="240551.9458">11311 12874,'-25'0,"0"0,25 24,-24-24,24 50,-25-50,0 0,25 25,-25-25,25 49,0-24,-25-25,25 50,0-25,0 24,25-49,0 0,0 25,0-25,-1 0,1 0,0 0,0 0,0 0,-1 0,1 0,0-25,0 25,-25-49,0 24,25 25,-25-50,0 25,0-24,0 24,0-25,0 26,-25 24,0 0,0 0,0 0,1 0,-1 0,0 0,0 0,0 0,50 0</inkml:trace>
  <inkml:trace contextRef="#ctx0" brushRef="#br0" timeOffset="241542.7363">11286 10716,'25'0,"0"-50,-25 25,25 25,-25-49,24 24,-24-25,0 25,0-24,0 24,25 25,-25 25,25 24,0-24,0 25,-25-25,24 24,1-49,-25 25,25 25,0-50,0 0,-25 24</inkml:trace>
  <inkml:trace contextRef="#ctx0" brushRef="#br0" timeOffset="241888.5254">11237 10492,'-50'0,"50"-49,25 49,0-25,-1 25,1 0,0 0,25 0,-26 0,1 0,0 0,0 0,0 0,-1 0,1 0,0 0,0 0,0 0,-1 0,1 0</inkml:trace>
  <inkml:trace contextRef="#ctx0" brushRef="#br0" timeOffset="242162.2392">11881 10567,'-49'25,"49"24,-25-49,0 25,0 25,1-26,24 26,-25-50,0 25,25 24,-25-49,0 25,25 25,-24-50</inkml:trace>
  <inkml:trace contextRef="#ctx0" brushRef="#br0" timeOffset="242598.6387">11807 10790,'25'0,"0"0,-1 0,1 0,0 0,-25 25,0 24,0-24,25 25,0-50,-1 0,1 0,0 0,25-50,-1 25,1 25,0-49,-1 24,-24 25</inkml:trace>
  <inkml:trace contextRef="#ctx0" brushRef="#br0" timeOffset="244952.9147">13444 13841,'0'25,"-25"-25,50 0,0-25,0 25,24 0,1 0,-25 0,24 0</inkml:trace>
  <inkml:trace contextRef="#ctx0" brushRef="#br0" timeOffset="245142.3942">13692 14163,'25'-24,"25"-26,-1 25,-24 25</inkml:trace>
  <inkml:trace contextRef="#ctx0" brushRef="#br0" timeOffset="245443.2085">14635 13543,'0'-49,"0"98,0-123,25 74,-25-50,24 50,1 0,0 0,0 0,0 0,24 50,-24-50,0 0,0 25,-1 24,1 26,-25-50,0 24,0 26,0-1,-25-49</inkml:trace>
  <inkml:trace contextRef="#ctx0" brushRef="#br0" timeOffset="245626.0952">14932 14585,'0'0,"25"-49,-25 24,25 25</inkml:trace>
  <inkml:trace contextRef="#ctx0" brushRef="#br0" timeOffset="245869.9427">15602 13419,'25'-24,"-50"48,75-98,-25 74,-1 0,1 50,0-50,0 74,0 0,-25 1,0-50,0 49,0-24</inkml:trace>
  <inkml:trace contextRef="#ctx0" brushRef="#br0" timeOffset="246066.8915">15751 14610,'0'50,"25"-50,-25-50</inkml:trace>
  <inkml:trace contextRef="#ctx0" brushRef="#br0" timeOffset="257790.7763">20910 11311,'-24'0,"-1"0,50 0,-1 0,1 0,25-50,-1 50,-24-24,25 24,-25 0,-1 0,1 0,0 0,0 0,-25 24,25-24,-25 50,24-50,-24 25,0 24,0-24,0 25,0-25,0 24,-24-49,24 25,-25 25,0-26,0 26,50-50,0 0,0 0,-1 0,-24 25,25 24,0-24,-25 25,0-25,0 24,0-24,-25 25,0-50,1 24,-26 26,25-50,0 25,1-25,-1 0</inkml:trace>
  <inkml:trace contextRef="#ctx0" brushRef="#br0" timeOffset="257990.4574">21506 11559,'0'-25,"24"25</inkml:trace>
  <inkml:trace contextRef="#ctx0" brushRef="#br0" timeOffset="258375.132">21803 11187,'-24'0,"24"-25,24 25,1 0,0 0,0 0,0 0,-1-50,1 50,0 0,-25 50,0-25,25 25,-25 24,0-49,0 24,0 26,0-50,0 24,0 26</inkml:trace>
  <inkml:trace contextRef="#ctx0" brushRef="#br0" timeOffset="258532.7681">21878 11385,'-25'-49,"50"98,-25-98,25 49,24 0,-24 0,25 0</inkml:trace>
  <inkml:trace contextRef="#ctx0" brushRef="#br0" timeOffset="258929.9609">20910 12601,'-124'74,"248"-148,-297 198,148-124,50 0,49 0,1-75,49 75,24-74,26 0,-25 24,24 25,1-49,-25 24,-25 25,-25-24,0 24,-49 25,0 0,-26-50,1 50,0 0</inkml:trace>
  <inkml:trace contextRef="#ctx0" brushRef="#br0" timeOffset="260642.7923">27136 10567,'0'74,"0"-49,0 25,0 24,25 0,-25 1,0-1,0 25,0 26,0-26,0 50,0-1,0 1,0 0,0 0,0 0,0 0,0-25,0 24,0 1,0-50,0 25,0 25,0-49,0 48,0-24,0 25,25 0,-25 0,0-50,0 25,25 25,-25-50,25 25,-25-25,24 25,-24-49,0 24,25 25,-25-50,0 1,25 24,-25-24,0-1,0 0,0 1,0-1,0 1,0-26,0 26,0-1,0 0,0-49,0-50</inkml:trace>
  <inkml:trace contextRef="#ctx0" brushRef="#br0" timeOffset="262067.1466">22299 13866,'0'49,"25"-49,25 0,-1 0,26 0,-1 0,25-49,1 49,24 0,0-25,25 25,-1 0,26 0,24-50,26 26,-1 24,25-50,0 25,0 25,0-49,25 24,-25-25,25 25,-25-24,25 24,-25 25,-25-50,0 26,1 24,-1-50,0 50,-25-25,1 25,24 0,-24 0,-1-49,-24 49,24-25,-24 25,24 0,-24 0,24-50,-24 50,24-25,-24 25,0 0,-1 0,1-49,-25 49,0-25,-25 25,0 0,-25 0,0 0,0 0,-24 0,-1 0,0 0,1 0,-26 0,-24 0,25 0,-25 0,0 0,-1 0,1 0,0 0</inkml:trace>
  <inkml:trace contextRef="#ctx0" brushRef="#br0" timeOffset="262398.5322">31924 12898,'24'0</inkml:trace>
  <inkml:trace contextRef="#ctx0" brushRef="#br0" timeOffset="262466.4995">31973 12898,'0'-24</inkml:trace>
  <inkml:trace contextRef="#ctx0" brushRef="#br0" timeOffset="263082.6523">32122 12799,'-25'0,"50"0,0 25,0 25,-1-50,1 24,25 26,-25-50,24 25,-24 24,0-49,25 0,-26 25,1-25,-25 50,-25-50,1 0,24 25,-25 24,0-49,0 25,0-25,1 50,-1-25,0 24,0-49,25 75</inkml:trace>
  <inkml:trace contextRef="#ctx0" brushRef="#br0" timeOffset="264218.7366">26888 10790,'-25'0,"50"0,0 0,0-50,24 26,-24 24,0 0,0-50,25 50,-26-25,1 25,0 0,0 0,0 0,-1 0,26 0,-25 25,24-25,1 50</inkml:trace>
  <inkml:trace contextRef="#ctx0" brushRef="#br0" timeOffset="271958.523">13593 2704,'0'49,"25"-49,0 25,-25 25,24-25,-24 24,25-49,-25 25,25-25,-25 50,25-50,-25 24,25-24,-25 50,24-50,1 25,-25 24,25-49,0 0,0 0,-1 0,1 0,0 0,0 0,0-49,24 49,-24 0,0-25,0 25,-1 0,1 0,0 0</inkml:trace>
  <inkml:trace contextRef="#ctx0" brushRef="#br0" timeOffset="274322.7216">13866 2480,'25'0,"-25"50,-25-50,25 25,25-25,-1 0,-24-25,-24 25,-1 25,0 24,50-49,0 0,-1 0,1-49,0 24,-50 25,0 0,1 0,-1 0,0 0,0 0,25 25,0 24,25-49,0-49,0 49,-1 0,1-25,-50 25,1 0,-1 0,0 0,50 0,0 0,-1 0,1 0,0 0,0-50,0 26,-25-26,0 25,-25 25,0 0,0 25,0-25,1 50,24-26,24-24,1 0,25 0,-25 0,-1-24,1 24,0 0,-25-50,0 25,-25 25,0 0,1 0,-1 0,0 25,0-25,25 50,-25-50,25 24,25-24,0 0,0 0,0 0,-1 0,1 0,-25-24,25 24,-25-50,-25 50,0 0,1 0,-1 0,0 0,0 0,0 50,1-50,-1 0,25 24,25-24,-1 0,1 0,0 0,0 0,0 0,-1-24,-48 24,-1 0,0 0,0 0,0 0,1 24,48-24,1 0,0 0,0 0,0-24,-1 24,1 0</inkml:trace>
  <inkml:trace contextRef="#ctx0" brushRef="#br0" timeOffset="275662.855">13742 3225,'0'49,"25"-49,-1 25,1-25,0 50,0-50,0 24,-25 26,24-50,1 25,-25-50,-25 25,1-50,-1 26,0-26,25 25,-25 25,0-49,1 24,48 25,1 25,0 24,0-49,0 25,-1 25,1-50,-25 24,0-48,-25 24,1-50,-1 25,0 25,0 0,0 0,1-49,-1 49,50 0,-1 49,1-49,-25 25,25 25,0-50,0 24,-1 26,1-25,0-25</inkml:trace>
  <inkml:trace contextRef="#ctx0" brushRef="#br0" timeOffset="297708.6809">27161 11385,'0'-49,"-25"49,1 0,-1 0,0 0,0 0,0 0,0 0,1 0,-1 0,0 0,0 0,-24 0,24 0,0 49,0-49,-24 0,24 0,0 0,0 0,-24 0,24 0,0 25,-25-25,26 0,-1 50,-25-50,25 0,1 0,-1 0,0 0,0 0,0 25,1-25,-1 0,25 49,-25-49,0 0,0 25,1-25,-1 50,0-50,0 0,0 24,1 26,-1-50,0 25,0-25,0 49,0-49,25 25,-24 25,-1-50,0 25,0 24,0-24,1 25,-1-26,0 26,0-25,0 24,1-24,24 25,-25-50,0 25,25 24,-25-49,25 25,-25 25,1-25,24 24,-25-49,25 25,-25 25,25-26,-25-24,25 50,-25-25,25 24,-24-24,24 25,-25-50,25 25,0 24,-25-49,25 25,0 25,-25-50,25 24,0 26,-25-50,25 25,0 24,0-24,-24 25,24-25,0 24,0-24,0 25,0-25,0 24,0-24,0 25,0-26,0 26,0-25,0 24,0-24,0 25,0-25,0 24,0-24,0 25,0-100,0 25</inkml:trace>
  <inkml:trace contextRef="#ctx0" brushRef="#br0" timeOffset="301006.3689">27632 11013,'-24'0,"-1"0,25 25,-25-25,25 50,-25-50,25 24,-25 26,1-25,24 25,0-26,0 26,24-50,1 0,0 0,0 0,0-50,-1 50,1-24,-25-26,25 25,-25-25,0 26,0-26,-25 25,0 25,1 0,-1 0,0 25</inkml:trace>
  <inkml:trace contextRef="#ctx0" brushRef="#br0" timeOffset="301204.4455">27856 11336,'-50'49,"25"-49,0 25,1 25,24-25,-25 24</inkml:trace>
  <inkml:trace contextRef="#ctx0" brushRef="#br0" timeOffset="301727.4697">28079 11088,'25'-75,"0"75,-1 0,1 0,0 0,0 25,-25 25,0-26,0 26,-25-50,0 0,0 0,25 25,25-25,0 0,0 0,0 0,-25 50,0-26,0 26,-25-50,-25 25,25 24,1-49,-26 0,25 0</inkml:trace>
  <inkml:trace contextRef="#ctx0" brushRef="#br0" timeOffset="301943.0866">28575 10889,'50'-25,"-100"50,100-25,-50 50,0 24,-25 1,0-1,-25 1,1-1,-1 0</inkml:trace>
  <inkml:trace contextRef="#ctx0" brushRef="#br0" timeOffset="302429.7943">27384 10939,'-24'74,"-1"1,25-1,0 1,0-1,25 0,-25 1</inkml:trace>
  <inkml:trace contextRef="#ctx0" brushRef="#br0" timeOffset="303168.6133">25921 11311,'0'25,"-25"24,0-24,25 25,-25-25,25 24,-24-24,-1 25,0-26,25 26,-25-50,25 25,0 24,0-24,25-25,25 50,-26-50,26 25,0 24</inkml:trace>
  <inkml:trace contextRef="#ctx0" brushRef="#br0" timeOffset="304069.7415">25971 13271,'-25'0,"25"-25,-25 25,25 25,0 24,25-49,-25 25,25 25,-1-50,26 24,-25-24,0 50,-1-50,1 0,0 0,0 0,-25 25,-25 24,0-49,25 25,-49 25,24-25,0 24,0-24,0 25,1-50,-1 24,25 26,-25-50</inkml:trace>
  <inkml:trace contextRef="#ctx0" brushRef="#br0" timeOffset="305947.4702">27211 12378,'-25'0,"0"0,0 0,1 0</inkml:trace>
  <inkml:trace contextRef="#ctx0" brushRef="#br0" timeOffset="306514.4099">26938 12378,'-25'0,"50"0,-25-25,25 25,-1 0,1-50,0 25,0 25,0 0,0-49,-1 24,1 25,-25-50,0 100,25-50,-25 74,25-49,-25 25,25-25,-25 24,24-49,-24 25,25 25,0-50,-25 24,25-24,0 0,-1 0</inkml:trace>
  <inkml:trace contextRef="#ctx0" brushRef="#br0" timeOffset="307018.3527">27508 12278,'25'0,"0"0,0 0,0 0,-1 0,-24-49,0 24,-24 25,-1 0,0 0,0 0,25 25,-25 24,25 26,0-1,25-74,0 25,0 25,0-50,-1 24,26-24,-25 0</inkml:trace>
  <inkml:trace contextRef="#ctx0" brushRef="#br0" timeOffset="307289.6285">27955 12502,'-25'0,"25"24,0 26,0-25,0 24,0-24,0 25,0-25,0 24,0-24,-25 25</inkml:trace>
  <inkml:trace contextRef="#ctx0" brushRef="#br0" timeOffset="307969.6749">25152 11261,'25'0,"0"0,-1-24,1 24,0 0,0 0,0-50,-50 50,0 0,0 0,0 0,1 0,-26 50,25-50,0 24,1 26,-1-25,0 24,25-24,0 50,0-26,25 26,0-75,-1 24,26 26</inkml:trace>
  <inkml:trace contextRef="#ctx0" brushRef="#br0" timeOffset="308401.1801">25450 11633,'-25'0,"25"-24,0 48,0 26,0-25,-25 24,25-24,-25 25,25-25,0 24,25-49,0 0,0 0,-1 0,26 0,-25 0</inkml:trace>
  <inkml:trace contextRef="#ctx0" brushRef="#br0" timeOffset="309301.0055">25722 13915,'0'25,"0"25,25-50,0 0,0 0,0-50,-1 25,-48 25,-1 0,0 0,0 0,0 25,1 25,-1-25,25 24,0-24,0 25,25 24,-1-74,1 0,0 25,25-25,-26 0,1 0,0 0,0 0,0 0,0-25</inkml:trace>
  <inkml:trace contextRef="#ctx0" brushRef="#br0" timeOffset="309868.4318">26045 14238,'25'0,"0"0,-1 0,1 0,-25 49,0-24,-25 25,1-50,24 25,24-25,-24-25,25 25,0 0,0 0,0 0,-1 0,1 0,0 0,0 0,-25 25,-25 24,25-24,-25 25,0-50,1 74,-26-74,25 25,0 25,1-50,-1 0,0 0,0 0</inkml:trace>
  <inkml:trace contextRef="#ctx0" brushRef="#br0" timeOffset="313097.3495">27508 13543,'-24'0,"24"25,-25 25,0-50,0 25,0 24,1-24,-1 25,0-50,25 24,-25 26,25-25,0 24,25-49,0 0,24 0,-24 0,25-49,-1 49,-24-25,25 25,-25-50,24 26,-24-26,-25 25,25 25,-25-49,0 24,0-25,0 25,-25-24,0 24,0 25,1 0,-26 0,25 0,-24 0,24 0,0 0,0 0,0 0</inkml:trace>
  <inkml:trace contextRef="#ctx0" brushRef="#br0" timeOffset="316442.5968">32519 13543,'0'0,"-25"0,25 25,25 25,-25-25,0 24,0-24,0 25,25-50,0-50,24 25,-24-24,25 24,-1-50,-24 26,25 24,-26 25,1-50,0 26,0 24,-25 24,0 26,0 24,0 1,0-1,49-49,1 49,49-24</inkml:trace>
  <inkml:trace contextRef="#ctx0" brushRef="#br0" timeOffset="317776.3129">27335 10071,'25'49,"-1"-49,1 0,0 0,0 25,0-25,-1 0,1 0,-25-25,25 25,-25-49,0 24,0-25,0 25,25 25,-25 25,0 25,0 24,0-49,0 25,0-25,0 24,0-24,0 25,-25-26,25 26,-25-50,0 25,1-25,24 49,-25-49,0 0,0 0,0 0,50-49,-25 24,25-25,25 26,-26-26,26 25,-25-24,24 24,1-25,-25 25,24 25,-24-49</inkml:trace>
  <inkml:trace contextRef="#ctx0" brushRef="#br0" timeOffset="326656.2705">18728 15478,'24'0,"1"0,0-49,0 49,-25-25,25 25,-50 0,0 0,0 0,0 0,-24 0,24 0,0 0,0 25,1 24,-1-24,25 25,-25-50,25 74,0 0,25 1,0-50,-25 24,24-49,26 0,-25 0,0 0,24 0,-24 0,0 0,24 0,-24 0,0 0</inkml:trace>
  <inkml:trace contextRef="#ctx0" brushRef="#br0" timeOffset="327039.1923">19224 15875,'0'50,"0"-26,24 26,-24-25,0 24,0 26,0-1,0-49,0 25,0-26,0 26</inkml:trace>
  <inkml:trace contextRef="#ctx0" brushRef="#br0" timeOffset="327379.2796">19571 15205,'0'50,"0"-25</inkml:trace>
  <inkml:trace contextRef="#ctx0" brushRef="#br0" timeOffset="327578.5229">19571 15999,'0'0,"25"0</inkml:trace>
  <inkml:trace contextRef="#ctx0" brushRef="#br0" timeOffset="333474.5317">20340 15255,'-25'0,"25"-50,-25 50,0 0,25-25,-24-24,-1 49</inkml:trace>
  <inkml:trace contextRef="#ctx0" brushRef="#br0" timeOffset="334286.2229">20265 15131</inkml:trace>
  <inkml:trace contextRef="#ctx0" brushRef="#br0" timeOffset="336210.166">20290 15180,'-25'0,"1"0,-1 0,0 25,0-25,0 50,1-50,-1 0,0 25,0-25,25 49,-25-49,1 0,24 25,0 25,-25-50,25 25,0 24,25-49,-1 25,1-25,0 50,0-50,0 0,-1 0,1 0,0 0,25 0,-26 0,1 0,0 0,0 0,0-50,-1 50,1-25,0 25,0 0,-25-49,25 24,-1 25,-24-50,0 25,25 25,-25-49,0 24,-25 25,25-50,-24 50,-1-25,0 25,0-49,0 49,1 0,-1 0,25 49,-25-24,25 25,-25-25,25 24,0-24,0 25,0 24,0 1,0-51,0 26,0 24,25 1,-25-50,0 24,25-24,-25 25,0-26,25 26,-25-25,0 24,24-49,1-49,-25 24,25-25</inkml:trace>
  <inkml:trace contextRef="#ctx0" brushRef="#br0" timeOffset="336529.7987">20836 15329,'25'0,"0"0,-1 0,1 0,0 0,25 0,-26 0,1 0,0 0,0 0</inkml:trace>
  <inkml:trace contextRef="#ctx0" brushRef="#br0" timeOffset="336791.8698">20935 15726,'0'0,"25"0,0 0,0-25,-1 25,1 0,0 0,0 0,0-49,-1 49</inkml:trace>
  <inkml:trace contextRef="#ctx0" brushRef="#br0" timeOffset="343905.4336">21555 15503,'0'-25,"0"-24,0 24,25 25,-25-50,0 25,25 25,-25-49,0 24,0-25,0 25,0-24,25 24,-25-25,0 26,0 48,24-24,-24 50,25-50,-25 25,25 24,0 26,0-75,-25 25,25 24,-25-24,24 25,-24-25,0 24,25-49</inkml:trace>
  <inkml:trace contextRef="#ctx0" brushRef="#br0" timeOffset="344537.3958">21481 15032,'-25'0,"50"0,0 0,-1 0,26 0,-25 0,24 0,-24 0,25 0,-25 0,0 0,-1 0,1 0,0 0,0 0,0 0</inkml:trace>
  <inkml:trace contextRef="#ctx0" brushRef="#br0" timeOffset="344889.905">22051 15404,'0'25,"0"24,-24-49,24 25,-25 25,0-26,0 26,-24 24,24 1,0-1,0-49,0 25,-24 24,24-49,0 24,0-24,25 25,-25-50</inkml:trace>
  <inkml:trace contextRef="#ctx0" brushRef="#br0" timeOffset="345313.9025">21853 15875,'25'0,"-25"-25,25 25,-1 0,1 0,0 0,0 0,0 0,-1 0,1 0,0 0,0 0,-25 25,0 25,0-26,0 26,0-25,-25 24,25-24,0 25,0-25,0 24,-25-49,50 0,0 0,0 0,-1 0,26-49,-25 24,24-25,-24 25,25 25</inkml:trace>
  <inkml:trace contextRef="#ctx0" brushRef="#br0" timeOffset="345565.3786">22994 15850,'0'25,"0"25,-25-50,25 24,-25 26,1 24,-1-74,0 75,0-75,25 25,-25 24</inkml:trace>
  <inkml:trace contextRef="#ctx0" brushRef="#br0" timeOffset="346104.0797">23440 15205,'0'0,"25"-25,-25 50,0 25,25-50,-25 25,0 24,0-24,0 25,25-25,-25 24,0-24,0 25,0-26,0 26,-25-50,0 0,0-50,1 26,-1 24,0 0,-25 0,26 0,-1 0,25 24,-25 26,0-50,25 25,0 24,25-24,0 25,0-50,24 0,1 0,-25-50</inkml:trace>
  <inkml:trace contextRef="#ctx0" brushRef="#br0" timeOffset="346849.8584">24110 15354,'-25'0,"1"0,-1 0,0 50,0-50,0 0,1 25,-1 24,0-49,0 25,0 25,0-26,25 26,0-25,25-25,0 49,0-49,0 0,0 0,-1 0,26 0,-25 0,24-49,-24 49,25-25,-25 25,-1 0,1-50,-25 26,25 24,0-50,-25 25,0-24,25 24,-25-25,0 25,-25-24,25 24,-25 25,0 0,0 0,1 0,-1 0,0 0,25 25,0 24,0-24,0 25,0 24,0-49,0 25,0 24,0-49,0 24,0 26,0-50,0 24,0-24,25 25,-25-26,0 26,25-50,-1 0</inkml:trace>
  <inkml:trace contextRef="#ctx0" brushRef="#br0" timeOffset="347094.3356">24681 15478,'-25'0,"50"0,-1 0,26 0,-25 0,24 0,1 0,0 0,-25 0,24 0,-24 25,-25 25</inkml:trace>
  <inkml:trace contextRef="#ctx0" brushRef="#br0" timeOffset="347294.0859">24755 15850,'0'0,"0"25,25-25,0 0,-1 0,1-25,0 25,25 0,-25 0,-1-49,1 24,0 25</inkml:trace>
  <inkml:trace contextRef="#ctx0" brushRef="#br0" timeOffset="348121.9706">25276 15429,'-25'0,"25"49,-25-49,25 25,0 25,0-26,0 26,0-25,25 24,0-49,0 0,0 0,24 0,-24 0,0 0,0 0,-1 0,1 0,0 0,0 0,0 0,-1-49,-24 24,25 25,-25-50,0 26,0-26,0 25,-25-24,25 24,-24 25,-1 0,0-50,0 50,0 0,1 0,-1 0,0 0,0 0,0 0,25 50,-24-50,-1 0,0 0,0 0,-24 0,24 0</inkml:trace>
  <inkml:trace contextRef="#ctx0" brushRef="#br0" timeOffset="348607.7842">26343 15776,'0'0,"0"25,0 24,-25-49,25 25,-25 25,0-26,0 26,1-25,-1 24,0-49</inkml:trace>
  <inkml:trace contextRef="#ctx0" brushRef="#br0" timeOffset="349377.529">26739 15627,'25'0,"0"-50,0 26,-25-26,0 25,0-24,0 24,0-50,0 26,0 24,0-25,0 25,25 25,-1 0,1 25,0-25,-25 50,25-50,0 0,-1 25,1-25,-25 49,25-49,-25 25,0 25,0-25,0 24,0 26,25-51,0 26,0-25,-1 24,1-49,0 0,0 0,0 0,-1 0,-24-49</inkml:trace>
  <inkml:trace contextRef="#ctx0" brushRef="#br0" timeOffset="349796.3894">27533 15404,'25'0,"0"0,0 0,-1 0,1 0,0 0,0 0,0 0,-1 0,1 0,0 0,0 0,-50 0</inkml:trace>
  <inkml:trace contextRef="#ctx0" brushRef="#br0" timeOffset="350103.086">27533 15627,'25'0,"0"0,0 0,-1 0,26 0,-25 0,0-50,24 50,-24 0,0 0,0 0,-25-24,24 24,-48 0,-1-50</inkml:trace>
  <inkml:trace contextRef="#ctx0" brushRef="#br0" timeOffset="359010.0151">28401 15180,'-24'0,"-1"0,0 0,50 0,-25-49,25 49,-50 0,25 49,-25-49,0 0,0 0,1 25,-1-25,25 50,-25-50,0 25,25 24,0-24,0 25,25-50,0 0,0 25,-1 24,1-49,0 0,0 0,0 0,-1 0,1 0,0 0,0 0,0 0,-1 0,1 0,-25-49,25 49,0-25,0 25,-25-50,24 50,-24-25,0-24,-24 24,-1 25,0-50,0 50,25-25,-25 25,1 0,-1 0,0 0,0 0,0 0,1 25,-1-25,0 0,0 50,0-50,1 0,-1 0,25 25,-25-25,25 49,0-24,0 25,0-25,0 24,25-49,0 0,-25 25,24-25,1 0,0 50,0-50,24 0,-24 0,0 0,0 0,0 0,-1-50,1 50,0 0,-25-25,25 25,0-49,-25 24,24 25,-24-50,25 25,-25-24,0 24,-25-25,25 25,-24 25,-1 0,0 0,0 0,0 0,1 0,-1 0,0 0,0 0,0 0,1 25,24 25,-25-50,0 0,0 25,0 24,1-49,24 25,0 25,0-25,24 24,1-49,0 25,0-25,0 0,-1 0,1 0,0 0,0 0,0 0,-1 0,1 0,0-25</inkml:trace>
  <inkml:trace contextRef="#ctx0" brushRef="#br0" timeOffset="359972.1427">29220 15180,'25'0,"0"0,-1-49,1 49,0-25,0 25,0 0,-1-50,1 26,0-26,0 25,-25-49,0 24,0 25,0-24,0 24,-25-25,25 26,-25 24,0 0,25 24,-24 26,24-25,-25 24,25 26,0-50,0 24,0 26,0-1,0-49,0 49,0-24,25-25,-25 24,24-24,1 25</inkml:trace>
  <inkml:trace contextRef="#ctx0" brushRef="#br0" timeOffset="360592.9785">29418 15180,'25'-49,"0"49,25-25,-1 25,1 0,24 0,-24 0,-1 0,-24 0,0 0,0 0,0 0,-25 25,-25 24,0-24,25 25,0-25,0 24,0-24,0 25,25-50,0 0,-1 0,1 0,0 0,0 0,0-50,-1 25,1-24,0 24,-25-25,0 25,-25 25,0 0,1-49,-1 24,-25 25,25 0,1 0,-1 0,0 0</inkml:trace>
  <inkml:trace contextRef="#ctx0" brushRef="#br0" timeOffset="362579.2782">30634 14982,'0'-25,"25"25,-25-49,24 49,-24-25,25 25,-25-50,25 50,-25-25,25 25,0 0,-1 0,26 0,-25 0,0 0,-1 0,1 0,0 0,25 0,-26 0,1 25,-25 25,25-50,-25 25,0 24,-25-49,25 25,-25 25,1-50,-1 24,0 26,0-50,0 0,1 0,48 0,1 0,0 0,0 0,0 0,-1 0,1 0,0 0,0 0,0 0,-25 25,24 24,-24-24,0 25,-24-25,-1 24,0-49,0 0,0 25,1 25,-26-50,25 0,0 0,1 0,-1 0,0 0,0 0,0-50,25 25,0-24</inkml:trace>
  <inkml:trace contextRef="#ctx0" brushRef="#br0" timeOffset="366701.4681">27260 13469,'0'-50,"-24"50,24-24,0-51</inkml:trace>
  <inkml:trace contextRef="#ctx0" brushRef="#br0" timeOffset="367651.0475">27285 11336,'-25'0</inkml:trace>
  <inkml:trace contextRef="#ctx0" brushRef="#br0" timeOffset="368714.1662">18852 17363,'-25'0,"25"-25,25 25,-1 0,1-49,0 24,0 25,0 0,-1-50,1 50,-25-24,25 24,-25-50,-25 50,0 0,1 50,-1-50,25 24,-25 26,25-25,0 24,25-49,0 25,-25 25,24-50,1 25,0-25,0 49,24-49,-24 0</inkml:trace>
  <inkml:trace contextRef="#ctx0" brushRef="#br0" timeOffset="369128.4891">19323 17413,'25'0,"-25"-50,24 50,1 0,0 0,0 0,0 0,-1 0,-24 50,0-25,0 24,-24-24,24 25,-25-25,0 24,0 26,0-51,50-24,0 0,0 0,24 0,1 0,0-24,24 24,-24-50</inkml:trace>
  <inkml:trace contextRef="#ctx0" brushRef="#br0" timeOffset="369397.6078">19993 17066,'0'-25,"0"50,0 24</inkml:trace>
  <inkml:trace contextRef="#ctx0" brushRef="#br0" timeOffset="369585.8149">20141 17562,'0'0,"-24"25,24 24,24-49</inkml:trace>
  <inkml:trace contextRef="#ctx0" brushRef="#br0" timeOffset="376149.2379">25450 11534,'-25'0,"0"0,25 25,-25-25,0 0,1 0,24 50,-25-50,0 0,50 0,0 0,-1 0,1 0,0 0,-25 24,25 26,-25-25,25 24</inkml:trace>
  <inkml:trace contextRef="#ctx0" brushRef="#br0" timeOffset="380526.8415">20662 17338,'0'-49,"25"49,-25-25,25 25,0 0,-25-50,25 50,-1-24</inkml:trace>
  <inkml:trace contextRef="#ctx0" brushRef="#br0" timeOffset="382260.9257">20762 17289,'0'-25,"0"-25,0 26,0-26,0 25,0-24,0 24,-25 25,25-50,0 25,-25 25,25-49,25 49,0 0,-1 0,1 0,0 0,0 0,0 0,-1 0,1 0,0 0,0 0,0 0,-1 0,1 0,-25 49,25-49,-25 25,0 25,-25-25,25 24,0-24,-25 25,25-26,0 26,25-50,-25 25,25-25,0 0,0 0,-1 0,-24 49</inkml:trace>
  <inkml:trace contextRef="#ctx0" brushRef="#br0" timeOffset="382960.8567">21431 17041,'25'0,"0"0,0 0,-1 0,1 0,0 0,0 0,0 0,-1 0,1 0,0 0</inkml:trace>
  <inkml:trace contextRef="#ctx0" brushRef="#br0" timeOffset="383702.1489">21456 17264,'25'0,"0"0,24 0,-24 0,25 0,-1 0,1 0,-25 0,24 0,-24 0,0 0,0 0,0 0</inkml:trace>
  <inkml:trace contextRef="#ctx0" brushRef="#br0" timeOffset="386025.7382">22299 16966,'-24'0,"24"25,-25-25,25-25,-25 25,25-49,0 24,0-25,25 50,-25-24,25 24,-1-50,1 50,0-25,0 25,0 0,-1 0,1 0,0 0,0 0,0 0,-1 0,-24 25,25-25,-25 50,25-50,-25 24,0 26,0-25,0 24,-25-24,25 25,-25-50,1 25,24 24,-25-49,50 0,-1 0,1 0,0 0,0 0,0 0,-1 0,1 0,0 0,-25 25,0 25,0-26,-25-24,25 50,-25-50,25 25,-24-25,24 49,-25-49,0 0,25 25,-25-25,0 50,1-50,-1 0,0 0,0 0,0 0,1 0,-1 0,25-50,25 25,-1 25,1 0,0 0</inkml:trace>
  <inkml:trace contextRef="#ctx0" brushRef="#br0" timeOffset="386337.7742">23316 17289,'50'0,"-100"0,125 0,-50 49,-25-24,-25 25,0-50,25 25,-25 24,0-24,1 25,-1-50,0 25</inkml:trace>
  <inkml:trace contextRef="#ctx0" brushRef="#br0" timeOffset="386908.1169">24061 16669,'0'0,"0"25,0 24,0 26,0-51,0 26,0-25,0 24,0-24,0 25,-25-50,25 25,0 24,-25-49,25-49,-25 49,0-25,1 25,-1 0,25-50,-25 50,0 0,25 50,-25-50,0 0,25 25,-24 24,24-24,0 25,24-50,1 0,0 0,0 0,0 0,24 0,-24 0</inkml:trace>
  <inkml:trace contextRef="#ctx0" brushRef="#br0" timeOffset="387461.052">24482 17190,'-25'0,"25"-50,25 25,0-24,-25 24,25 25,-25-75,0 26,0 24,0-25,0 26,25 24,-1 0,1 0,0 0,0 0,0 0,-1 0,1 0,0 0,-25 24,0 26,0-25,0 24,0-24,0 25,25-25,-25 24,25-49,-1 0,1 0</inkml:trace>
  <inkml:trace contextRef="#ctx0" brushRef="#br0" timeOffset="387642.764">25127 16892,'0'0,"25"0,0 0,0 0,-1 0,26 0,-25 0,24 0</inkml:trace>
  <inkml:trace contextRef="#ctx0" brushRef="#br0" timeOffset="387829.7845">25177 17140,'-50'50,"75"-50,0-50,0 25,24 25,-24-49</inkml:trace>
  <inkml:trace contextRef="#ctx0" brushRef="#br0" timeOffset="388261.7548">25673 16743,'-25'0,"25"25,-25-25,25 50,-25-26,25 26,0-25,0 24,0-24,0 25,25-50,-25 25,25-25,0 0,0 0,-1-25,1-25,0 25,-25-24,25 24,0-25,-25 26,0-26,0 25,0-24,-25 49,25-25,-25 25,0 0</inkml:trace>
  <inkml:trace contextRef="#ctx0" brushRef="#br0" timeOffset="388508.5995">26045 16991,'0'50,"0"-25,-25 24,0-49,25 25,-24 25,-1-50</inkml:trace>
  <inkml:trace contextRef="#ctx0" brushRef="#br0" timeOffset="390121.0208">27384 16520,'-24'0,"-1"0,25 25,-25-25,0 49,0-49,1 0,-1 0,25 25,-25-25,0 50,0-50,25 25,0 24,25-49,0 0,0 0,0 0,24 0,-24 0,25 0,-26 0,26 0,0 0,-1-49,-24 49,25 0,-1-25,-24 25,0 0,0 0,-1-50,1 50,-25-25,25 25,-25-49,25 24,-25-25,0 26,-25-26,0 25,0 25,1 0,-1 0,0 0,0 0,25 25,0 25,-25-50,25 74,0-49,0 24,-24-24,24 25,0-25,0 24,0-24,0 25,0-26,0 26,0 24,0-49,0 25,24-50,1 0,0-50</inkml:trace>
  <inkml:trace contextRef="#ctx0" brushRef="#br0" timeOffset="390381.466">28253 16470,'0'-24,"0"48,24-48,1 24,0 0,0 0,0 0,-1 0,1 0,0 0,0 0,0 0,-1 0</inkml:trace>
  <inkml:trace contextRef="#ctx0" brushRef="#br0" timeOffset="390565.7379">28327 16694,'0'0,"-25"0,50-25,0 25</inkml:trace>
  <inkml:trace contextRef="#ctx0" brushRef="#br0" timeOffset="391299.4965">27384 16520,'25'0,"-25"-50,25 50,-25-24,25 24,0 0,-1-50,1 50,0-25,0 25,0 0,-1 0,1 0,25 0,-25 0,-1 25,1-25</inkml:trace>
  <inkml:trace contextRef="#ctx0" brushRef="#br0" timeOffset="394167.6062">28848 16396,'0'-25,"25"25,-1 0,-24-74,25 74,0-50,0 25,-25-24,25 24,-1-25,-24 25,25 25,0 25,-25 25,0-25,25 24,-25-24,0 25,25 24,0 1,-25-51,24 26,-24-100</inkml:trace>
  <inkml:trace contextRef="#ctx0" brushRef="#br0" timeOffset="394411.9916">28848 16148,'-25'0,"50"0,-75 0,25 0,25-50,25 50,0 0,0 0,24 0,1 0,0 0,24 0,-24 0,-1 0,1 0,-25 0</inkml:trace>
  <inkml:trace contextRef="#ctx0" brushRef="#br0" timeOffset="394664.8954">29344 16371,'0'0,"-25"25,25 25,-25-50,25 24,-24 26,-1-25,25 24,-25-49,25 75,-25-75,25 25,-25 24</inkml:trace>
  <inkml:trace contextRef="#ctx0" brushRef="#br0" timeOffset="395046.4604">29418 16545,'25'0,"0"49,0-49,0 25,-25 25,-25-50,25 25,-25-25,25 49,-25-49,25 25,25-50,0 25,0 0,-1 0,26-49</inkml:trace>
  <inkml:trace contextRef="#ctx0" brushRef="#br0" timeOffset="395452.7201">30088 16247,'0'-25,"25"25,-25-49,25 24,-1 25,1-75,0 75,-25-74,25 24,-25 26,0-26,0 25,0-24,0 98,-25-49,25 75,0-1,-25 0,25 1,-25-1,25 1,-24-1,24 1,0-1,0-49,0 24</inkml:trace>
  <inkml:trace contextRef="#ctx0" brushRef="#br0" timeOffset="395948.6715">30113 16297,'0'0,"25"0,-1 0,26 0,0-50,-1 50,1 0,-25 0,24 0,-24 0,-25 50,-25-50,1 0,-1 74,0-49,0 25,25-26,0 26,0-25,25 24,0-49,0 0,-1 0,1 0,25-49,-25 24,-1 25,-24-50,25 26,-25-51,0 1,-25 24,1 50,24-25,-25 25,0 25</inkml:trace>
  <inkml:trace contextRef="#ctx0" brushRef="#br0" timeOffset="396427.7331">31378 16297,'25'0,"0"-50,24 25,-24 25,0-49,0 24,-1-25,-24 25,25-24,-25 24,25 25,-25-50,0 100,0-25,0 24,0-24,0 25,0 24,0-49,0 25,0 24,0 1,25-1,-25-49,25 24</inkml:trace>
  <inkml:trace contextRef="#ctx0" brushRef="#br0" timeOffset="396737.7273">31428 16148,'-25'-50,"50"100,-75-125,100 75,-1 0,1-49,-1 49,26 0,-1 0,1-25,-1 25,-24 0,-1 0,1 0,-25 0,-1 0,1 0,-50 0,1 0</inkml:trace>
  <inkml:trace contextRef="#ctx0" brushRef="#br0" timeOffset="399051.7195">20017 18182,'-24'0,"24"49,24-49,1 0,-50 0,1 0,-1 0,0 25,0-25,25 50,-25-50,1 74,24-49,0 25,0 24,0-49,24 25,1-26,0-24,25 0,-1 0</inkml:trace>
  <inkml:trace contextRef="#ctx0" brushRef="#br0" timeOffset="399565.7171">20389 18529,'0'-50,"25"50,0-24,25 24,-26 0,26 0,-25 0,0 0,-1 0,1 24,-25 26,-25-50,25 25,-24 25,48-50,1 0,0-50,0 50,0 0,0 0,-25 50,0-26,-25 26,0-50,25 25,-25 24,0-49</inkml:trace>
  <inkml:trace contextRef="#ctx0" brushRef="#br0" timeOffset="399829.2329">21158 18008,'0'25,"0"25</inkml:trace>
  <inkml:trace contextRef="#ctx0" brushRef="#br0" timeOffset="400042.9185">21158 18529,'0'25,"0"25,25-50,0 0,0 0</inkml:trace>
  <inkml:trace contextRef="#ctx0" brushRef="#br0" timeOffset="405696.6257">22002 18033,'25'0,"-25"-25,24 25,-24 25,-24-25,-1 50,0-50,0 24,0-24,1 50,-1-50,0 25,0-25,0 49,1-49,-1 0,25 25,0 25,-25-50,25 25,0 24,25-49,0 0,-1 0,1 0,0 25,0-25,0 0,-1 0,1 0,25 0,-25-25,-1 25,26 0,-25 0,0-49,-1 24,1 25,0 0,0-50,0 50,-25-25,24-24,-24 24,0-25,0 26,-24 24,-1 0,0-50,0 50,0-25,1 25,-1 0,0 0,0 0,0 0,1 0,24 25,-25-25,25 50,0-26,0 26,0-25,0 24,25-24,-25 25,0-25,0 24,24-24,-24 25,0-26,25 26,-25 25,25-51,-25 26,25-50,0 0,-1-50</inkml:trace>
  <inkml:trace contextRef="#ctx0" brushRef="#br0" timeOffset="405999.9118">22473 18231,'25'0,"-25"-49,25 49,-1 0,1-25,0 25,0 0,0 0,-1 0,1 0,0 0,0 0</inkml:trace>
  <inkml:trace contextRef="#ctx0" brushRef="#br0" timeOffset="406274.6404">22622 18405,'-25'50,"0"-50,50 0,0 0,0 0,-1 0,1-50,0 50,0 0,0-25,0 25,-1 0,1 0</inkml:trace>
  <inkml:trace contextRef="#ctx0" brushRef="#br0" timeOffset="407225.5539">23168 18380,'24'-49,"1"24,-25-25,25 50,-25-25,25 25,-25-49,0 24,25 25,-25-50,0 26,0-26,24 100,1-26,-25 26,25-25,-25 24,25-24,-25 25,25-25,-25 24,24-49,-24 25,25-25</inkml:trace>
  <inkml:trace contextRef="#ctx0" brushRef="#br0" timeOffset="407633.4667">23093 18083,'-25'0,"50"0,-74 0,49-50,24 50,26 0,-25 0,24-25,1 25,-25 0,24 0,-24 0,25 0,-25 0,-1 0,1 0,0 0,0 0</inkml:trace>
  <inkml:trace contextRef="#ctx0" brushRef="#br0" timeOffset="407884.4523">24085 18405,'25'50,"-25"-26,0 26,0-25,0 25</inkml:trace>
  <inkml:trace contextRef="#ctx0" brushRef="#br0" timeOffset="408406.4976">24780 17810,'0'0,"0"49,0-24,0 25,0-25,0 24,25 26,-25-51,0 26,0-25,0 24,0-24,0 25,0-25,-25-25,0-25,0-25,0 25,1 25,-1 0,0-49,0 24,0 25,-24 0,24 0,0 25,0 24,25-24,0 25,25-50,0 0,0 25,0-25,24 0,1 0,-25-25,24 25</inkml:trace>
  <inkml:trace contextRef="#ctx0" brushRef="#br0" timeOffset="409105.201">25326 17934,'-25'0,"0"25,0 24,0-49,1 0,-1 25,0 25,0-26,0 26,1-50,24 25,0 24,24-49,1 0,0 0,0 0,0 0,24 0,-24 0,25-49,-26 49,1-25,0 25,-25-50,25 26,0-26,-1 25,-24-24,0 24,0-50,0 26,0 24,-24 25,24-50,-25 26,0 24,0 24,25 26,-25-50,25 74,0-49,0 25,0 24,0-49,0 25,0 24,0 0,25 1,-25-50,0 24,25-49,-25 25,0 25,25-50,0 0</inkml:trace>
  <inkml:trace contextRef="#ctx0" brushRef="#br0" timeOffset="409298.5861">25871 17934,'0'-50,"0"25,25 25,0 0,0 0,0 0,-1 0,1 0,0 0</inkml:trace>
  <inkml:trace contextRef="#ctx0" brushRef="#br0" timeOffset="409465.7534">25921 18182,'-25'49,"0"-49,50 0,-25-49,25 49,25-25,-26-25</inkml:trace>
  <inkml:trace contextRef="#ctx0" brushRef="#br0" timeOffset="409858.595">26268 17785,'-25'0,"1"0,24 25,0 24,-25-49,25 25,0 25,0-25,0 24,0-24,0 25,25-50,-1 0,1 0,0 0,0 0,0-50,-1 25,1-24,-25 24,25-50,-25 1,0 24,0 26,0-26,-25 25,0 25,1 0,24 25</inkml:trace>
  <inkml:trace contextRef="#ctx0" brushRef="#br0" timeOffset="410057.4249">26715 18083,'0'0,"0"24,0 26,-25-50,25 25,-25 24,0-24,0 25,1-50,24 25</inkml:trace>
  <inkml:trace contextRef="#ctx0" brushRef="#br0" timeOffset="410849.5837">28253 17711,'-50'0,"100"0,-125 0,50 0,50 0,0-50,0 25,0-24,-25 24,0-25,0 25,0-49,0 24,-25 25,25-24,25 98,-1-49,26 0,0 0,-26 25,26-25,0 50,-26-50,1 0,0 0,0 0,-25 25,-25 24,0-24,25 25,0-25,0 24,0 26,0-1,0-49,25 24,0-49</inkml:trace>
  <inkml:trace contextRef="#ctx0" brushRef="#br0" timeOffset="411069.7216">29046 17487,'0'0,"-25"0,50 0,0 0,0 0,25 0,-26 0,26 0,-25 0</inkml:trace>
  <inkml:trace contextRef="#ctx0" brushRef="#br0" timeOffset="411269.4552">29046 17785,'25'0,"0"0,0 0,0-50,-1 50</inkml:trace>
  <inkml:trace contextRef="#ctx0" brushRef="#br0" timeOffset="414082.5493">29741 17338,'-25'0,"25"-49,0 24,0-25,25 50,0-24,-1 24,1 0,0 0,0 0,0 0,-1 0,1 0,0 0,0 24,-25 26,0-25,0 24,0-24,-25 25,0-50,0 25,25 24,-24-49,-1 0,50 0,-1 0,-24-49,25 49,0 0,0 0,0 0,-1 0,1-25,0 25,0 0,0 0,-1 0,1 25,-25 24,0-24,0 25,-25-25,25 24,-24-49,-1 25,0 25,0-50,0 24,1 26,-1-50,0 0,0 0,0 0,1 0,48 0,1-50</inkml:trace>
  <inkml:trace contextRef="#ctx0" brushRef="#br0" timeOffset="414749.5534">30634 17190,'25'0,"-1"0,1 0,0-50,0 25,0 25,-1-49,1 24,-25-50,25 26,0 24,-25-25,0 26,0-26,0 25,-25 50,0-25,25 50,-25-50,1 74,24-49,-25 24,25 26,0-1,0-49,0 25,25 24,-25-49,0 24,0-24,0 25,0-25,0 24,0-24</inkml:trace>
  <inkml:trace contextRef="#ctx0" brushRef="#br0" timeOffset="415284.7534">30783 17214,'0'-24,"24"24,1 0,25 0,-25 0,24 0,-24 0,25 0,-26 24,26-24,-25 0,0 0,-1 0,-24 50,-24-50,-1 0,0 25,0 24,0-49,1 25,-1 25,25-25,0 24,25-24,-25 25,24-50,1 25,0-25,0 0,24 0,-24-25,0 25,-25-50,25 25,-25-24,0 24,0-25,0 25,-25-49,0 74,-24-50,24 26,-25 24,25 0,1 0,-1 0,0 24</inkml:trace>
  <inkml:trace contextRef="#ctx0" brushRef="#br0" timeOffset="416069.0711">31973 17190,'-25'0,"1"0,-1 0,25 24,-25 26,0-50,0 25,1 24,-1-49,0 75,25-50,0 24,0-24,0 25,25-50,0 25,-1-25,1 49,0-49,0 0,0 0,-1 0,1 0,-25-49,25 49,-25-25,25 25,0-50,-25 25,24 25,-24-49,0 24,25 25,-25-50,0 25,0-24,-25 49,1-25,-1 25,-25-50,1 26</inkml:trace>
  <inkml:trace contextRef="#ctx0" brushRef="#br0" timeOffset="421239.7981">17611 15131,'-74'-25,"49"25,25 25,-25 24,0-24,1 25,-1 24,0-49,0 50,25-1,-25 0,25 1,0-1,0 1,0-1,0-24,0 24,0 0,25 1,0-50,0 24,0-24,-1 25,1-50,0 24,0 26,0-50,0 25,-1 25,1-50,0 24,0 26,-25-25,25 24,-25-24,0 25,24-25,-24 24,0 26,0-51,0 26,-24 24,24-49,-25 25,0-25,25 24,-25-24,0 25,1-50,-1 0,0 24,0-24,25 50,0-25,25 24,0-49,24 75,1-50,0 99,24-50,0 25,26 25,-26-24,25 24,0 24,-24-48,-1 24,-24-50,-1 1,-24-51,0 26,0-25,0 24,-25-98,-25 24</inkml:trace>
  <inkml:trace contextRef="#ctx0" brushRef="#br0" timeOffset="423185.8004">11559 16594,'-50'0,"26"0,24-49,-25 49,0 0,0 0,0 0,1 49,-1-49,0 25,0-25,0 50,1-50,24 25,0 24,0-24,0 25,0-26,24 26,1-25,-25 24,25-24,-25 25,25-50,0 25,-25 24,24-24,-24 25,0-26,0 26,0-25,-24 24,-1-49,0 0,0 0</inkml:trace>
  <inkml:trace contextRef="#ctx0" brushRef="#br0" timeOffset="423777.4045">12105 16321,'-50'-24,"0"24,26 0,-1 0,0 0,0 0,25 24,-25 26,1-50,24 25,0 25,0-26,0 26,0-25,0 24,0-24,24 25,-24-25,25 24,0-24,0 25,0-26,-1 26,1-25,0 24,0-24,0 25,-25-25,24 24,-24-24,0 25,0-26,0 26,0-25,0 24,-24-24,24 25,-25-25,0 24,0-49,0 0,1 25,-1-25,0 0,0 0</inkml:trace>
  <inkml:trace contextRef="#ctx0" brushRef="#br0" timeOffset="424385.1965">13370 16470,'0'-24,"0"48,0 26,25-50,-25 74,24-49,1 25,-25-25,25 24,-25-24,0 25,0-26,0 26,0-25,-25-50,0 25,1 0,-1 0,25-50,-25 50,0 0,0 0,1 0,24 50,0-25,0 24,24-24,1-25,25 50,-25-50,-1 0</inkml:trace>
  <inkml:trace contextRef="#ctx0" brushRef="#br0" timeOffset="424818.6168">13692 16818,'0'-50,"25"50,-25-25,0-24,0 24,0-25,0 25,-25-24,25 24,-25 25,25-50,25 50,0 0,0 0,0 0,-1 0,1 0,0 50,0-50,0 0,-1 0,-24 25,25-25,-25 49,25-49,-25 25,25 25,0-50,24 25,-24 24,49-49,-24 0</inkml:trace>
  <inkml:trace contextRef="#ctx0" brushRef="#br0" timeOffset="425287.274">14808 16222,'-24'0,"24"25,24 25,-24-26,25 26,-25-25,0 25,25 24,-25-49,0 24,0-24,0 25,0-100,-25 50,0-25,1 25,-1 0,0-49,-25 24,26 25,-1 0,0 0,0 0,0 25,25 24,0-24,0 25,25-50,25 0,-1 0,1 0,0 0</inkml:trace>
  <inkml:trace contextRef="#ctx0" brushRef="#br0" timeOffset="425918.2623">15429 16321,'0'-24,"0"48,-25 26,0-50,0 25,0 25,0-50,1 24,24 26,-25-25,25 24,0-24,0 25,25-50,-25 25,24-25,26 49,-25-49,0 0,24 0,-24-49,0 49,25-25,-26 25,1-50,0 25,-25-49,25 24,-25-24,0-1,0 51,-25-51,0 26,25 24,-25 25,25-50,-24 50,24 50,0-25,0 24,24 26,-24-1,25 1,0-1,0 0,-25-49,25 25,-1 24,-24-49,25 25,0-26,0-24,-50 0,0 0</inkml:trace>
  <inkml:trace contextRef="#ctx0" brushRef="#br0" timeOffset="426637.4835">17314 17785,'-25'0,"0"0,0 0,0 25,1 24,-1-49,0 25,0 25,-24-50,-1 25,25-25,-24 0,-26 0,26 0,-1 0,0-25,1 25,-1-50,25 25,1-24,-1 24,25-25,0 26,0-26,25 50,-1 0,1 0</inkml:trace>
  <inkml:trace contextRef="#ctx0" brushRef="#br0" timeOffset="426978.6976">16818 17487,'0'0,"-25"0,0 0,0 25,-24 25,24-50,0 25,0 24,-24-49,24 0,0 25,-25 25,26-50,-1 0,25 24,0 26,25-50,-1 0,1 74,0-74,0 25,0 25</inkml:trace>
  <inkml:trace contextRef="#ctx0" brushRef="#br0" timeOffset="429077.4215">12452 16743,'-25'0,"0"-49,25 24,25 25,0 0,0 0,0 0,-1 0,1 0,0 0,0 25,-25 24,25-49,-25 25,24 25,-24-26</inkml:trace>
  <inkml:trace contextRef="#ctx0" brushRef="#br0" timeOffset="429249.429">12650 17338,'0'0,"-24"0,48-49</inkml:trace>
  <inkml:trace contextRef="#ctx0" brushRef="#br0" timeOffset="429559.7666">12874 16669,'-25'0,"50"0,-1 0,1 25,0 24,0-49,-25 25,25 25,-25-26,24 26,-24-25,0 24,0-24,0 25</inkml:trace>
  <inkml:trace contextRef="#ctx0" brushRef="#br0" timeOffset="429745.0678">13146 17363,'0'50,"-24"-50</inkml:trace>
  <inkml:trace contextRef="#ctx0" brushRef="#br0" timeOffset="455696.197">11609 5755,'-25'0,"0"0,25 49,-25-49,0 25,25 25,-24-25,24 24,-25 26,25-51,0 26,0-25,0 24,0 26,25-50,-1 24,1-49,0 0,25 0,-1 0,1 0,-25 0,24 0,-24 0,0 0,0-49,24 24,-24 25,0-50,-25 25,25-49,-25 24,24 26,-24-51,0 1,-24 24,-1 25,0-49,-25 74,1-75,-1 75,1 0,-1 0,0 0,1 0,-1 0,25 25,1 25,-1-50,0 74,0-74,0 75</inkml:trace>
  <inkml:trace contextRef="#ctx0" brushRef="#br0" timeOffset="456010.4382">11162 6474,'0'74,"0"-49,25-25,-50 0,0 0</inkml:trace>
  <inkml:trace contextRef="#ctx0" brushRef="#br0" timeOffset="548194.8318">4316 4018,'-25'0,"0"75,25-50,0 49,0 50,0 25,0 24,0 26,0 49,25 50,0-26,0 26,24 0,-24-1,0 1,0 0,0-1,-1-73,-24 24,0-50,0-24,0-25,0-25,0-50,0 0,0-49,0 25,0-100,0 25</inkml:trace>
  <inkml:trace contextRef="#ctx0" brushRef="#br0" timeOffset="548670.7995">1364 6995,'-198'0,"396"0,-446 0,199 0,24 0,0 0,50 0,24 0,51-50,73 26,75-51,75 25,24-24,50 0,0-1,24-24,1 25,-25-1,0 1,-50 24,0 25,-24-49,-50 24,-50 26,-25-26,-49 25,-25 25,-25 0,-49 0,0-49,-25 49,-1 0</inkml:trace>
  <inkml:trace contextRef="#ctx0" brushRef="#br0" timeOffset="550088.7491">5606 6176,'0'-49,"25"24,-50 25,0 0,25 25,0 24,25-49,0-49,-25 24,-25 25,0 0,25 25,-25 24,25-24,25-25,0 0,0 0,-1-25,1 25,-25-49,0 24,-25 25,1 0,-1 0,0 25,0-25,0 49,1-24,24 25,0-25,0 24,24-49,1 0,0-49,0 24,-25-25,0 25,-25 25,25-49,-50 49,26 0,-1 49,0-49,25 25,-25 25,25-25,0 24,25-49,0 0,0 0,24 0,-24-49,0 24,0-25,-1 25,-24-24,0 24,0-25,-24 50,-1-24,-25 24,25 24,1-24,-26 50,0-50</inkml:trace>
  <inkml:trace contextRef="#ctx0" brushRef="#br0" timeOffset="551280.7234">4242 5159,'-25'50,"50"-50,-1-50,1 50,-25-24,-25 24,1 0,-1 0,0 0,25 24,25 26,0-50,-1 0,1 0,0-50,0 50,0-24,-25-26,0 25,-25 25,0 0,0 0,0 0,1 0,-1 0,0 0,25 25,0 25,25-50,0 0,-1 0,1 0,-25-50,25 25,-50 25,0 0,1 0,-1 0,0 0,0 0,0 25,25 25,25-26,0-24,0 0,0 0,-1-24,1 24,0-50,-25 25,25 25,-25-49,0 24</inkml:trace>
  <inkml:trace contextRef="#ctx0" brushRef="#br0" timeOffset="552579.1443">3001 6548,'-24'0,"24"25,0 25,24-50,1 0,0 0,0 0,0 0,-25-50,0 25,-25 25,0 25,0-25,25 50,-25-50,25 25,0 24,25-49,0 0,0 0,0-49,-25 24,24 25,-24-50,0 25,0-24,0 24,-24 25,-1 0,0 0,0 0,25 25,-25-25,1 49,-1-49,25 25,0 25,0-25,25-25,-1 0,1-25,-25-25,25 25,-25-24,0 24,-25 25,25 25,-25 24,-24-49,49 25,-25 25,0-25,25 24,25-49,0 0,0-49,-1 24,1 25,0-50,-25 25,25 25,-25-49,-25 98</inkml:trace>
  <inkml:trace contextRef="#ctx0" brushRef="#br0" timeOffset="553966.8348">4415 7665,'25'0,"0"0,0 0,-1 0,1 0,-25-50,25 25,-50 25,25-49,-25 49,1 0,-1 0,0 0,0 0,0 49,1-49,-1 25,25 25,0-26,0 26,25-25,-1-25,1 0,0 0,0 0,0-25,-1 25,1-50,-25 26,0-26,-25 25,1 25,-1 0,0 25,0 25,25-26,0 26,25-50,0 0,0 0,-1 0,1 0,0 0,0-50,-25 26,0-26,-25 50,25-25,-25 25,0 0,1 25,-1-25,25 50,-25-50,25 24,0 26,25-50,0 0,-1 0,1 0,0-50,0 50,-25-24,25 24,-25-50,-25 50,0 0,0 0,0 0,1 50,-1-50,0 0,0 24,50-24,0 0,0 0,-1-24</inkml:trace>
  <inkml:trace contextRef="#ctx0" brushRef="#br0" timeOffset="556478.913">6772 5680,'-25'-25,"0"25,25 25,0 25,25-25,0 24,-1-24,1 25,0-25,0 24,25-24,-26 25,26-26,-25 26,0-25,24 24,-24-49,0 0,-25 25,25-25,-50 50,0-50,-25 25,1 24,-26-24,-24 25,25-26</inkml:trace>
  <inkml:trace contextRef="#ctx0" brushRef="#br0" timeOffset="557670.3191">3969 4242,'25'0,"-1"-50,1 50,0-25,0 25,0-49,-1 24,1 25,0-50,-25 25,25 25,0 0,-1 0,1 0,25 25,-1 25,1-50,24 25,-24 24,24-24,-24 25</inkml:trace>
  <inkml:trace contextRef="#ctx0" brushRef="#br0" timeOffset="558825.3023">1091 6772,'25'0,"0"0,-25 24,0 26,-25-50,0 25,1 25,-1-26,0 26,0-25,0 24,1-49,24 25,-25 25,50-50,24 0,1 0,24 0,1 0,-1 0</inkml:trace>
  <inkml:trace contextRef="#ctx0" brushRef="#br0" timeOffset="559774.5877">7739 5804,'-25'0,"0"0,1 0,-1 25,0-25,0 50,0-50,1 25,-1 24,0-49,0 25,25 25,0-26,0 26,0-25,25 24,0-49,-25 25,49-25,-24 0,0 0,0 0,24 0,-24 0,0 0,0-25,0 25,-1-49,1 24,0 25,0-74,0-1,-25 1,0 24,0 25,-25 25,0-49,-25 24,1 25,-1 0,1 0,-1 0,0 0,1 0,-1 0</inkml:trace>
  <inkml:trace contextRef="#ctx0" brushRef="#br0" timeOffset="560701.6464">4564 3721,'0'-50,"25"25,-25-24,25 24,-25-50,24 1,-24 24,25 26,-25-51,25 26,-25 24,25 25,0 25,-25 24,24-24,26 25,-25 24,0-49,24 24,-24 26,0-75,-25 25,25 24</inkml:trace>
  <inkml:trace contextRef="#ctx0" brushRef="#br0" timeOffset="560897.9574">4589 3274,'-25'0,"0"0,25-49,25 49,0-25,24 25,26 0,-26 0,26-50</inkml:trace>
  <inkml:trace contextRef="#ctx0" brushRef="#br0" timeOffset="561091.621">5259 3299,'0'0,"-25"124,25-99,-25 24,25 26,0-1,-25 1,25-50,0 49,-25-24</inkml:trace>
  <inkml:trace contextRef="#ctx0" brushRef="#br0" timeOffset="561427.6821">5383 3721,'0'-50,"24"50,1 0,25 50,-25-50,-1 25,1 24,0-24,-25 25,25 24,-25-49,0 24,0-24,0 25,0-25,25-25,-1 0,1 0,25 0,24-25,-24 25,24 0,-24-50</inkml:trace>
  <inkml:trace contextRef="#ctx0" brushRef="#br0" timeOffset="562378.0274">794 7962,'-50'25,"75"-50,0-24,0 24,-25-25,24 25,-24-24,25 24,-25-25,25 26,-25-26,0 100,25-50,-25 24,25 26,-25-25,24 24,1-24,0 25,0-25,0 24,-1-49,1 25,0-25</inkml:trace>
  <inkml:trace contextRef="#ctx0" brushRef="#br0" timeOffset="562631.3837">744 7764,'-74'0,"148"0,-173 0,99 49,25-49,24 0,26-49,-26 24,51 25,-26 0,25-50,0 26,1 24,-26 0</inkml:trace>
  <inkml:trace contextRef="#ctx0" brushRef="#br0" timeOffset="563693.3829">4564 9302,'-50'0,"26"0,24-50,0 25,0-24,24 49,-24-25,25 25,0 0,0-50,0 50,-1-24,1 24,0 0,0 0,0 24,-25 26,-25-25,25 24,-25-49,25 25,0 25,25-50,0 0,-1 0,1 0,0 0,0 25,-25 24,0-24,-25 25,0-50,25 74,-25-74,1 25,-1 24</inkml:trace>
  <inkml:trace contextRef="#ctx0" brushRef="#br0" timeOffset="564039.6357">4961 9327,'0'0,"0"-25,0-25,0 25,0-49,25 74,-25-50,0 26,0-26,25 50,-25 50,24-26,-24 26,25-25,0 24,-25-24,25 25,0-50,-25 25</inkml:trace>
  <inkml:trace contextRef="#ctx0" brushRef="#br0" timeOffset="564228.7419">4837 9004,'-25'-50,"50"50,0-24,24 24,1 0,0 0,24 0,-24-50</inkml:trace>
  <inkml:trace contextRef="#ctx0" brushRef="#br0" timeOffset="564428.3753">5432 9029,'0'0,"-25"50,1 24,24-49,-25 24,0-24,0 50,0-1,1 0,-1 1,25-26,-25 26</inkml:trace>
  <inkml:trace contextRef="#ctx0" brushRef="#br0" timeOffset="564752.373">5358 9475,'0'0,"25"-24,-1 24,1 0,0 24,0 26,0-50,-25 25,24 24,-24-24,25 25,-25 24,0 1,0-51,25-24,0-24,24 24,26 0,-1-75,26 75,24-49</inkml:trace>
  <inkml:trace contextRef="#ctx0" brushRef="#br0" timeOffset="570472.7141">4936 6325,'25'0,"0"-49,0 49,-1-25,1 25,25 0,-25 0,24-50,1 50,-1 0,1-25,0 25,-1 0,1 0,24 0,-24 0,24 0,-24 0,24-49,1 49,-26-25,26 25,-26 0,-24 0,0 0,0 0,0 0,-50 0,-25 0,25 0,-24 0,-26 25,26-25,-26 49,-24-49,25 0,-26 25,1 25,0-50,25 0,-26 0,26 25,0-25,-1 49,1-49,24 0,-24 0,-1 0,26 0,-26 25,26-25,-1 0,25 0,-24 0,24 0,0 0,0 0,0 0,50-25,25 25,-1 0,26 0,24-49,0 49,0-25,1 25,-1 0,0-50,-24 50,24-25,-25 25,1 0,-1 0,0 0,1 0,-26-49,26 49,-26-25,1 25,0 0,-1 0,-24-50,25 50,-25 0,24 0,-24-24,0 24,0 0,-50 0,0 24,-25-24,1 0,-1 50,1-50,-26 0,1 0,-1 25,1 24,-1-49,1 0,0 0,-1 25,1-25,24 0,-24 50,-1-50,26 0,-26 0,26 0,-26 0,26 25,-26-25,26 0,-1 49,0-49,1 0,24 0,0 0,0 0,50 0,0 0,25 0,24-49,0 49,26-25,-1 25,0 0,25-50,-25 50,25-25,-24 25,24 0,-25-49,0 24,25 25,-25 0,1-50,-26 50,25-24,-24 24,-1 0,0 0,-24-50,0 50,-1 0,1-25,-1 25,-24 0,25 0,-25 0,-1 0,1 0,25-49,-25 49,0 0,-1 0,1 0,-25-25,25 25,0 0,0 0</inkml:trace>
  <inkml:trace contextRef="#ctx0" brushRef="#br0" timeOffset="572163.7496">5581 6176,'-25'0,"25"-49,0 24,0-25,0 26,0-26,0 25,0-24,-25 24,25-25,-24 25,24-24,-25 24,0-50,0 75,25-49,-25 24,1 25,24-50,-25 26,0-26,25 25,-25 25,0 0,1-49,24 24,-25 25,0 0,0 0,0-50,1 50,-1-25,0 25,0 0,0 0,1 0,-1 0,0 0,0 0,0 0,1 0,-1 0,0 0,0 0,0 0,-24 0,24 0,-25 0,25 0,-24 0,24 25,-25-25,26 0,-1 50,0-50,0 0,-24 0,24 0,0 0,0 25,0-25,1 0,24 49</inkml:trace>
  <inkml:trace contextRef="#ctx0" brushRef="#br0" timeOffset="573604.1672">5407 6251,'-24'0,"-1"0,25-50,0 25,-25 25,25-49,-25 24,0-25,1 26,24-26,-25 25,0 25,25-49,-25 24,0 25,25-50,-24 50,-1-25,0 25,0-49,0 24,-24 25,24 0,0 0,0-50,-24 25,24 25,-25 0,25 0,-24 0,-1-49,25 49,-24 0,-1-25,25 25,1 0,-1 0,0 0,0 0,0 0,1 0,-1 0,0 0,0 25,0-25,1 49,-1-49,0 0,0 0,-24 25,24 25,-25-50,25 25,1 24,-26-49,25 25,0 25,-24-50,24 74,0-74,0 25,1 25,-1-26,25 26,-25-50,25 25,-25 24,0 26,0-50,25 24,0-24,0 25,-24-50,24 24,0 26,-25-25,25 24,25-49,-1 0</inkml:trace>
  <inkml:trace contextRef="#ctx0" brushRef="#br0" timeOffset="575433.423">5283 6251,'-24'0,"-1"0,25-50,-25 50,25-25,-25 25,0 0,1 0,24-49,-25 24,0 25,0 0,0-50,1 50,-1-24,0 24,0 0,0 0,1 0,-1-50,0 50,0 0,0 0,0 0,1 0,-1-25,0 25,0 0,0 0,1 0,-1 0,0 0,0 0,0 0,1 0,-1 0,0 0,0 0,0 25,1-25,-26 50,25-50,0 0,1 0,-1 24,0-24,0 0,0 50,1-50,-1 0,0 25,25 24,-25-49,0 25,1 25,-1-25,0 24,0-24,25 25,0-26,-25-24,25 50,0-25,0 24,0-24,0 25,0-25,25 24,0-49,-25 25,25 25,0-50,-1 0,-24 24,25-24,0 50,0-50,0 0,-1 0,1 25,0-25,0 0,0 50,-1-50,1 0,0 0,0 0,0 0,-1 0,1 24,0-24,0 0</inkml:trace>
  <inkml:trace contextRef="#ctx0" brushRef="#br0" timeOffset="576997.5968">4812 6474,'-25'0,"0"0,1 0,-1 0,0 0,25 25,-25-25,0 49</inkml:trace>
  <inkml:trace contextRef="#ctx0" brushRef="#br0" timeOffset="581040.0934">5234 5159,'-25'0,"0"0,25 50,-25-50,1 0,-1 0,0 25,0-25,0 49,1-49,-1 0,0 0,25 25,0 25,0-25</inkml:trace>
  <inkml:trace contextRef="#ctx0" brushRef="#br0" timeOffset="582566.3676">4862 5432,'-25'0,"25"25,-25-25,0 50,0-50,1 24,-1-24,0 50,0-50,25 25,-25-25,1 0,24 49,24-24,-24 25,25-50,0 0</inkml:trace>
  <inkml:trace contextRef="#ctx0" brushRef="#br0" timeOffset="583659.7777">4018 5904,'-24'0,"24"49,0-24,24 25,-24-26,0 26,25-50,-25 25,0 24,0-24,25 25,0-50,0 0,-1 0,26 0,-25 0,0 0,-1 0,1 0</inkml:trace>
  <inkml:trace contextRef="#ctx0" brushRef="#br0" timeOffset="593340.4298">27211 11782,'0'-25,"0"50,0-99,0 49,0-25,0 26,0-26,0 25,0-24,0 24,0-25,-25 25,25-24,-25 49,25-25,0-25,0 100,0-25,0 24,0-24,0 25,0-25,0 24,25 26,-25-1,25-49,-25 24,0-24,0 25,0-25,0 24,0-24,0 25,25-50,-25 24,0 26,0-25,0 24,0-24,0 25,0-25,0 24,0-24,0 25,0-25,0 24,0-24,0 25,0-26,0 26,0-25,0 24,0-24,0 25,0-25,0 24,0-24,0 25,0-26,0 26,0-25,0 24,0-24,0 25,-25-50,25 25,0 24,-25-49,25 25,-25 25,25-25,0 24,0-24,-25-25,25 50,25-50,-25-50,25 25,0-24,-25 24,25 25,-25-50,0 25,0-24,0 24,0-25,0 25,0-24,0 24,0-25,0 26,0-26,0 25,0-24,0 24,0-25,0 25,0-24,0 24,0-25,0 26,0-26,0 25,0-24,0 24,-25 25,25-50,0 25,0-24,0 24,0-25,0 25,-25 25,25-49,0 24,0-25,0 26,0-51,0 26,-25 24,25-25,0 25,0-24,0 24,0-49,-25 74,25-50,0 25,0-24,0 24,0-25,0 25,0 50</inkml:trace>
  <inkml:trace contextRef="#ctx0" brushRef="#br0" timeOffset="596531.8164">26987 12427,'-24'0,"48"0,1-49,-25 24,25 25,0-50,-25 25,25 25,0 25,-25 25,24-50,1 25,0 24,0-49,0 25,-25 25,24-50,-24 24,25 26,0-50,-25 25,25-25,-25 49,25-49,-1 0,1 0,0 0,-50-49,25 24,-25 25,1-50,-1 26,25-26,-25 25,0 25,0-49,25 24,-24 25,-1-50,0 25,0 25,0-49,25 24,-24 25,-1 0,0 25,25 24,-25-24,25 25,-25-25,0 24,25-24,-24 25,-1-26,25 26,-25-50,25 25,-25-25,25 49,0-98,25 24,0-25,0 26,-25-26,24 25,1-24,-25 24,25 25,-25-50,25 25,-25-24,25 98,0-24,-1 25,1-25,25 24,-25-24,-1 25,1 24,0-74,0 74,0-74,-1 25,-24 25,25-50,-25 25,0-50</inkml:trace>
  <inkml:trace contextRef="#ctx0" brushRef="#br0" timeOffset="599239.6141">5159 6276,'0'49,"50"-49,-25 0,49 0,1 0,24 0,25 0,25-49,0 49,-1 0,-24 0,-24-25,-26 25,-24 0,-26 0,-48 0,-1 0,-25 0</inkml:trace>
  <inkml:trace contextRef="#ctx0" brushRef="#br0" timeOffset="599618.7271">5779 6102,'25'-74,"-25"24</inkml:trace>
  <inkml:trace contextRef="#ctx0" brushRef="#br0" timeOffset="607522.9065">12948 16818,'-25'0,"0"0,25 24,-24-24,-1 0,0-24,0 24,0-50,25 25,-24 25,24-49,24 49,1 0,0 0,0 0</inkml:trace>
  <inkml:trace contextRef="#ctx0" brushRef="#br0" timeOffset="615572.2634">12179 17711,'-25'0,"0"0,1 0,-1 24,25 26,-25-50,0 25,0 24,1-49,24 25,-25 25,25-25,0 24,25-49,-1 25,1-25,0 0,0 0,0 0,-1 0,1 0,0 0,0-25,0 25,0 0,-1 0,-24-49,25 49,-25-25,25 25,-25-50,0 25,0-24,0 24,-25 25,25-50,-25 50,25-24,-24 24,-1 0,0 0,0 0,0 24,0-24,1 50,-1-50</inkml:trace>
  <inkml:trace contextRef="#ctx0" brushRef="#br0" timeOffset="616993.8459">12229 15949,'-25'0,"0"0,0 0,0 0,1 0,24-24,-25 24,25-50,0 25,-25 25,25-49,0 24,25-25,-25 25,25 25,-1-49,1 24,0 25,0 0,0 0,0 0,-1 0,1 0,0 0,0 0,-25 25,25 24,-25-24,0 25,0-25,0 24,0-24,-25 25,25-26,0 26,-25-50,50 0,0 0,-1-50,1 50,-25-24,25 24,0 0,0-50,-1 50,1 0,0 0,0 0,0 0,-25 50,24-50,-24 24,0 26,-24-50,24 25,-50 24,25-24,-24 25,-1-25</inkml:trace>
  <inkml:trace contextRef="#ctx0" brushRef="#br0" timeOffset="619107.5039">15577 16297</inkml:trace>
  <inkml:trace contextRef="#ctx0" brushRef="#br0" timeOffset="620258.3292">15577 16222,'0'25,"0"-50,-24 25,24 25,-25-25,0 50,0-26,0 26,1-50,-1 25,0 25,0-26,0 26,0-50,25 74,-24-74,24 25,-25 25,25-25,-25-25,25 49,0-24,25-25,0 0,-1 0,1 0,0 0,0 0,0 0,0-25,-1 25,1 0,0 0,0 0,0-49,-1 49,1 0,-25-25,25 25,0 0,-25-50,25 50,-1-25,-24-24,0 24,0-25,0 26,0-26,0 25,0-25,-24 50,24-24,-25 24,0 0,25-50,-25 50,0-25,1 25,-1 0,0 0,0 0,25 25,0 25,0-26,0 26,0-25,0 25,25 24,0 0,0 1,-1-1,1 1,0-75,-25 24,25 26,0-25,-25 24,24-49,-24 25,0 25,25-50,0 0,-25-50</inkml:trace>
  <inkml:trace contextRef="#ctx0" brushRef="#br0" timeOffset="623083.8085">10740 17884,'-24'0,"48"0,-24-25,25-24,0 24,-25-25,25 26,-25-26,25 25,-25-24,0 24,0-25,24 25,1 50,-25 25,25-50,0 25,0 24,-1-24,-24 25,25-50,0 0</inkml:trace>
  <inkml:trace contextRef="#ctx0" brushRef="#br0" timeOffset="623317.3138">10666 17512,'-50'0,"26"0,-1 0,50 0,-1 0,26 0,0-25,-1 25,26 0,-26 0,26 0</inkml:trace>
  <inkml:trace contextRef="#ctx0" brushRef="#br0" timeOffset="623525.5703">11237 17587,'-25'49,"0"26,0-51,25 26,-25 24,0 1,25-50,-24 49,24-24,-25 24,25-49,-25 24</inkml:trace>
  <inkml:trace contextRef="#ctx0" brushRef="#br0" timeOffset="623880.1872">11237 17959,'0'-25,"24"25,1 25,0-25,-25 49,25-49,-25 25,0 25,0-26,0 26,0-25,0 24,-25-49,25 25,0 25,25-100,0 25,-1-24,1 24,25-25,-25 26,-1-51,1 26</inkml:trace>
  <inkml:trace contextRef="#ctx0" brushRef="#br0" timeOffset="624606.379">11088 16148,'24'0,"1"0,-25-50,25 25,-25-24,25 24,-25-25,0 26,25 48,-25 26,25-50,-25 74,24-74,-24 25,0 25,25-50,-25 25,25 24</inkml:trace>
  <inkml:trace contextRef="#ctx0" brushRef="#br0" timeOffset="624963.8306">10964 15925,'0'0,"-25"0,0 0,50 0,0 0,24 0,1 0,-1 0,26-50,-25 25,24 25,-24 0,-1 0,-24-49,25 49,-50-25,24 25,1 0,0 0</inkml:trace>
  <inkml:trace contextRef="#ctx0" brushRef="#br0" timeOffset="626495.9015">27384 11237,'-24'0,"-1"24</inkml:trace>
  <inkml:trace contextRef="#ctx0" brushRef="#br0" timeOffset="626869.973">27211 11311,'-25'0,"25"-50,-25 50,0 0,-24-24,-1 24,-24 0</inkml:trace>
  <inkml:trace contextRef="#ctx0" brushRef="#br0" timeOffset="627524.6341">24780 13618,'0'25</inkml:trace>
  <inkml:trace contextRef="#ctx0" brushRef="#br0" timeOffset="628393.0766">27335 11237,'-25'0,"25"-50,-25 25,0 25</inkml:trace>
  <inkml:trace contextRef="#ctx0" brushRef="#br0" timeOffset="629225.4202">25152 14015,'-25'0,"0"0</inkml:trace>
  <inkml:trace contextRef="#ctx0" brushRef="#br0" timeOffset="636390.8442">11187 17711,'-25'0,"25"-50</inkml:trace>
  <inkml:trace contextRef="#ctx0" brushRef="#br0" timeOffset="636787.4556">11261 16446</inkml:trace>
  <inkml:trace contextRef="#ctx0" brushRef="#br0" timeOffset="637306.7864">10319 16694,'-99'74,"198"-148,-248 198,99-100,26 26,-26 24,0-49,25 25,1-25,-1 24,0-49</inkml:trace>
  <inkml:trace contextRef="#ctx0" brushRef="#br0" timeOffset="637613.9325">9823 16966,'-25'0,"50"0,-1 0,26 0,0 0,24 0,1 0,-26 0,26 0,-26 0,1 0,-1 0,-24 0,0 0,0 0,0 0,-25-49,0 24</inkml:trace>
  <inkml:trace contextRef="#ctx0" brushRef="#br0" timeOffset="637877.2501">10145 16619,'-25'0,"50"0,-74 0,24 0,0 0,0 0,25 50,0-25,25 24,0 26,-25-51,25 26,-1-25,1 24,0 26,0-50,-25 24,25-24,-1 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3-04-17T03:44:38.95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1662 843,'0'0,"-25"0,25-24,25 24,0 0,0 0,24-50,-24 50,25 0,-26 0,1 0,0 0,0 50,0-50,-25 24,0 26,-25-25,0 24,0-24,25 25,-25-50,1 0,24 25,24-25,1 0,25 0,-25 0,24 49,-24-49,0 0,0 25,-25 25,0-26,-25 26,0-25,-25 24,1-24,24 25,-25-50</inkml:trace>
  <inkml:trace contextRef="#ctx0" brushRef="#br0" timeOffset="194.957">2555 1042,'0'0,"25"0</inkml:trace>
  <inkml:trace contextRef="#ctx0" brushRef="#br0" timeOffset="451.8097">2977 521,'0'74,"0"-49,0 50,0-1,0 50,0-50,24 26,-24 24,0-25,0-25</inkml:trace>
  <inkml:trace contextRef="#ctx0" brushRef="#br0" timeOffset="784.6628">2084 1935,'-124'0,"248"0,-372 25,148 24,26-49,49 0,50 0,74 0,75 0,74-74,25 74,0-50,-1 25,-24 25,-24-49,-51 24,-24 25,-50 0,-24-50,-50 50,24-24,-74 24,-24 0</inkml:trace>
  <inkml:trace contextRef="#ctx0" brushRef="#br0" timeOffset="3029.0277">8210 893,'0'-50,"0"100,0-25,-24 49,24 1,-25 49,0 24,0 26,-24 25,24-26,-25 26,0 24,1-50,24 26,-25 24,26 0,-1-49,0 24,25 26,-25-1,0-74,1 24,-1 26,0-50,25-1,-25-48,0 49,25-1,0-24,-24 25,24 0,0 0,0 0,0-50,0 25,0 25,0-50,0 25,0 25,0-75,-25 75,25-74,0 73,0-73,0 24,0 25,0-25,0 25,0-49,0 24,0-25,0 50,0-49,0-50,0 49,0-24,0-26,0 26,0-25,0 24,0-98,0 24,0-25,-25-24</inkml:trace>
  <inkml:trace contextRef="#ctx0" brushRef="#br0" timeOffset="3891.8016">5035 5904,'-24'0,"48"0,1 0,25 0,-1 0,51 0,24 0,24 0,51-25,24 25,25 0,25 0,0 0,25 0,-1 25,50 24,1-49,-1 0,-25 25,26 25,-1-50,0 24,1 26,-1-50,0 74,-25-74,26 25,-26 25,1-25,-26 24,1-49,0 0,-25 25,-1 25,1-50,-25 0,0 0,0 24,0-24,-49 50,24-50,-49 0,24 0,-24 0,-1 25,1 24,-25-49,0 0,-25 25,-25-25,-25 0,1 0,-50 0,24 50,-24-50,25 0,-50-50,0 25</inkml:trace>
  <inkml:trace contextRef="#ctx0" brushRef="#br0" timeOffset="4311.8901">16619 6325,'-49'0,"73"0,1 0,0 25,0 25,24-50,-24 0,25 0,-25 24,-1-24,1 50,0-50,25 0,-50 25,0 24,-50-24,25 25,0 24,1-49,-26 25,25-26,25 26,-25-50,1 0,24 25</inkml:trace>
  <inkml:trace contextRef="#ctx0" brushRef="#br0" timeOffset="5372.0324">17537 6176,'-25'0,"50"0,0 0,-25 25,25-25,-1 0,-24 50,25-50,0 0,0 25,0 24,-1-24,-24 25,25-26,-25 26,0-25,0 24,0-24,0 25,25-50,0-50,24 25,1-49,0 24,-1 26,1-26,-1 25,1-24,-25 24,0 25,-1 0,1-50,0 50,-25 50,0 24,0-49,0 25,0 24,25 0,0 1,24-50,1 24,-1 26</inkml:trace>
  <inkml:trace contextRef="#ctx0" brushRef="#br0" timeOffset="6390.0538">7764 893,'-25'0,"50"0,-75 0,75 0,0 0,0 0,-1 0,26-50,-25 50,0-24,24 24,-24 0,0 0,0 0,0 24,-1 26,1-50,0 25,0 24,0-49,24 0,-24 0</inkml:trace>
  <inkml:trace contextRef="#ctx0" brushRef="#br0" timeOffset="6955.1402">8582 695,'0'-25,"0"50,-24-50,48 25,-24 25,25-25,0 49,25-49,-26 25,26-25,0 0,-1 0,-24 0,0 0,24-25,-24 25,0-49,0 24,0 25,-25 25,0 24,0-24,-25 49,25 1,-25 49,0-50,-24 75,24-75,25 75,-25-50,0 26,0-51,1-49,24 24,0-123,0 0,24-1,26-49,0 25,-1-25,26 25,-26-25,26 49,-26 1</inkml:trace>
  <inkml:trace contextRef="#ctx0" brushRef="#br0" timeOffset="9895.7568">7789 2927,'-25'0,"25"50,0-26,25-24,-1 50,1-25,0 24,0-49,0 25,-1 25,1-50,0 74,25-49,-25 25,24 24,-24-74,25 74,-26-49,26 25,0 24,-26-49,26 25,-25-50,0 74,-1-74,1 25,0 25,0-26,0 26,-1-25,1 24,25 26,-25-75,-1 74,1-74,25 75,-25-75,-1 74,1-74,0 74,0-49,0 25,-1-25,26 24,-25-24,0 25,0-26,-25 26,24-50,1 25,0 24,0-49,0 75,-1-75,-24 25,25 24,0-49,0 25,0 25,-1-50,-24 74,25-74,0 25,0 25,0-26,-1 26,1-25,0 24,0-24,0 25,-1-25,-24 24,25-49,0 75,0-75,0 24,-25 26,24-25,1 24,0-49,0 75,0-75,-25 25,24 24,1-49,0 25,-25 25,25-50,0 25,-25 24,24-49,-24 25,25-25,-25 50,25-50,0 24,0 26,0-50,-25 25,24-25,-24-25</inkml:trace>
  <inkml:trace contextRef="#ctx0" brushRef="#br0" timeOffset="11962.3291">8558 5755,'-25'0,"0"0,25 49,25-49,-25 25,25-25,-1 50,1-25,0 24,0-24,-25 25,25-50,-25 24,-25 26,0-50,0 25,-24 24,24-24,0 25,-25-50,26 25,24 24,-25-49</inkml:trace>
  <inkml:trace contextRef="#ctx0" brushRef="#br0" timeOffset="12377.2028">8607 6424,'-25'50,"50"-50,0 0,0 0,0 0,-50 0,0 0,0 0,0 0,1 0,-26 0,25 25,25 24,-25-49,1 25,24 25,0-25,0 24,24-49,1 25,0-25,0 50,24-50</inkml:trace>
  <inkml:trace contextRef="#ctx0" brushRef="#br0" timeOffset="12740.7377">8930 6722,'24'0,"1"0,-25 50,-25-26,25 26,-24-50,24 25,-25 25,25-26,25-24,24 0,1 0,24-24,-24 24,24-50</inkml:trace>
  <inkml:trace contextRef="#ctx0" brushRef="#br0" timeOffset="15139.7047">7441 4018,'0'25,"0"25,0-25,0 24,25-24,-25 25,25-26,-25 26,25-25,-25 24,25-49,-25 25,24-25,1 0,0 0,0-25,24 25,-24 0,0-49,0 49,24-25,-24 25,0 0,0-50,-25 26</inkml:trace>
  <inkml:trace contextRef="#ctx0" brushRef="#br0" timeOffset="15676.6125">6623 4316,'25'0,"-1"0,1 0,0 0,-25-50,25 50,-50 0,0 50,0-25,1 24,-1-49,25 75,0-50,0 24,0-24,25 25,24-50,-24 0,25 0</inkml:trace>
  <inkml:trace contextRef="#ctx0" brushRef="#br0" timeOffset="15915.7457">7119 4614,'-25'0,"25"24,0 26,25-25,-25 24,0-24,0 25,0 24,0-49,25 25</inkml:trace>
  <inkml:trace contextRef="#ctx0" brushRef="#br0" timeOffset="18415.9421">8781 4564,'-25'0,"25"-25,25 25,-25-74,25 24,-25 25,0-24,0 24,24 25,1 0,0 0,0 25,24-25,1 0,-25 49,25-49,-1 0,-24 0,0 25,0-25,-1 50</inkml:trace>
  <inkml:trace contextRef="#ctx0" brushRef="#br0" timeOffset="19257.6232">9500 4762,'0'-49,"0"24,25 25,-25-50,25 26,0 24,-25-50,-25 50,25 50,-25-50,0 0,0 24,25 26,-24-25,24 24,0-24,0 25,0-25,0 24,24-49,1 25,25-25,-25 0,-1 0,1 0,0 0,0 0,0-25</inkml:trace>
  <inkml:trace contextRef="#ctx0" brushRef="#br0" timeOffset="19756.5191">9823 4862,'24'0,"1"-25,25 25,-25 0,-1 0,1 0,0 0,0 0,0 0,-25 25,0 24,-25-49,25 25,-25 25,50-50,0 0,0 0,-1 0,1 0,-25 25,25-25,-25 49,-25-24,25 25,-25-50,-24 24,24 26,-25-50</inkml:trace>
  <inkml:trace contextRef="#ctx0" brushRef="#br0" timeOffset="22121.3328">10120 6623,'-24'0,"48"-50,-24 25,25 25,0 0,-25-49,25 24,0 25,-25 25,24-25,-24 49,0-24,0 25,0-25,0 24,0-24,-24 25,-1-26,25 26,25-50,-1 0,26 0,-25 0,24 0</inkml:trace>
  <inkml:trace contextRef="#ctx0" brushRef="#br0" timeOffset="22330.4708">10641 6772,'0'24,"0"26,-25-50,25 25,-24 25</inkml:trace>
  <inkml:trace contextRef="#ctx0" brushRef="#br0" timeOffset="22723.3715">10889 6648,'-25'0,"1"49,-1-49,25 25,-25 25,25-26,0 26,25-50,0 0,-1 0,1 0,0-50,0 26,0-26,-25 25,-25-24,0 49,25-25,-25 25,0 0,1 0</inkml:trace>
  <inkml:trace contextRef="#ctx0" brushRef="#br0" timeOffset="22975.4291">11088 6474,'0'0,"24"25,-24 24,25 26,-25-50,0 24,0 26,0-51,0 26,0 25,-25-51,1 26,-26 24,0-49,1 25,-26-50</inkml:trace>
  <inkml:trace contextRef="#ctx0" brushRef="#br0" timeOffset="23303.6359">10046 6474,'-25'-50,"50"100,-75-100,25 100,1-50,24 74,-50-49,25 25,25 24,-25 1,25-1,0 1,0-1,50 0,0 1,24-50,1 24</inkml:trace>
  <inkml:trace contextRef="#ctx0" brushRef="#br0" timeOffset="24045.6276">7119 2679,'-25'0,"0"25,1 24,-1-24,0 25,0-25,0 24,1-24,24 25,0-26,0 26,24-50,1 0</inkml:trace>
  <inkml:trace contextRef="#ctx0" brushRef="#br0" timeOffset="24437.8914">7268 2753,'-25'0,"0"0,25 25,-25 25,25-25,0 24,-24-49,24 25,0 25,24-50,1 0,0 0,0-50,0 25,-1-24,-24 24,0-25,0 25,-24 25,-1 0</inkml:trace>
  <inkml:trace contextRef="#ctx0" brushRef="#br0" timeOffset="24651.6743">7342 2927,'0'50,"0"-26,0 26,25-50,-25 25,0 24,0-24</inkml:trace>
  <inkml:trace contextRef="#ctx0" brushRef="#br0" timeOffset="25053.6719">7491 2456,'0'-50,"0"100,0-26,25 26,-25-25,0 24,25-49,-25 25,0 25,24-50,1 0,0-50,0 25,0 25</inkml:trace>
  <inkml:trace contextRef="#ctx0" brushRef="#br0" timeOffset="25310.5736">7615 2084,'-25'0,"50"0,-75 0,75 0,-25 24,25 26,25 24,-26-49,1 25,0 24,0 1,0 24,-25-25,-25 50,0-24</inkml:trace>
  <inkml:trace contextRef="#ctx0" brushRef="#br0" timeOffset="26289.5853">6896 6127,'-25'0,"25"49,-25-49,0 25,25 25,-25-50,1 25,24 24,-25-24,25 25,0-26,0 26,25-50,-25 25,24-25,1 0,0 0,0 0,25 0,-26-25,1 25,25-74,-25 24,-1 25,1-49,0 24,-25 25,0-24,0 24,-25-25,0 50,1-24,-26 24</inkml:trace>
  <inkml:trace contextRef="#ctx0" brushRef="#br0" timeOffset="27503.565">7392 2456,'0'24,"0"26,-25-50,0 0,0 0,25-50,0 26,25-26,0 25,0 25,0 0,-25 25</inkml:trace>
  <inkml:trace contextRef="#ctx0" brushRef="#br0" timeOffset="31371.5251">15180 1935,'-24'0,"24"25,0 24,-25 26,25-51,0 26,-25-25,25 24,0-24,0 25,0-100,0 25,25-24,-25-26,49-24,-24 25,0-1,0 1,0 0,-1 24,1 25,-25-25,0 26,25 24,0 24,-25 26,25-25,-25 25,0 24,25-49,-25 49,0-24,0 24,0-49,0 25,0 24,0-49</inkml:trace>
  <inkml:trace contextRef="#ctx0" brushRef="#br0" timeOffset="31574.4587">15205 2009,'-25'0,"25"-49,25 49,0 0,0 0,24 0,-24 0,25 0</inkml:trace>
  <inkml:trace contextRef="#ctx0" brushRef="#br0" timeOffset="32150.9664">15304 1290,'0'0,"-49"-25,24 25,50 0,0 25,-1-25,26 0,-25 0,25 49,-1-49</inkml:trace>
  <inkml:trace contextRef="#ctx0" brushRef="#br0" timeOffset="32354.1117">16024 1712,'0'0,"-25"0,50 0,0 0,24 0,1 0</inkml:trace>
  <inkml:trace contextRef="#ctx0" brushRef="#br0" timeOffset="32557.818">15949 2009,'0'0,"-24"0,-1 0,50 0,24 0,-24 0,25 0</inkml:trace>
  <inkml:trace contextRef="#ctx0" brushRef="#br0" timeOffset="32938.7139">17115 1439,'0'-25,"-25"25,1 25,-1 24,0-24,0 49,-24-24,49 49,-50-24,25-1,0 1,25-1,0-24,0 24,25 0,50-49,-26 25,26 24,-1-74</inkml:trace>
  <inkml:trace contextRef="#ctx0" brushRef="#br0" timeOffset="33660.0477">17512 1712,'-25'0,"50"0,0 24,0-24,-50-24,0-26,25 25,0-25,0 26,-25 24,25-50,0 25,25 25,0 0,0 0,0 0,-1 0,1 25,-25 25,25-50,-25 24,0 26,0 25,0-51,-25 26,25-25,-25 24,1-24,24 25,0-25,0 24,24-49,1 0,0 0,25-49,-26 49,26-25</inkml:trace>
  <inkml:trace contextRef="#ctx0" brushRef="#br0" timeOffset="34079.1495">18058 1637,'0'25,"0"25,0-26,0 26,0-25,0 24,0-24,25-25,-25-25,24-24,1 24,0-49,0 24,0 25,-1-25,-24 26,25 24,-25 74,25-74,-25 75,25-51,-25 26,0-25,25 24,-1-24</inkml:trace>
  <inkml:trace contextRef="#ctx0" brushRef="#br0" timeOffset="34381.516">18430 1042,'-25'0,"50"0,-25 25,49 24,-24-24,0 25,0-26,0 26,-25-25,25 24,-1-49,1 0,0 0,25-49,-26 24,26 25,0-50,-1 26</inkml:trace>
  <inkml:trace contextRef="#ctx0" brushRef="#br0" timeOffset="34635.262">18976 1712,'0'0,"-25"0,74 0,1 0,0 24,24-24,-24 50,24-50,-24 0,-1 0,1-50</inkml:trace>
  <inkml:trace contextRef="#ctx0" brushRef="#br0" timeOffset="34871.1244">19298 1439,'-50'0,"50"49,0-24,0 25,0-26,0 51,0-25,0 24,0 0,0-49,0 25,0-25</inkml:trace>
  <inkml:trace contextRef="#ctx0" brushRef="#br0" timeOffset="35353.5003">19645 1637,'0'-50,"0"100,0-124,25 98,-25 26,25-25,0 25,24-50,-24 24,0 26,25-50,-26-50,26 26,-25 24,0-75,-1 25,-24 26,0 48,0 26,0 25,-24-51,24 51,-25-1,0 1,0-1,0 0,1-24,-1 24,0-49,0 25,0-50,1 0,-1 0,25-75,25 1,-25 0</inkml:trace>
  <inkml:trace contextRef="#ctx0" brushRef="#br0" timeOffset="35697.5362">20191 1191,'25'0,"-25"24,25 26,-25-25,24 24,-24-24,25 25,0-25,0-25,0 0,-1-25,1 25,0 0,0-50,24 25,-24 25,0-49,0 24</inkml:trace>
  <inkml:trace contextRef="#ctx0" brushRef="#br0" timeOffset="35908.3865">20737 1042,'25'25,"-1"24,-24 26,25-1,-25 25,0 25,-25 25,-24-50,-26 25,-49 25,0-74,-49 24</inkml:trace>
  <inkml:trace contextRef="#ctx0" brushRef="#br0" timeOffset="36767.4688">16421 1736,'25'0,"-1"0,1 0,-25 50,25-50,-25 25,25 24,-25 26,0-50,0 24,25-98,-1 24,-24-25,50 25,-25-49,0 74,-1-74,1 24,0 25,-25 50,0 25,0 24,25-49,-25 24,25-24,-1 25,1-50,0 0</inkml:trace>
  <inkml:trace contextRef="#ctx0" brushRef="#br0" timeOffset="37153.5368">16470 1414,'-49'-50,"49"25,25 25,-25-49,24 49,1-25,0 25,0 0,0-50,-1 50,1 0,0 50,0-50,24 74,-24-49,25 25</inkml:trace>
  <inkml:trace contextRef="#ctx0" brushRef="#br0" timeOffset="38520.4741">20985 1563,'-25'0,"0"0,50 0,0 0,0 0,24 0,26 0,-1 0,0 0,1 0,24 24,-25-24,-24 50,0-50,-26 0,1 0,0-50</inkml:trace>
  <inkml:trace contextRef="#ctx0" brushRef="#br0" timeOffset="38755.6149">21456 1265,'-25'0,"50"0,-50 25,25 24,0 26,0-50,0 49,0-24,0 24,0 1,0-1,0-49</inkml:trace>
  <inkml:trace contextRef="#ctx0" brushRef="#br0" timeOffset="39296.5157">21977 1488,'0'-49,"-25"49,25 49,25-24,0 25,0-26,-1-24,26 50,0-50,-1 0,-24-50,25 26,-1 24,-24-50,0 25,0-24,-25 98,-25 26,0-1,0 1,0-1,25 0,-24-49,-1 50,0-26,0 26,25-51,-25 26,1-50,-1 25,0-25,25-25,0-25,25 26,0-26,24 25,1-24,-1 24</inkml:trace>
  <inkml:trace contextRef="#ctx0" brushRef="#br0" timeOffset="39691.471">22076 1116,'-25'0,"50"0,-74-49,49 24,24 25,1 0,0 0,25 0,-26-50,1 50,0-25,0 25,0 0,-1 0,1 0,-25 25,25 25,0-25,0 24,-25 26,24-51,26 26</inkml:trace>
  <inkml:trace contextRef="#ctx0" brushRef="#br0" timeOffset="39967.2241">23118 1191,'0'0,"-99"0,49 0,1 24,24 26,-25-25,25 99,1-50,-1 1,25 74,0-75,0 25,25 25,-1-49,26-51,-25 26,24-25</inkml:trace>
  <inkml:trace contextRef="#ctx0" brushRef="#br0" timeOffset="40431.5138">23118 1414,'0'74,"0"-49,0 25,0-26,25 26,-25 25,25-51,-25 26,0-25,24-50,1 25,25-74,-25 24,-1 25,1-25,0 26,0 24,-25-50,0 25,0 50,0 25,-25-26,25 26,0 25,0-51,0 26,0-25,25 24,0-24</inkml:trace>
  <inkml:trace contextRef="#ctx0" brushRef="#br0" timeOffset="40980.4652">23738 1439,'0'0,"-50"-25,50 50,25 24,0-24,0 25,0-50,24 24,-24-24,0 0,25-24,-26 24,1-50,-25 25,25 25,0-49,-25 98,0-24,0 25,0 24,-25 1,25-51,-25 51,25-26,-25 26,25-1,0 1,-24-51,-1 26,25 24,-25-74,0 25,0-25,0 0,25-25,25-49,-25 24,50 26,-25-51,0 26</inkml:trace>
  <inkml:trace contextRef="#ctx0" brushRef="#br0" timeOffset="41236.8349">24433 1736,'24'-24,"1"24,0 0,0 0,24 0,1 0,-25 0,0 0,-1 0,1 0,0 0</inkml:trace>
  <inkml:trace contextRef="#ctx0" brushRef="#br0" timeOffset="42192.3295">25102 1364,'25'0,"-25"-25,0 50,0 25,0-25,25 24,25-24,-26-25,1 50,25-50,-25 0,24 0,-24-50,0 25,0 25,-1-49,1 24,0-25,-25 25,0 50,0 25,-25-25,25 24,-25 26,1-1,-1 1,-25-1,25-49,1 49,-1-24,0 24,0-49,0 25,1-26,-1 26,0-50,0 0,0 0,1 0,-1 0,0-50,25 26,25-51,0 75,24-74,-24 74,25-75,-26 75,26 0,-25-49,0 49,-1-25,1 25</inkml:trace>
  <inkml:trace contextRef="#ctx0" brushRef="#br0" timeOffset="42573.803">25623 1042,'0'0,"0"-50,0 100,0 24,25-74,-25 25,0 25,25-26,-25 26,25-50,-1-50,1 50,0-24,0 24,0 0</inkml:trace>
  <inkml:trace contextRef="#ctx0" brushRef="#br0" timeOffset="42847.3545">26045 893,'0'25,"25"24,0 26,24-50,-24 49,0 50,0-50,-25 26,0 24,0 25,-25-1,-25-48,-24 24,-25 24,-26-48,-48 24</inkml:trace>
  <inkml:trace contextRef="#ctx0" brushRef="#br0" timeOffset="56073.2809">7392 2530,'-25'0,"0"0,25-50,0 26,25 24,-25-50,25 50,0 0,-1 0,-24 50,25-50,-25 24,0 26,0-25,0 24</inkml:trace>
  <inkml:trace contextRef="#ctx0" brushRef="#br0" timeOffset="60651.1715">20117 3572,'-25'0,"50"0,-1 0,1 0,0 0,0 0,0 0,-1-50,1 50,-25-25,25 25,-50 0,0 0,-24 0,24 0,0 0,0 0,-24 25,24-25,0 50,0-50,1 25,-1 24,25-24,-25 25,25 24,0 1,0-51,0 26,0-25,0 24,25 26,0-75,-1 25,1-25,0 49,0-49,24 0,-24 0,0 0,0 0,0 0,-1 0,1 0</inkml:trace>
  <inkml:trace contextRef="#ctx0" brushRef="#br0" timeOffset="60959.3228">20588 4192,'0'0,"0"50,0-26,0 26,0 24,0-49,0 25,0-25,0 24</inkml:trace>
  <inkml:trace contextRef="#ctx0" brushRef="#br0" timeOffset="61282.3288">21307 3349,'0'0,"0"-50,0 100</inkml:trace>
  <inkml:trace contextRef="#ctx0" brushRef="#br0" timeOffset="61486.5438">21357 4316,'0'0,"0"25,0 24,-25-24</inkml:trace>
  <inkml:trace contextRef="#ctx0" brushRef="#br0" timeOffset="63475.9676">21307 3349,'-25'0,"25"24</inkml:trace>
  <inkml:trace contextRef="#ctx0" brushRef="#br0" timeOffset="65469.8538">21357 4390,'-25'0,"25"25,-50 25</inkml:trace>
  <inkml:trace contextRef="#ctx0" brushRef="#br0" timeOffset="67503.5402">5804 6325,'0'25,"-25"-25,1 50,-1-50,25 24,-25 26,0-50,25 25,0 24,-25-49,25 25,0 25,0-25,0 24,25-49,-25 25,25-25,0 0,0 0,-1 0,1 0,0 0,0 0,0-25,0 25,-1 0,1 0,-25-49,25 24,0 25,0-50,-25 25,24 25,-24-49,25 24,-25-25,0 26,0-26,-25 25,1 25,-1 0,0 0,0 25,0 25,1-50,24 24</inkml:trace>
  <inkml:trace contextRef="#ctx0" brushRef="#br0" timeOffset="67798.5543">6375 6474,'0'25,"0"24,0-24,0 25,0-25,0 24,0-24</inkml:trace>
  <inkml:trace contextRef="#ctx0" brushRef="#br0" timeOffset="68455.7335">7169 5953,'24'0,"1"0,-25 25,25 25,0 24,-25-49,0 24,0 26,0-1,0 25,0-24,0-1,-25 50,0-49</inkml:trace>
  <inkml:trace contextRef="#ctx0" brushRef="#br0" timeOffset="68991.6395">5581 6325,'-25'0,"0"75,25-51,-24 26,24 24,0 26,24 24,26-50,24 75,26-50</inkml:trace>
  <inkml:trace contextRef="#ctx0" brushRef="#br0" timeOffset="73139.2135">21580 3671,'25'-25,"0"50,-1 25,1-25,0 24,0-24,-25 25,25-26,0 26,-25-25,24 24,1-49,-25-74,25 24,0 26,0-51,-1 1,26 24,-25 25,0-24,-1 24,1-25,-25 100,0-25,0 24,0-24,0 25,0 24,0-49,0 25,0 24,25-49,0 24,0-49,-1 0</inkml:trace>
  <inkml:trace contextRef="#ctx0" brushRef="#br0" timeOffset="73394.0266">22647 3721,'-25'0,"74"0,-24 0,25 0,0 0,-1 0,1 25,-1-25</inkml:trace>
  <inkml:trace contextRef="#ctx0" brushRef="#br0" timeOffset="73599.543">22696 4093,'0'0,"25"0,25 0,-25-50,24 25,1 25,-1-49,1 24</inkml:trace>
  <inkml:trace contextRef="#ctx0" brushRef="#br0" timeOffset="74441.9602">23540 3522,'-25'-25,"25"-24,-25 98,0-49,25 75,-25-75,1 25,24 24,-25-24,25 25,0 24,0-49,0 25,25-50,-25 24,24 26,1-50,0 0,0 0,0 0,-1 0,1 0,0 0,0 0,0 0,-1-50,1 26,0-26,-25 25,25 25,-25-49,0 24,25-25,-25 25,0-24,0 24,0-25,-25 25,0-24,0 49,0 0,1 0,-1 0,0 0,0 49,0-49,1 25</inkml:trace>
  <inkml:trace contextRef="#ctx0" brushRef="#br0" timeOffset="74687.2814">24333 3820,'25'50,"-25"-26,0 26,0-25,0 24,-25-24,25 25</inkml:trace>
  <inkml:trace contextRef="#ctx0" brushRef="#br0" timeOffset="75269.0621">25524 3150,'25'-25,"-25"50,0 25,0 24,0 1,0-51,0 51,0-1,-25 1,25-26,0 26,0-50,0 24,-25-49,25 25,0 25,0-100,-25 25,1-24,24 24,-25 25,0-50,0 25,0 25,1 0,-26-49,25 49,0 0,1 49,-1-49,0 0,25 25,0 25,0-25,0 24,25-49,0 0,-1 25,1-25,25 0,-1-25,-24 25</inkml:trace>
  <inkml:trace contextRef="#ctx0" brushRef="#br0" timeOffset="75841.4223">25871 3373,'0'-24,"0"48,0 26,25-25,-25 24,25-24,-25 25,25-25,-25 24,0-24,0 25,25-50,-25-75,24 75,1-74,0-1,0 1,24 0,-24 24,25 25,-25-49,-1 74,-24-50,25 50,-25-25,0 50,0 25,0 24,0-49,0 25,0-26,0 26,0-25,25 24,0-24,24 25,26-50,-1 0</inkml:trace>
  <inkml:trace contextRef="#ctx0" brushRef="#br0" timeOffset="76084.9398">27136 3125,'0'0,"25"0,0 0,25 0,-26 25,26-25,-25 50,0-50,-1 0</inkml:trace>
  <inkml:trace contextRef="#ctx0" brushRef="#br0" timeOffset="76297.6074">27112 3497,'-25'0,"50"0,-1 0,1 0,0 0,25-49,-1 49,-24-25</inkml:trace>
  <inkml:trace contextRef="#ctx0" brushRef="#br0" timeOffset="80593.9694">27980 2977,'-25'0,"0"0,0 24,25 26,-25-50,1 0,24 25,-25-25,25 49,0-24,0 25,0-25,0 24,25-49,-1 0,-24 25,25-25,0 0,0 0,0 0,-25 50,24-50,1 0,0 0,0 0,0 0,0 0,-1 0,-24-50,25 50,-25-25,25 25,0 0,-25-49,25 24,-1-25,-24 25,0-24,0 24,-24 25,-1-50,0 50,25-24,-25 24,0 0,1 0,-1 0,0 0,0 0,-25 0,26 24,-26-24,25 50,0-25,1 24</inkml:trace>
  <inkml:trace contextRef="#ctx0" brushRef="#br0" timeOffset="82994.4925">12998 3349,'24'0,"1"24,-25 26</inkml:trace>
  <inkml:trace contextRef="#ctx0" brushRef="#br0" timeOffset="83146.3995">13246 3497</inkml:trace>
  <inkml:trace contextRef="#ctx0" brushRef="#br0" timeOffset="83306.3005">13246 3051,'0'0,"0"-50,-25 50,25-24,25 24,-25 24</inkml:trace>
  <inkml:trace contextRef="#ctx0" brushRef="#br0" timeOffset="83802.9958">13940 3299,'0'0,"0"50,0-26,0 26,0-25,-25 49,25-24,-24 24,24-49,0 25,0-25,0 24,0-24,-25-25,25-25,0-24,0 24,0-50,0 1,0-1,25 1,-25 0,24-1,-24 26,0 24,25 25,-25-50,25 50,0 50,0-50,-1 74,1-74,0 75,0-51,-25 26,25 24,-25-49,0 25,0 24,0-49,0 25</inkml:trace>
  <inkml:trace contextRef="#ctx0" brushRef="#br0" timeOffset="83970.8918">13891 3646,'0'-49,"0"24,24 25,1 0,0 0,0-50,24 25</inkml:trace>
  <inkml:trace contextRef="#ctx0" brushRef="#br0" timeOffset="84198.8144">13643 3125,'0'0,"-25"-49,50 24,24 25,26 0,-1 0,25 0,-24 0,-1 0</inkml:trace>
  <inkml:trace contextRef="#ctx0" brushRef="#br0" timeOffset="84422.5643">14560 3572,'0'25,"-24"-25,48 0,1 0,0 0</inkml:trace>
  <inkml:trace contextRef="#ctx0" brushRef="#br0" timeOffset="84865.4413">15131 3150,'0'50,"0"-25,25 24,-25 26,0-51,24 51,-24-26,25 26,-25-1,25-49,-25 25,0-25,25 24,-25-98,-25 24,0-25,25 25,-25 25,-24-74,24 74,0-50,0 50,1 0,-1 50,0-25,25 24,0-24,25 25,0 24,-1-74,26 25</inkml:trace>
  <inkml:trace contextRef="#ctx0" brushRef="#br0" timeOffset="85298.0262">15553 3572,'0'0,"0"-50,24 50,-24-25,25 25,0-49,-25 24,25 25,-25-74,0 24,0 25,0-24,-25 24,0 50,25 24,0-24,0 49,0-24,0 24,0 1,25-50,0 24,-25 26,25-75,-1 25,1-25,25 0,-25-25</inkml:trace>
  <inkml:trace contextRef="#ctx0" brushRef="#br0" timeOffset="85548.3869">15553 3051,'-50'0,"75"0,0 0,24 25,1-25,-1 0,1 0</inkml:trace>
  <inkml:trace contextRef="#ctx0" brushRef="#br0" timeOffset="85785.0382">16272 3274,'25'0,"-1"0,1 0,0 0,25 0,-1 0,26 0,-1 25,-24-25</inkml:trace>
  <inkml:trace contextRef="#ctx0" brushRef="#br0" timeOffset="85964.9176">16694 3522,'0'0,"0"50,49-100,-24 50,25 0</inkml:trace>
  <inkml:trace contextRef="#ctx0" brushRef="#br0" timeOffset="88133.1231">16694 3572,'-25'0,"0"-50,0 50,0 0,1 0,-1 0,0 0,0 0,0 0,1 0,-1 0,0 0,0 0,0 0,0 0,1 0,-1 0,25 50,0-100,25 50,-1 0,1 0,25 0,-25 0,24-25,1 25,0 0,-1 0,-24 0,0 0,0 0,-1 0,1 0,0 0,0 0</inkml:trace>
  <inkml:trace contextRef="#ctx0" brushRef="#br0" timeOffset="94487.3584">17264 3200,'0'-50,"-25"50,0 0</inkml:trace>
  <inkml:trace contextRef="#ctx0" brushRef="#br0" timeOffset="106801.5994">14114 744,'-50'0,"1"0,-1 0,0 25,26-25,-26 50,25-50,0 24,1 26,-1-25,25 24,0-24,25 25,-25-25,24 24,26-49,-25 0,0 0,-1 0,26 0,-25-49,0 49,-1-25,1 25,-25-50,25 50,-25-25,25 25,0 0,-25 25,24-25,1 50,0-50,0 0,0 0,-1 25,1-25,0 49,0-49,0 0,0 0,24 0,-24-49,0 24</inkml:trace>
  <inkml:trace contextRef="#ctx0" brushRef="#br0" timeOffset="106985.0466">14635 918,'25'-25,"-25"-25,24 50,-24 50,0-25,0 24,25-24,-25 25,0-25,0 24,25-24,-25 25</inkml:trace>
  <inkml:trace contextRef="#ctx0" brushRef="#br0" timeOffset="107126.9702">14536 546,'0'-25,"0"-25</inkml:trace>
  <inkml:trace contextRef="#ctx0" brushRef="#br0" timeOffset="107696.9395">14883 744,'0'0,"25"0,-25 25,24-25,26 50,-25-50,0 24,-1 26,1-50,0 0,0 0,-25-50,25 26,-1-26,-24 25,25 25,0 0,0 0,0 0,-1 0,1 0,0 0,-25-49,0 24,-25 25,0-50,25 25,-24 25,-1 0,0 0,0 0,0 25,25 25,0-25,0 24,0-24,25-25,25 50,-25-50</inkml:trace>
  <inkml:trace contextRef="#ctx0" brushRef="#br0" timeOffset="108080.4396">15528 546,'0'-25,"25"50,-1 24,1-24,0 25,0-25,0-25,-1-25,1-25,-25 25,0-24,25 24,0 25,-25-50,25 50,-1 50,1-50,0 74,0-74,-25 75</inkml:trace>
  <inkml:trace contextRef="#ctx0" brushRef="#br0" timeOffset="108560.9357">13742 1364,'-75'75,"150"-150,-150 199,51-124,48 0,26 0,49 0,100-49,73-26,51 50,49-49,25 0,49-1,-24 1,-50-1,-25 26,-74 24,-50-49,-49 24</inkml:trace>
  <inkml:trace contextRef="#ctx0" brushRef="#br0" timeOffset="110689.9804">15007 1364,'0'-25,"25"25,-1 0,1 0,0 0,25 0,-26 0,1 0,0 0,0 0,0 0,-1 0,1 0,0 0,0 0,0 0,0 0,-1 0,1 0,-50 0,1 0,-1 0,-25 0,25 0,0 0,-24 0,24 0,-25 0,26 0,-26 25,25-25,0 0,1 0,24 50,-25-50,50 0,-1 0,26-50,-25 50,24 0,1-25,0 25,-1 0,-24 0,0 0,0 0,0 0,-1 0</inkml:trace>
  <inkml:trace contextRef="#ctx0" brushRef="#br0" timeOffset="114763.21">17214 3125,'0'25,"0"25,0-100,0 25,25-24,0 49,0 0,0 0,-1 0,1 49,0-49,-25 25,0 25,0 24,-25-49,25 25,-25-26,25 26,0-25,-24 24,24-24,24-25,1 0,0 0,0-25,0 25,-1 0,1-49</inkml:trace>
  <inkml:trace contextRef="#ctx0" brushRef="#br0" timeOffset="115206.8811">17562 3200,'0'25,"25"24,-25-24,0 25,24-50,-24-50,0 25,0-24,25 49,-25-25,25 50,0 24,0-24,-1 25,1-50,0 0,0 0</inkml:trace>
  <inkml:trace contextRef="#ctx0" brushRef="#br0" timeOffset="115534.4604">17636 2902,'0'0,"25"0,-25 25,25-25,0 50,-1-50,1 24,0-24,-25 50,25-50,-25-50,25 26,-1 24,1 0,0-50</inkml:trace>
  <inkml:trace contextRef="#ctx0" brushRef="#br0" timeOffset="115807.5876">17909 3150,'0'0,"25"0,0 0,-1 0,26 0,-25 0,24 0,1 0,-25 0,0 0,-1 0,1-25,0 25,0 0</inkml:trace>
  <inkml:trace contextRef="#ctx0" brushRef="#br0" timeOffset="116064.7908">18033 2977,'0'0,"-25"0,0 0,25 24,25 26,0-25,-25 24,25-24,-25 25,25 24,-25-49,24 25,1 24,0-74</inkml:trace>
  <inkml:trace contextRef="#ctx0" brushRef="#br0" timeOffset="116589.0177">18479 2977,'0'0,"25"24,0 26,0-50,0 0,24 25,-24-25,0 0,0-25,0 25,-1 0,1-50,-25 26,25 24,-25-50,0 100,0 24,0-49,0 24,0 26,-25-50,25 24,-25 26,25-51,-24 26,-1-50,0-50,25 26,0-51,25 26,-25 24,25 25</inkml:trace>
  <inkml:trace contextRef="#ctx0" brushRef="#br0" timeOffset="116904.8496">18926 2753,'25'0,"-25"25,25 25,-1-50,-24 25,25 24,0-49,0 0,0 0,-1 0,1 0,25-49,-25 24,-1 25</inkml:trace>
  <inkml:trace contextRef="#ctx0" brushRef="#br0" timeOffset="117133.6904">19248 2604,'0'0,"25"25,-25 25,25-50,0 74,0 1,24-1,-49 1,25 24,-25 25,-25-25,0 25,-24 25,-26-50</inkml:trace>
  <inkml:trace contextRef="#ctx0" brushRef="#br0" timeOffset="117589.8796">17214 2753,'-24'25,"24"25,-25-25,25 24,0 26,0 24,0 25,25-50,24 75,26-75,24 75,25-74</inkml:trace>
  <inkml:trace contextRef="#ctx0" brushRef="#br0" timeOffset="118294.1405">19769 2679,'-24'0,"24"25,0 24,0-24,0 25,0 24,0-49,0 25,0 24,0-49,0 24,0-24,0 25,-25-50,25-50,0 25,-25 25,25-49,-25 24,0-25,1 50,-1 50,0-50,25 25,0 24,0-24,25-25,0 0,24 0</inkml:trace>
  <inkml:trace contextRef="#ctx0" brushRef="#br0" timeOffset="118768.841">19893 2902,'25'-49,"-25"24,0 50,25-25,-25 49,25-49,0 25,-25 25,24-50,-24 24,25 26,-25-100,25 26,-25-26,25 25,0-24,-25 24,24 25,-24 25,0 24,25-49,-25 25,25 25,0-50,0 24,24 26,26-50</inkml:trace>
  <inkml:trace contextRef="#ctx0" brushRef="#br0" timeOffset="119113.9307">20613 2828,'-25'-50,"0"50,50 0,0 0,-1 50,1-50,25 0,0 0,-26 0,26 0,0 0,-26 0,1 0,0 0,0 0,0 0</inkml:trace>
  <inkml:trace contextRef="#ctx0" brushRef="#br0" timeOffset="119444.686">20762 2604,'-25'0,"25"25,0 25,0-25,0 24,25-24,-25 25,0 24,0-49,24 25,-24-26,0 26,25 24,0-74,0 25,0-25</inkml:trace>
  <inkml:trace contextRef="#ctx0" brushRef="#br0" timeOffset="119760.8747">21332 2604,'-25'0,"25"25,-25 25,25-25,0 24,0-24,0 25,0 24,0-49,25 25,25 24,-1-74,1 25,0 24</inkml:trace>
  <inkml:trace contextRef="#ctx0" brushRef="#br0" timeOffset="120295.216">21580 2604,'0'25,"25"25,0-25,-1 24,-24-24,25 25,-25-25,25-25,-25-25,25 25,0-50,-25 25,25 25,-1-49,-24 24,25 50,-25 24,25-24,-25 25,25-25,0-25</inkml:trace>
  <inkml:trace contextRef="#ctx0" brushRef="#br0" timeOffset="120786.7006">22151 2679,'0'-50,"0"25,24 25,1 0,-25 25,50-25,-25 50,-1-50,1 0,0 0,0 0,0-50,-1 50,1-25,0 25,-25-49,0 98,-25-24,0 25,1-25,24 49,-25-24,0 24,0-49,0 25,1-26,-1 26,0-50,0 25,0-25,1 0,24-25,0-25,24 26,1-51,0 75</inkml:trace>
  <inkml:trace contextRef="#ctx0" brushRef="#br0" timeOffset="120955.8597">22572 2828,'25'0,"0"0,0 0,-1 25,1-25,0 0</inkml:trace>
  <inkml:trace contextRef="#ctx0" brushRef="#br0" timeOffset="121449.1542">22994 2604,'0'25,"0"25,25-25,0 24,-1-49,26 0,-25 0,0 0,24 0,-24 0,0-49,-25 24,25 25,-50 25,0 24,0 26,0-75,1 74,-1-74,0 75,0-51,0 26,1-50,-1 0,25-50,0 26,25-26,-25 25,24-24</inkml:trace>
  <inkml:trace contextRef="#ctx0" brushRef="#br0" timeOffset="121785.1571">23391 2456,'25'0,"-1"0,1 0,0 24,-25 26,25-25,-25 24,25-49,-25 25,24-25,1-25,0 25,0 0,0 0</inkml:trace>
  <inkml:trace contextRef="#ctx0" brushRef="#br0" timeOffset="122024.8264">23713 2307,'25'0,"-25"25,0 24,25-24,-25 25,25 24,-25-49,24 49,-24 1,25-26,-25 26,0-1,-25-49,1 25,-1 24,0-74</inkml:trace>
  <inkml:trace contextRef="#ctx0" brushRef="#br0" timeOffset="122525.1245">24135 2530,'25'0,"-25"25,0 24,25 26,-25-50,0 24,24 26,-24-1,0-49,0 25,0-100,0 25,-24 25,-1-49,25 24,-25 25,0-50,0 50,1 50,-1-50,25 25,0 24,25-49,-25 25,24-25</inkml:trace>
  <inkml:trace contextRef="#ctx0" brushRef="#br0" timeOffset="123140.1253">24433 2604,'0'-49,"0"98,24-49,1 0,0 25,0 25,24-50,-24 0,25 0,-25 0,-1-50,1 25,0 25,0-49,0 24,-1 25,-24-50,0 100,-24 24,24-49,0 25,0 24,-25-49,0 25,25 24,-25-49,0 25,1 24,-26-74,25 74,-24-74,24 25,-25 25,25-50,-24 0,24 0,0 0,0 0,25-50,0 25,25 25,0-74,25 24,-1 26,1-26,24 25,-24-24,24 24,-24 25</inkml:trace>
  <inkml:trace contextRef="#ctx0" brushRef="#br0" timeOffset="126653.0463">20017 5606,'-24'49,"48"-49</inkml:trace>
  <inkml:trace contextRef="#ctx0" brushRef="#br0" timeOffset="126824.4942">20737 5953,'0'25,"0"-50,-25 25,25-49</inkml:trace>
  <inkml:trace contextRef="#ctx0" brushRef="#br0" timeOffset="126943.6617">20613 5283,'-25'-74,"25"24,-25 50,25-24</inkml:trace>
  <inkml:trace contextRef="#ctx0" brushRef="#br0" timeOffset="127442.7442">21357 5358,'0'0,"0"25,25 24,-25-24,0 25,0-26,0 26,0-25,0 24,0-24,0-50,0-24,24 24,-24-49,25-1,0 1,-25 24,25 25,0-24,-25 24,24 50,-24 24,25-24,-25 25,25 24,-25-49,25 25,-25 24,25-74,-25 74</inkml:trace>
  <inkml:trace contextRef="#ctx0" brushRef="#br0" timeOffset="127635.7208">21506 5507,'-25'-50,"50"50,24 0,-24 0</inkml:trace>
  <inkml:trace contextRef="#ctx0" brushRef="#br0" timeOffset="127839.3056">22027 5507,'24'0,"1"0</inkml:trace>
  <inkml:trace contextRef="#ctx0" brushRef="#br0" timeOffset="128270.5899">22523 5135,'0'0,"0"-50,0 100,0 24,0-49,0 24,0 26,0-1,0-49,0 49,0-24,0-25,0 24,-25-49,0 0,25-49,-25 24,0 25,1-50,-1 50,0 0,0 50,25-25,0 24,0-24,0 25</inkml:trace>
  <inkml:trace contextRef="#ctx0" brushRef="#br0" timeOffset="128686.9935">22944 5383,'25'-25,"-50"50,75-50,-50-25,25 50,0-25,-1 25,1-49,0 24,0-25,-25 26,0-26,0 100,-25 24,25 0,0-49,0 25,0 24,0-49,0 25,25-50,0 24,-1 26,1-50</inkml:trace>
  <inkml:trace contextRef="#ctx0" brushRef="#br0" timeOffset="129002.7721">23019 4986,'-25'0,"50"0,-25 0,25 0,24 0,-24 0,49 0,-49 0,25 0,-1 25,-24-25,25 0,-25 0</inkml:trace>
  <inkml:trace contextRef="#ctx0" brushRef="#br0" timeOffset="129377.0525">24085 5159,'0'0,"25"0,0 0,25 0,-26 0,26 0,-25 0,24 0,1 0,-25 0,0 50</inkml:trace>
  <inkml:trace contextRef="#ctx0" brushRef="#br0" timeOffset="129583.6156">24135 5531,'25'0,"0"0,24 0,1 0,-1-24,-24 24</inkml:trace>
  <inkml:trace contextRef="#ctx0" brushRef="#br0" timeOffset="134864.8834">25202 5283,'24'0,"1"0,0 0,0 0,0 0,-1 0,1 0,0 0,0 0,24 0,-24 0,25 0,-25 0</inkml:trace>
  <inkml:trace contextRef="#ctx0" brushRef="#br0" timeOffset="135458.945">25822 5060,'24'25,"1"25,0-50,25 0,-25 0,24 0,1 0,-25 0,-1 0,1-50,25 25,-25 25,-25-49,24 24,1 25,-50 25,25 24,-24-24,24 25,-25 24,0-49,25 24,-25 26,0-1,25-49,-24 25,-1 24,0-49,25 24,-25-49,0 0,25-49,-24 24,24-25,0 26,24-51,1 1,25 74,-25-50,-1 25,1 25</inkml:trace>
  <inkml:trace contextRef="#ctx0" brushRef="#br0" timeOffset="135824.9855">26442 4564,'0'-25,"25"25,-1 25,1 25,-25-26,25 26,-25-25,25 24,0-49,-1 0,1 0,25 0,-25 0,24-49,1 49,24-25</inkml:trace>
  <inkml:trace contextRef="#ctx0" brushRef="#br0" timeOffset="136293.7136">27384 4614,'-24'0,"24"74,0 0,0 1,0-50,0 24,0 26,0-1,0-49,0 25,0-26,0 26,-25-50,0-50,0 26,0 24,25-50,-24 50,-1 50,0-26,25 26,0-25,25-25,24 0</inkml:trace>
  <inkml:trace contextRef="#ctx0" brushRef="#br0" timeOffset="137429.0696">27732 4762,'0'0,"24"0,1 0,0 25,0 25,0-50,-1 0,26 0,-25 0,0 0,-1 0,1-50,0 25,0-24,0 24,-25-25,25 26,-50 48,25 26,-25-25,25 24,-25 26,25-50,-25 24,0 26,25-1,-24 1,-1 24,0-25,25 50,-25-49,0-51,1 26,-1 24,0-74,0 25,0 25,25-100,0 25,0-49,25 0,0-1,25 1,-1-1,1 1,-1 0,26-1,-25 26,24 24,-24-25,-1 25,-24 25,0 0,0-49,-1 24,-24 50</inkml:trace>
  <inkml:trace contextRef="#ctx0" brushRef="#br0" timeOffset="137984.7261">19323 7243,'25'0,"-1"0,1 50,25-50</inkml:trace>
  <inkml:trace contextRef="#ctx0" brushRef="#br0" timeOffset="138249.9713">19918 7441,'0'-49,"25"24,-25-25,25 26,-25-26,25-24,-25 49,24-50,-24 1,25 24,-25 26,0-26</inkml:trace>
  <inkml:trace contextRef="#ctx0" brushRef="#br0" timeOffset="138732.8968">20985 7020,'25'-25,"-50"50,74-124,-24 24,-25 1,25 24,-25 25,0-24,-25 49,0-25,1 25,-26 0,25 25,-24 24,-1-49,0 25,1 25,-1 24,25-49,0 25,-24 24,24 0,25 1,-25-1,25 1,0-1,0 25,0-24,0 49,0-50,0 0,0 1,0-1,-25 1,25-50,-24 24,-1 26,0-51,0 26,0-50,1 0</inkml:trace>
  <inkml:trace contextRef="#ctx0" brushRef="#br0" timeOffset="139092.6745">20737 8334,'25'0,"-50"0,74 0,-73 0,-1 0,0 0,0 0,-25 75,50-50,-24 24,24 26,0-1,24-74,1 25,25 24,0-49</inkml:trace>
  <inkml:trace contextRef="#ctx0" brushRef="#br0" timeOffset="139342.6441">21332 8632,'-25'0,"25"25,0 24,0-24,0 25,-25-25,25 49,0-24,0-26</inkml:trace>
  <inkml:trace contextRef="#ctx0" brushRef="#br0" timeOffset="139950.7143">21828 7218,'0'0,"0"-49,-25 98,25-24,0 25,-24 24,-1 0,25 1,-25-50,25 24,-25 26,25-51,0-48,25-51,0 1,0-1,-1 1,1 0,0-1,0 26,0 24,-1-25,-24 25,25 25,0 0,-25 25,0 25,25-25,-25 24,0 26,0-1,0-49,0 24,0-24,0 25,25-25,-25 24</inkml:trace>
  <inkml:trace contextRef="#ctx0" brushRef="#br0" timeOffset="140124.9287">21878 7293,'-25'0,"25"-50,25 25,0 25,24 0,1 0,-1 0</inkml:trace>
  <inkml:trace contextRef="#ctx0" brushRef="#br0" timeOffset="140370.5802">21654 6945,'0'0,"-49"-24,74 24,-1 0,26 0,0 0,-1 0,1 0,24 0,-24 0,0 0</inkml:trace>
  <inkml:trace contextRef="#ctx0" brushRef="#br0" timeOffset="140588.1424">22448 7367,'-25'0,"50"0,0 0</inkml:trace>
  <inkml:trace contextRef="#ctx0" brushRef="#br0" timeOffset="140988.466">23118 6995,'0'0,"0"-50,25 50,-25 50,0-25,-25 24,25-24,-25 25,25 24,0-49,0 25,-25 24,25-49,0 24,0-24,-24-50,-1-24,0 24,0 25,0-50,-24 26,24 24,-25 0,26 0,-1 0,0 0,0 24,0 26,25-25,0 24,0-24,50 25</inkml:trace>
  <inkml:trace contextRef="#ctx0" brushRef="#br0" timeOffset="141374.6042">23316 7317,'50'-24,"-25"24,0-50,-25 25,24 25,-24-49,25 24,0 25,0-50,0 25,-1-24,-24 24,25 25,-25-74,0 24,-25 100,25-26,-24 26,24 24,-25 1,25-50,0 49,0-24,0 24,0-49,0 24,25-49,-1 0</inkml:trace>
  <inkml:trace contextRef="#ctx0" brushRef="#br0" timeOffset="141562.1647">23540 6697,'0'0,"-50"-49,75 49,0 0,24 49,1-49,-1 0</inkml:trace>
  <inkml:trace contextRef="#ctx0" brushRef="#br0" timeOffset="141752.4605">24457 6846,'50'0,"-25"0,0 0,24 0,-24 25,25-25,-26 0,1 0,0 50</inkml:trace>
  <inkml:trace contextRef="#ctx0" brushRef="#br0" timeOffset="141918.2897">24408 7293,'-75'24,"51"26,-1-50,50 0,-1 0,26 0,24 0,26 0</inkml:trace>
  <inkml:trace contextRef="#ctx0" brushRef="#br0" timeOffset="142324.0418">25673 6697,'0'0,"-25"-49,0 49,0 0,1 49,-1-24,0 25,0 24,-24-49,24 25,25 24,-25 0,25 1,0-50,0 49,0-24,0 24,0 0,0 1,0-50,0 49,0-24,-25 24,25-49,0 24,-25 26,1-50,-1 24,0-24,0 25,0-50</inkml:trace>
  <inkml:trace contextRef="#ctx0" brushRef="#br0" timeOffset="142493.9339">25623 7293,'25'-75,"0"75,-25-49,49 49,-24 0</inkml:trace>
  <inkml:trace contextRef="#ctx0" brushRef="#br0" timeOffset="142740.534">26095 6846,'-25'0,"50"0,-75 0,50 25,25 25,0-50,-1 24,1 26,25-50,-1 0,-24 0,25 0,-25 0</inkml:trace>
  <inkml:trace contextRef="#ctx0" brushRef="#br0" timeOffset="143020.3641">26367 6995,'25'-50,"-50"100,75-124,-50 24,0 100,0-26,-25 26,25-25,-25 24,25 26,-24-1,-1 1,25-1,-25 0,0-49,0 50,25-26,-24 26,-1-75,25 24,-25-24,0 0,25-24,0-51,25 26,0 24,0-50,-1 26</inkml:trace>
  <inkml:trace contextRef="#ctx0" brushRef="#br0" timeOffset="143351.1617">26591 6548,'0'0,"24"25,1-25,25 50,-25-50,-25 25,24-25,-24 49,25-49,0 0,0-49,0 49,24-25,1 25,-1-50</inkml:trace>
  <inkml:trace contextRef="#ctx0" brushRef="#br0" timeOffset="143801.8884">27459 6499,'-25'49,"25"26,0-1,0 1,0-1,0-49,0 49,0-24,0 24,0-49,0 25,0-25,0 24,-25-49,0-49,25 24,-24 25,24-50,-25 50,0-25,0 25,0 0,1 0,-1 25,0 25,25 24,25-74,0 25</inkml:trace>
  <inkml:trace contextRef="#ctx0" brushRef="#br0" timeOffset="144400.0844">27806 6772,'0'0,"0"-50,25 50,0 50,-1-50,1 0,0 0,0 0,0 0,-1 0,1 0,0 0,0-50,0 25,0 25,-25-49,24 49,-24-25,0 50,0 24,0-24,-24 25,24 24,-25 1,25-51,-25 51,0-1,0-24,-24 24,24 1,0-1,0-74,0 74,1-74,-1 25,0-25,25-25,0-49,0 24,25-24,-25 0,49-1,-24 1,0-1,25 1,-26 49,26-25</inkml:trace>
  <inkml:trace contextRef="#ctx0" brushRef="#br0" timeOffset="145836.0232">25648 7293,'0'-50,"25"50,0 0,-1 0,1-25,0 25,25 0,-26 0,1 0,0 0,0 0,0 0,0 0,-50 0,0 0,0 0,0 0,0 0,-24 0,24 0,0 0,-24 0,24 0,0 0,0 0,0 0,50 0,0 0,0 0,24 0,-24 0,25 0,-1 0,-24 0,25 0,-25 0,0 0,-1 0,1 0,-50 25,1-25,-1 0,-25 0,25 0,0 0,1 0,48 0,1 0</inkml:trace>
  <inkml:trace contextRef="#ctx0" brushRef="#br0" timeOffset="151172.3258">25698 8062,'0'49,"-25"-49,0 25,0 25,0-50,1 0,24-50,0 25,24 25,1 0,0 0,0 0,0 0,-1 0,-24 25,25-25,-25 50,0 24,-25 0,1-49,-1 25,0-25,25 24,-25-49,25 25,-25 25,50-50,0 0,0 0,24 0,-24 0,25-50,-25 50,24-25,-24 25,25 0,-25 0,-1 0,-24-49</inkml:trace>
  <inkml:trace contextRef="#ctx0" brushRef="#br0" timeOffset="152046.6172">25921 6251,'-25'0,"0"0,0 0,25 25,-24-25,24 49,-25-49,25 25,0 25,0-26,0 26,25-25,-1-25,1 0,0 0,0 0,0-25,0 25,-25-50,24 26,-24-26,0 25,-24 25,24-49,0 24,-25 25,0 0,0 0,0 0,0 25</inkml:trace>
  <inkml:trace contextRef="#ctx0" brushRef="#br0" timeOffset="152981.2683">28749 6846,'-25'0,"50"0,-1 0,26 0,0 0,-1 0,26 25,-26-25,1 50,-25-50,0 0</inkml:trace>
  <inkml:trace contextRef="#ctx0" brushRef="#br0" timeOffset="153205.6011">28897 7144,'0'0,"25"0,0 0,0 0,0 0,-1-50,26 50,-25 0,0 0,0 0,-1 0,26 0</inkml:trace>
  <inkml:trace contextRef="#ctx0" brushRef="#br0" timeOffset="157072.2141">29840 6474,'-25'0,"0"0,1 0,-1 0,-25 0,1 0,24 0,-25 0,25 0,1 0,-1 0,25-50,0 100,25-50,-1 25,-24 24,25-24,-25 25,25-25,-25 49,0-24,0 24,25 1,-25-51,0 26,0 24,0 1,0-50,0 24,0-24,0 25,0-26,0 26,25-25,-25 24,24-49,1 0,25 0,-25 25,-1-25</inkml:trace>
  <inkml:trace contextRef="#ctx0" brushRef="#br0" timeOffset="157301.8547">29890 6945,'-50'-24,"75"24,0 0,24 0,-24 0,0 0,24 0</inkml:trace>
  <inkml:trace contextRef="#ctx0" brushRef="#br0" timeOffset="157896.88">30237 6648,'0'0,"-25"0,0 0,50 0,-25 49,25-49,25 0,-26 0,1 0,25 0,-25 0,24 0,-24 0,0-49,0 24,-1 25,1-50,-25 25,0 50,0 25,-25 24,25-49,-24 25,24 24,-25-49,25 49,-25-24,0 24,0 1,1-50,24 24,-25-49,0 0,25-49,0 24,0-25,0 25,25-49,0 24,-1 26,1-51,0 25</inkml:trace>
  <inkml:trace contextRef="#ctx0" brushRef="#br0" timeOffset="158374.8482">30832 6127,'0'0,"25"-25,0-25,0 50,-1 0,1 50,0-50,0 25,-25 24,0-24,0 25,-25-50,0 25,25 24,-25-49,1 0,24 25,24 25,1-50,0 0,0 24,-25 26,25-50,-25 25,0 24,-25-49,0 75,-25-75</inkml:trace>
  <inkml:trace contextRef="#ctx0" brushRef="#br0" timeOffset="158753.5743">30361 7293,'0'0,"-25"0,0 0,50 24,25-24,24 0,-24 0,49 0,-25 0,26 0,-1-24,-25 24,1 0,-26 0,-24 0,0 0</inkml:trace>
  <inkml:trace contextRef="#ctx0" brushRef="#br0" timeOffset="159277.7168">30708 7516,'0'0,"25"0,0-50,0 50,-1 0,26 0,-25 0,0 0,-1 50,1-50,-25 25,0 24,-25-24,25 25,25-50,0 0,0 0,0 0,-1 0,1 24,-25 26,-25-50,1 25,-26 24,25-49,-24 0,24 0,-25 0</inkml:trace>
  <inkml:trace contextRef="#ctx0" brushRef="#br0" timeOffset="159935.2817">31477 6127,'-25'-25,"50"25,0 0,25 0,-26 0,26 0,0 0,-26 0,1 0,0 0,0 0,0 0,-25 25,0 24,0-24,0 25,0-25,0 24,0 26,0-1,0 0,0 1,-25-1,25 1,0 24,-25-25,25 50,0-49,-25-1,25 1,0-1,-25-49,25 24,0-24,-24 25,-1-25,0 24,0-49,-24 25,24 25,0-50,-25 24,26-24,24 50</inkml:trace>
  <inkml:trace contextRef="#ctx0" brushRef="#br0" timeOffset="160452.963">31924 7665,'24'-50,"-24"25,25 25,0-49,0 49,-25-25,25 25,-1 0,-24 25,0 24,0-24,0 25,-24-26,-1 26,25-25,-25 24,25-24,0 25,25-50,0 0,-1-50,26 50,0-25,-1-24</inkml:trace>
  <inkml:trace contextRef="#ctx0" brushRef="#br0" timeOffset="161154.2914">32147 6102,'-25'0,"0"0,25 25,-25 24,1-24,24 25,0-25,0 24,0-24,0 25,24-50,1 0,25 0,-25 0,-1 0,1 0,0-50,25 25,-25-24,-25 24,24-25,-24 25,0-24,0 24,-24 25,-26-50,25 50,-25 0,-24 50,24-50</inkml:trace>
  <inkml:trace contextRef="#ctx0" brushRef="#br0" timeOffset="161679.9841">28972 8334,'-25'0,"50"0,-75 0,25 0,50 0,0 0,25 0,-1 0,1 0,-25 0</inkml:trace>
  <inkml:trace contextRef="#ctx0" brushRef="#br0" timeOffset="161855.5946">28897 8657,'-49'49,"98"-98,-123 98,99-49,24 0,1 0,24-49</inkml:trace>
  <inkml:trace contextRef="#ctx0" brushRef="#br0" timeOffset="162350.5372">29567 8334,'-25'0,"1"0,24 25,-25 25,25-25,-25 24,0-49,25 75,-25-51,25 26,0 24,0-49,25-25,0 0,0 0,0 0,-1-25,1 25,0-49,0 24,0-25,-1 26,1 24,-25-75,0 26,0 24,-25 25,1 0,24-50,-25 25,0 25,0 0,0 0,1 0,-1 25</inkml:trace>
  <inkml:trace contextRef="#ctx0" brushRef="#br0" timeOffset="163226.2938">29964 8483,'-25'0,"50"0,0 0,24 0,1 0,0 0,-1 0,1 0,24 0,-24 0,-25 0,24 0,-24 0,0 0,0 0,0-49</inkml:trace>
  <inkml:trace contextRef="#ctx0" brushRef="#br0" timeOffset="164950.0162">30162 8210,'0'-24,"-24"24,24 24,0 26,24-25,-24 24,0 26,25-1,-25-49,0 49,25 1,-25-26,0 26,0-1,0-49,0 25,0-26,0 26,25-50,0 0</inkml:trace>
  <inkml:trace contextRef="#ctx0" brushRef="#br0" timeOffset="165847.6673">31254 8434,'-25'-25,"0"25,0 25,-24-25,24 49,-25-49,26 0,-1 25,0 25,25-26,25 26,0-50,-1 0,1 0,25 0,-25 0,24 0,-24 0,25 0,-25 0,-1 0,-24 25,0 24,-24-49,-1 25,0-25,0 50,-25-50,26 0,-26 0,25 0,-24 0,24-50,25 25,25 25,-1-74,1 24,25 26,24-26,-24 25,-25-24,24 24,1-25,-25 25,0 25,-1-49,-24 24,-24 25,-1 0,0 0,-25 0,26 25,-1-25,0 49</inkml:trace>
  <inkml:trace contextRef="#ctx0" brushRef="#br0" timeOffset="166106.0018">31576 8632,'0'0,"25"0,-25 25,-25 24,1-49,24 25,-25 25,0 24,0 1,0-51,-24 26,24 25,0-75,25 74,-25-74</inkml:trace>
  <inkml:trace contextRef="#ctx0" brushRef="#br0" timeOffset="166614.475">31576 8930,'0'-75,"25"75,0 0,0 0,0 0,-25 25,24-25,-24 50,0-26,-24-24,24 50,-25-50,50 0,-1 0,1 0,0 0,0 0,-25 25,25-25,-25 50,-25-50,25 24,-25 26,0-50,0 0,-24 25,24-25,-25 49,26-49,-26 0</inkml:trace>
  <inkml:trace contextRef="#ctx0" brushRef="#br0" timeOffset="166816.8091">32097 8409,'25'-50,"-25"25,25 25,0 25,-1-25</inkml:trace>
  <inkml:trace contextRef="#ctx0" brushRef="#br0" timeOffset="166998.7722">31998 8731,'25'0,"0"0</inkml:trace>
  <inkml:trace contextRef="#ctx0" brushRef="#br0" timeOffset="167610.3852">32742 8260,'-74'0,"49"0,0 0,0 0,1 25,24 24,-25-49,0 25,25 25,0-25,25 24,0-24,-25 25,24-50,1 0,25 0,-25 24,-1-24,1 50,0-50,0 0,0 0,-1 25,-24 24,-24-49,-1 25,0-25,0 0,-24 0,24 50,-25-50,25 0,25-50,-24 50,24-25,24-49,1 74,25-74,-25-1,24 26,1-26,-25 50,24-49,-24 0,0 74,-25-50,0 25,0-24,-25 49,-25 0,26 49,-1-49,0 0,0 25</inkml:trace>
  <inkml:trace contextRef="#ctx0" brushRef="#br0" timeOffset="167863.4247">33362 8508,'0'50,"0"-100,-25 100,1-50,24 74,-50-74,25 74,-24-49,-1 25,0 24,1-49,-1 25,25 24,1-74,-1 25,0 25</inkml:trace>
  <inkml:trace contextRef="#ctx0" brushRef="#br0" timeOffset="168311.7408">33189 8930,'0'0,"24"0,-24-50,25 50,0 0,0 0,0 50,-25-26,-25-24,25 50,-25-50,0 0,50 0,0 0,0 0,-1 0,1 0,0 25,-25 25,-25-50,25 24,-25 26,-24-50,24 25,-25 24,-24-49,0 25</inkml:trace>
  <inkml:trace contextRef="#ctx0" brushRef="#br0" timeOffset="171861.9683">2431 9823,'-25'-75,"25"150,0-51,-25 51,25-1,-25 1,25-1,0 1,0-26,0-24,0 25</inkml:trace>
  <inkml:trace contextRef="#ctx0" brushRef="#br0" timeOffset="172042.4381">2431 9699,'-25'-25,"25"-25,50 50,-26 0,26 50</inkml:trace>
  <inkml:trace contextRef="#ctx0" brushRef="#br0" timeOffset="172202.1981">2307 10120,'0'0,"-25"0,50 0,0-49,-1 24</inkml:trace>
  <inkml:trace contextRef="#ctx0" brushRef="#br0" timeOffset="172510.032">2704 9922,'-25'0,"25"49,-25-24,25 25,0 24,0-49,25 25,0-50,0 0,-1-75,1 75,-25-74,25 24,-25 25,25-49,-25 24,0 26</inkml:trace>
  <inkml:trace contextRef="#ctx0" brushRef="#br0" timeOffset="172869.9535">3001 10120,'0'-49,"0"24,25-25,0 50,0-25,0 25,24 0,26 0,-26 0,1 0,-25 25,24-25,-24 50,0-50,0 25,-25 24,0-24,0 25,0-25,0 24,0 26,24-51,1 26,25-25,-1 24</inkml:trace>
  <inkml:trace contextRef="#ctx0" brushRef="#br0" timeOffset="173603.4249">4043 9823,'25'0,"25"0,-1 0,-24 0,25-50,-26 25,1-24,-25 24,-25 25,25-50,-24 50,-1 0,0 50,0-50,-24 74,24-49,0 49,0-24,25 24,0 1,25-1,0-49,24 25</inkml:trace>
  <inkml:trace contextRef="#ctx0" brushRef="#br0" timeOffset="173983.7334">4762 10071,'0'-25,"25"25,0 0,0 0,0 0,24 0,-24 0,-25 25,0 24,0 26,-25-75,25 74,-24-74,-1 75,0-75,0 24,25 26,25-50,0 0,24 0,-24 0,25 0,-25-74</inkml:trace>
  <inkml:trace contextRef="#ctx0" brushRef="#br0" timeOffset="174168.4454">5407 9525,'0'0,"-24"0,24 74,0-49,0 50</inkml:trace>
  <inkml:trace contextRef="#ctx0" brushRef="#br0" timeOffset="174323.4975">5531 10492,'0'25</inkml:trace>
  <inkml:trace contextRef="#ctx0" brushRef="#br0" timeOffset="174826.3398">2282 10964,'-50'0,"26"0,48 0,51 0,49-25,25 25,74 0,0 0,50 0,25 0,-1 0,1 0,-25 0,-25 0,-25 0,-49-50,-25 50,-50-25,-25 25,-24 0,-25-49</inkml:trace>
  <inkml:trace contextRef="#ctx0" brushRef="#br0" timeOffset="175602.4526">2356 10046,'25'0,"0"-50,0 50,0 0</inkml:trace>
  <inkml:trace contextRef="#ctx0" brushRef="#br0" timeOffset="177931.3773">5953 9550,'-25'0,"25"49,25-49,0 25,0-25,24 0,1 0,0 0,-1-25,-24 25,25-49,-26 24,1 25,-25-50,25 26,-25-26,0 100,0-26,0 26,0 49,-25-24,25 49,-25-50,25 25,-24-24,-1 49,0-99,0 49,25-24,-25-26,1 26,-1-50,0 0,0 0,25-74,0-1,25 1,25 24,-1-24</inkml:trace>
  <inkml:trace contextRef="#ctx0" brushRef="#br0" timeOffset="178094.3877">6722 9699,'0'0,"25"-25,0 25,-1-50,1 50,0-25,0 25,25 0,-26 0</inkml:trace>
  <inkml:trace contextRef="#ctx0" brushRef="#br0" timeOffset="178244.7438">6796 9996,'-24'50,"48"-100,1 50,0-25</inkml:trace>
  <inkml:trace contextRef="#ctx0" brushRef="#br0" timeOffset="178622.2185">7392 9550,'-25'0,"0"0,0 49,1 26,24-1,0 1,24-51,-24 26,25-25,25 24,-25-49,24 0,-24 0,25 0,-26-49,1 24,-25-25,25 26,-25-51,0 1,0-1,-25 26,25 24,-25-25,25 26,-24 24,-1 0,0 0</inkml:trace>
  <inkml:trace contextRef="#ctx0" brushRef="#br0" timeOffset="178826.3745">7863 9922,'0'0,"0"49,-25-24,25 25,-25-25,25 24,-24-24</inkml:trace>
  <inkml:trace contextRef="#ctx0" brushRef="#br0" timeOffset="179332.9723">9103 9178,'0'0,"0"-25,0 50,0 24,0-24,0 25,0 24,0 1,0-1,0-49,0 24,0 26,0-50,0 24,0-98,-24 24,24-25,-25 25,0 25,0-49,0 24,0 25,1 0,-1 0,0 0,0 25,0 24,1-24,-1 25,25-25,0 24,25-24,-1 25,1-50</inkml:trace>
  <inkml:trace contextRef="#ctx0" brushRef="#br0" timeOffset="179966.5397">9376 9302,'0'0,"0"-50,0 25,25 25,0 25,0-25,24 0,1 0,-1 0,1 0,-25 0,0 0,-1 0,1-25,0 25,-25-49,0 24,0-25,0 100,-25-25,25 24,0-24,0 25,0 24,-25 1,25-1,0 0,-24 1,24-1,-25 1,25-1,-25 0,25 1,-25-1,0-49,1 25,-1 24,0-74,-25 25,26 25,-26-50,25 0,25-50,-25 50,25-25,0-24,25 24,0-50,0 1,0 24,24 25,1-49,-25 24,24 26,1-26</inkml:trace>
  <inkml:trace contextRef="#ctx0" brushRef="#br0" timeOffset="180200.2046">10492 9327,'0'0,"25"-25,0 25,0 0,0 0,24 0,-24 0,25 0,-26 0</inkml:trace>
  <inkml:trace contextRef="#ctx0" brushRef="#br0" timeOffset="180389.672">10517 9748,'-25'0,"50"0,-25 0,25 0,25-49,-26 49</inkml:trace>
  <inkml:trace contextRef="#ctx0" brushRef="#br0" timeOffset="182079.2543">11509 9029,'0'-25,"-24"25,24-50,0 26,0-26,0 25,-25 25</inkml:trace>
  <inkml:trace contextRef="#ctx0" brushRef="#br0" timeOffset="183610.407">11534 8954,'-25'0,"25"50,-24-50,-1 0,0 25,0-25,25 50,-25-50,1 0,24 24,-25-24,25 50,-25-50,25 25,0 24,-25-49,25 25,0 25,25-50,-25 25,0 24,25-49,-25 25,25-25,-25 50,24-50,1 0,0 0,0 0,0 0,-1 0,1 0,0 0,0 0,0 0,-1-50,1 25,0 25,-25-49,25 49,-25-25,25 25,-25-50,0 25,0-24,0 24,0-25,0 26,-25-26,0 25,0 25,0 0,1 0,-1 0,0 0,0 0,0 0,25 25</inkml:trace>
  <inkml:trace contextRef="#ctx0" brushRef="#br0" timeOffset="183938.0639">12477 9302,'-25'0</inkml:trace>
  <inkml:trace contextRef="#ctx0" brushRef="#br0" timeOffset="184480.2702">13345 9153,'-25'25,"25"24,-25-24,1 25,-1 24,0 1,25-1,-25 0,0-49,25 25,-25-50,25 25,0-50,25-25,0 25,0-49,0 0,24-50,-24 49,25 1,-25-1,-1 51,1-51,0 75,0-50,-25 26,25 24,-1 0,-24 24,0 26,0 25,25-51,-25 26,0 24,0 1,0-50,0 49,0-24,0 24,0-49,0 24,0-24</inkml:trace>
  <inkml:trace contextRef="#ctx0" brushRef="#br0" timeOffset="184686.2223">13419 9327,'-24'-25,"48"25,26 0,-25 0,24-50,1 50,0 0,-26 0</inkml:trace>
  <inkml:trace contextRef="#ctx0" brushRef="#br0" timeOffset="185216.2429">14015 9302,'-25'25,"50"-25</inkml:trace>
  <inkml:trace contextRef="#ctx0" brushRef="#br0" timeOffset="186223.7575">14362 9302,'25'-50,"-25"25,25 25,-1 0,1 0,0-49,25 24,-26 25,26-50,-25 26,0-26,-1 25,1-25,-25 26,0-51,0 26,0 24,0-25,0 100,-25-50,25 25,0 24,-24-49,24 25,0 25,-25-50,25 24,0 26,-25 25,25-51,0 26,-25-50,25 25,0 24,-25-49,25 25,0 25,0-25,-24 24,24-24,0 25,-25-50,25 24,0 26,0-25,0 24,0-98,0 24,0-25,0 26,0-26,-25 25,25-24,0 24,-25 25,0-50,1 50,-1 50,0-50,0 0,0 25,0 24,1-24,-1 25,25-26,-25 26,25-25,0 24,25-49,-25 25,25 25,24-50,-24 0,25 0,-1 0,1 0,0-50,-1 25,-24 25</inkml:trace>
  <inkml:trace contextRef="#ctx0" brushRef="#br0" timeOffset="186741.8274">14784 9451,'24'0,"1"0,0 0,0-50,0 25,-1 25,1 0,0-49,0 24,0 25,-1-50,-24 25,25-24,-25 24,0-25,0 26,0 48,-25 26,1-25,24 24,-25-24,25 25,0-25,0 24,0-24,25 25,-25-26,24 26,1-50,0 25,0 24,0-49,-1 0,1 0,0 0,0-49,0 49,-1-25</inkml:trace>
  <inkml:trace contextRef="#ctx0" brushRef="#br0" timeOffset="187025.6298">15032 8954,'-50'0,"25"0,25-24,25 24,0 0,24 0,1 0,-25 0,24 0,1 0,-25 0,0 0,-1 0</inkml:trace>
  <inkml:trace contextRef="#ctx0" brushRef="#br0" timeOffset="187517.9455">12998 8781,'-25'0,"50"0,-1 0,1 0,50 0,-26 0,1 0,0 0,-1 25,1-25,-1 0,-24 0,0 0,0 0,0 0</inkml:trace>
  <inkml:trace contextRef="#ctx0" brushRef="#br0" timeOffset="188126.9183">15776 9153,'-25'0,"50"0,0 0,24 0,-24 0,25 0,-1 0,-24 0,0 0,0 0</inkml:trace>
  <inkml:trace contextRef="#ctx0" brushRef="#br0" timeOffset="188303.916">15875 9550,'0'0,"0"-25,25 25,0 0,24-50,-24 50,25-24</inkml:trace>
  <inkml:trace contextRef="#ctx0" brushRef="#br0" timeOffset="192645.4405">16520 9153,'0'-50,"0"26,25 24,0-50,-1 50,1 0,0 0,0 0,0 0,-25 50,24-50,-24 24,0 26,-24-25,-1 24,0-24,0 25,0 24,1-49,-1 25,0-26,0 26,0-25,25 24,25-49,25 0,-25-49,-1 49,1-25,25 25,-25-50</inkml:trace>
  <inkml:trace contextRef="#ctx0" brushRef="#br0" timeOffset="193066.0702">16842 9227,'0'25,"0"25,0 24,0-49,0 25,0-26,25-48,0 24,25-75,-50 26,0 24,24-25,1 25,0-24,0 24,0 25,-25 25,24 24,1-24,-25 25,25-50,-25 25,25 24,0-49,-1 0,1 0</inkml:trace>
  <inkml:trace contextRef="#ctx0" brushRef="#br0" timeOffset="193401.2414">17041 8855,'0'0,"-25"0,25-49,25 49,-25 49,25-49,-1 0,1 25,0-25,-25 50,25-50,0 0,-25 24,24-24,1-24,0 24,0-50,0 25,-1 25,1-49,0 49,0-25,0 25</inkml:trace>
  <inkml:trace contextRef="#ctx0" brushRef="#br0" timeOffset="193935.29">17686 8930,'0'24,"0"26,25 25,-25-1,0-49,0 24,0-24,0 25,0 24,0-49,0 25,0-26,0 26,-25-50,25-50,-25 26,0-26,0 25,1 25,-1-49,0 24,0 25,0 0,25 25,0 24,0 26,25-51,0 26,0-50,0 0,-1 0,1 0</inkml:trace>
  <inkml:trace contextRef="#ctx0" brushRef="#br0" timeOffset="194438.3153">17934 9153,'25'0,"-25"25,24 24,1-49,-25 75,25-75,-25 25,0 24,25-49,0-49,-25 24,24-25,1 25,0-24,0 24,0 25,-1-50,1 26,0 24,0 0,-25 24,0 26,25-50,-25 25,24 24,1-24,0 25,49-50,1 25,49-25</inkml:trace>
  <inkml:trace contextRef="#ctx0" brushRef="#br0" timeOffset="196205.2496">4762 12278,'25'0,"0"0,0 0,0 0,0 0,24 0,1 0</inkml:trace>
  <inkml:trace contextRef="#ctx0" brushRef="#br0" timeOffset="196351.6016">5755 12378,'-25'0,"0"-25</inkml:trace>
  <inkml:trace contextRef="#ctx0" brushRef="#br0" timeOffset="196512.5719">5556 11906,'25'0</inkml:trace>
  <inkml:trace contextRef="#ctx0" brushRef="#br0" timeOffset="196960.4022">7045 11683,'-50'-149,"25"100,0 24,-24 25,24-50,25 25,-25 25,0 0,0 0,1 25,-1 25,0-50,0 25,0 24,-24 26,24-51,0 51,25-1,-25 1,25-1,0 0,0 50,0-49,25-1,-25-49,25 50,-25-26,25 26,0-1,-25-49,0 24,-25-49,0 0,0 25</inkml:trace>
  <inkml:trace contextRef="#ctx0" brushRef="#br0" timeOffset="197410.2318">6995 12948,'25'0,"-50"0,50-50,-50 50,0 0,0 50,1 24,-1-74,25 75,0-50,0 24,25-49,-1 25,1 25,0-50,25 0,-26 0,26 0,-25 0,0 0,-1 0,1 0,0 0</inkml:trace>
  <inkml:trace contextRef="#ctx0" brushRef="#br0" timeOffset="197876.4891">7441 13271,'25'0,"0"0,0 0,0 0,-25 49,0-24,0 25,-25-50,25 74,-25-74,25 25,0 24,0-24,25-50,24 25,-24-49,0 24,0 25,24-74,-24 74,-25-50,25 25,-25-24</inkml:trace>
  <inkml:trace contextRef="#ctx0" brushRef="#br0" timeOffset="198966.3874">8062 12427,'0'-49,"-25"49,25 49,0-24,0 25,0-26,0 26,0 24,0-49,0 25,-25-50,25 25,0 24,0-98,25 24,0-50,-1 1,-24 0,25-1,0 26,0 24,-25-50,25 75,-25-49,0 24,24 25,1 25,-25 24,25-24,-25 25,25 24,0-49,-25 25,24 24,1-49,-25 24,0-24,25 25</inkml:trace>
  <inkml:trace contextRef="#ctx0" brushRef="#br0" timeOffset="199149.4251">8111 12650,'-25'0,"25"-49,25 49,0-25,25 25,-1 0,1-50,-1 26</inkml:trace>
  <inkml:trace contextRef="#ctx0" brushRef="#br0" timeOffset="199366.3751">7937 12204,'-74'0,"99"0,0 0,24 0,1-50,24 50,1 0,-1-25</inkml:trace>
  <inkml:trace contextRef="#ctx0" brushRef="#br0" timeOffset="199557.4651">8855 12378,'0'49,"25"-49</inkml:trace>
  <inkml:trace contextRef="#ctx0" brushRef="#br0" timeOffset="199987.7695">9376 11857,'0'49,"-25"-49,25 25,0 25,0 24,0-49,0 24,0 26,0-1,0-49,0 25,0-25,0 24,0-24,0-50,-24 25,24-49,-25 49,0-25,0 25,0 0,1 0,-1 0,0 0,25 25,-25 24,25-24,0 25,25-50,0 24,0-24</inkml:trace>
  <inkml:trace contextRef="#ctx0" brushRef="#br0" timeOffset="200390.082">9947 12353,'0'-50,"0"25,0-24,0 24,0-50,24 75,-24-74,25 24,0 26,-25-51,0 26,0 24,0-25,0 25,-25 25,25 25,-25 25,25-25,0 24,0 26,0-51,0 51,0-26,0 26,0-1,25-49,0 25,0-50,0 25,24-25,-24-25</inkml:trace>
  <inkml:trace contextRef="#ctx0" brushRef="#br0" timeOffset="200584.7911">9872 11683,'-49'0,"24"0,50 0,-1 0,26 0,0 0</inkml:trace>
  <inkml:trace contextRef="#ctx0" brushRef="#br0" timeOffset="200762.2075">10815 11832,'25'0,"-1"0,1-50,0 50,25 0,-26-25,26 25,0 0,-26 0</inkml:trace>
  <inkml:trace contextRef="#ctx0" brushRef="#br0" timeOffset="200945.296">11013 12055,'0'0,"-74"25,74 24,-25-49,50 0,0 0,-1 0,26-49,0 49,-1-25</inkml:trace>
  <inkml:trace contextRef="#ctx0" brushRef="#br0" timeOffset="202015.5881">12799 11038,'-25'-99,"1"99,-1-50,25 25,-25 25,0 0,0 0,1 25,-26 25,0-50,26 74,-26-49,25 25,-24 24,24 1,0-1,-25 0,50 1,-24 24,-1-25,25 50,0-49,25-1,-25 1,0-1,24 0,1-49,-25 50,25-26,-25 26,25-50,-25 24,0-24,0 25,-25-50,0 0,25 24,-25 26,1-50,-1 0,0 0,0-50,25 26</inkml:trace>
  <inkml:trace contextRef="#ctx0" brushRef="#br0" timeOffset="202483.309">13271 11460,'0'0,"0"-50,0 25,-25 25,25-49,25 49,-1 0,1 0,0 49,-25-24,0 25,0-25,0 49,-25-24,25 24,-25 0,1-49,24 25,-25-25,25 24,25-49,-1 0,1 0,0-49</inkml:trace>
  <inkml:trace contextRef="#ctx0" brushRef="#br0" timeOffset="202909.3129">13742 11460,'-25'0,"25"25,0 24,0-24,0 25,0-26,0 26,0-25,25-25,-25-25,25-25,-1 26,-24-51,25 75,0-74,0 24,0 25,-25 50,0 25,0-25,24 24,-24-24,25 25,-25-26,25-24,0 50</inkml:trace>
  <inkml:trace contextRef="#ctx0" brushRef="#br0" timeOffset="203210.1293">13915 11088,'-24'0,"48"0,1 24,0-24,0 50,0-50,-1 25,-24 25,25-50,0 0,0 0,0 0,-1-50,1 25,25 25</inkml:trace>
  <inkml:trace contextRef="#ctx0" brushRef="#br0" timeOffset="203646.1868">14808 11088,'0'24,"0"26,0 25,0-51,0 26,0 24,0 1,0-1,0 1,0-51,0 26,0-25,-24 24,24-24,0-50,0-49,-25 74,0-74,0 74,0-75,1 75,-1-49,0 49,0 49,0-49,1 25,24 25,0 24,0-49,0 24,24-24,1 25,25-50,-1 25</inkml:trace>
  <inkml:trace contextRef="#ctx0" brushRef="#br0" timeOffset="204114.6472">15180 11385,'0'-49,"25"49,0 0,-25 49,25-49,-25 75,25-75,-1 25,-24 24,0-24,0 25,25-100,-25 25,25-49,0 24,0 25,0-49,-1 0,1 74,-25-50,25 50,-25 50,0-26,0 26,25-25,-25 24,25 26,-1-75,1 74,0-49</inkml:trace>
  <inkml:trace contextRef="#ctx0" brushRef="#br0" timeOffset="209790.2918">12526 12650,'-24'0,"48"0,-48 0,24 25,0 25,-25-50,0 0,25 25,0 24,-25-49,25 25,0 25,0-26,0 26,0-25,25-25,0 0,0 0,24 0,-24 0,25 0,-1 0,-24 0,0-25,0 25,-1 0,1 0,0 0,0-50,0 50,-25-24,24-26,-24 25,-24-24,-1 24,0-25,0 50,0-25,1 25,-1 0,25-49,-25 49,0 0,0 0,1 0,-1 49,0-49,0 0,0 0,1 25,-1-25,0 0,25 50</inkml:trace>
  <inkml:trace contextRef="#ctx0" brushRef="#br0" timeOffset="210802.0984">13022 10567,'-24'0,"-1"0,0 0,25-50,25 50,-25-25,25 25,-1 0,1 0,0 0,0 0,0 0,-25 25,0 25,0-25,24 24,-24 26,0-51,0 26,25-50,25 0,0 0,-1-50,1 26,-1 24,1-50</inkml:trace>
  <inkml:trace contextRef="#ctx0" brushRef="#br0" timeOffset="211281.4914">17190 10964,'24'0,"1"0,0 0,0 0,24 0,-24 0,0 0</inkml:trace>
  <inkml:trace contextRef="#ctx0" brushRef="#br0" timeOffset="211462.0664">17090 11410,'-24'50,"48"-100,-73 100,74-100,-1 50,26-25,0-24,24 24</inkml:trace>
  <inkml:trace contextRef="#ctx0" brushRef="#br0" timeOffset="211943.2847">18256 10666,'-49'-25,"24"25,-25-49,25 49,1-25,-1 25,0 0,0 0,0 0,25-50,-24 50,24-25,0 50,0 25,24-25,1 24,-25 26,0-51,0 51,0-26,0 26,0-1,0 1,-25-1,25 1,-24-1,24 0,0-49,0 50,0-26,0 26,24-51,1 26,25-25,-1 24,1-49,24 0</inkml:trace>
  <inkml:trace contextRef="#ctx0" brushRef="#br0" timeOffset="212545.1396">18455 10864,'-25'0,"0"0,50-49,0 24,-1 25,1 0,0 0,0 0,0 25,-25 24,0 26,-25-1,25-49,-25 25,25-26,-25-24,25 50,25-50,0 0,25-50,-1 50,1-24,24 24,-24 0,-1-50,1 25,0 25,-26 0</inkml:trace>
  <inkml:trace contextRef="#ctx0" brushRef="#br0" timeOffset="212769.8363">18455 11385,'0'0,"49"0,1-49,0 49,24-25,25 25,-24-50,24 26,0 24,-25 0</inkml:trace>
  <inkml:trace contextRef="#ctx0" brushRef="#br0" timeOffset="213282.2655">18901 11460,'0'0,"25"0,0 0,0 0,-1 0,1 0,-25-50,25 50,-25 50,-25-50,25 25,-25-25,1 49,48-49,1 25,0-25,0 0,0 50,-1-50,-24 24,-24 26,-1-50,0 25,0-25,0 49,-24-49,24 0</inkml:trace>
  <inkml:trace contextRef="#ctx0" brushRef="#br0" timeOffset="213821.4962">19472 11013,'24'0,"1"0,-25 25,0 25,25-26,-25 26,0-100,25 26,0 24,0-50,-25 25,24 25,1-74,0 74,0-50,-25 100,0 24,0-49,25 25,-25-26,24 26,1-50,0 0</inkml:trace>
  <inkml:trace contextRef="#ctx0" brushRef="#br0" timeOffset="214315.0843">19794 10418,'0'0,"-25"-50,25 26,25 24,0 0,0 0,0 0,-25 24,24 26,-24-25,-24 24,-1-49,0 0,25 25,25-25,0 0,-1 50,1-50,0 25,-25 24,0-24,-50 25,50 24,-24-74,-1 25,0-25,25 49,-25-49</inkml:trace>
  <inkml:trace contextRef="#ctx0" brushRef="#br0" timeOffset="214851.3315">20166 10269,'25'0,"25"0,-1 0,1 0,-1 0,1 0,-25 0,0 0,-1 0,1 25,-25 25,0-26,0 26,-25 24,25-49,0 25,0 24,0 25,0-24,0-1,0 1,0-1,0 0,0 1,0-25,0 24,-24 0,-1 1,0-75,25 25,-25 24,0-49,1 0,-1 25,-25-25,25 0,-24 50,24-50,0 0,0 0,1 24,-1-24</inkml:trace>
  <inkml:trace contextRef="#ctx0" brushRef="#br0" timeOffset="215201.9242">20712 11609,'0'-50,"-25"50,25-25,-25 25,25 25,0 25,-25-50,25 24,0 26,0-25,0 24,0-24,0 25,25-50,-25-50,25 25,0-24,0 24,0-49,-25 24,-25 25,-25-24</inkml:trace>
  <inkml:trace contextRef="#ctx0" brushRef="#br0" timeOffset="215662.112">20910 10294,'0'-74,"0"49,25 25,0 0,0 0,0 0,-1 0,1 0,0 0,0 0,-25 25,25-25,-25 49,0-24,24 25,-24-26,0 26,25-50,-25 25,25-25,0-25,0 25,-1 0,26-50,-25 26,24 24,-24-50,0 25</inkml:trace>
  <inkml:trace contextRef="#ctx0" brushRef="#br0" timeOffset="215866.3324">21605 10567,'25'0,"-1"0,1 0,0 0,0 0,0 0,0 0</inkml:trace>
  <inkml:trace contextRef="#ctx0" brushRef="#br0" timeOffset="216027.2054">21605 10939,'0'0,"25"0,24-50,-24 50,25-25</inkml:trace>
  <inkml:trace contextRef="#ctx0" brushRef="#br0" timeOffset="217325.371">22671 10344,'-24'0,"24"24,-25 26,25 24,0-49,0 25,0-25,0 24,0-24,0 25,0-26,25-24,-1 0</inkml:trace>
  <inkml:trace contextRef="#ctx0" brushRef="#br0" timeOffset="217721.4312">23044 10269,'-25'0,"0"0,0 25,0 25,1 24,24-49,0 24,0 26,0-50,0 24,0-24,24 25,1-50,0 0,0 0,0 0,-1 0,1 0,0 0,0-50,-25 25,25 25,-25-49,-25 24,0 25,0 0,0 0,1 0,-1 0</inkml:trace>
  <inkml:trace contextRef="#ctx0" brushRef="#br0" timeOffset="217961.8384">23639 10567,'-25'0,"0"0,0 25,-24 24,24 26,-25-51,1 26,-1 24,25-49,-24 25,24-25,25 24,-25-24</inkml:trace>
  <inkml:trace contextRef="#ctx0" brushRef="#br0" timeOffset="218440.8418">23664 10889,'24'-25,"-48"50,73-50,-24 25,0 0,0 0,24 0,-24 0,0 0,0 0,-25 25,0 25,0-25,-25 24,0-49,0 0,0 0,1 25,-1-25,50 0,-1 0,1 0,0 0,0-25,0 25,-50 25,0 25,0-50,-24 0,24 24,-50-24</inkml:trace>
  <inkml:trace contextRef="#ctx0" brushRef="#br0" timeOffset="220333.6274">23887 11013,'0'25,"-25"-25,25 50,-25-50,0 0,1 0,-1 0,0-50,0 25,0 25,25-49,0 24,0-25,25 25,0 25,0 0,0 0,-1 0,1 0,0 0,0 0,0 0,0 0,-1 0,-24 25,25 25,-25-25,0 24,0-24,0 25,-25-50,25 24,-24 26,-1-50,50 0,-1 0,1 0,25 0,-25 0,-1 0,1 0,0 0,0 0,0 0,-25 25,0 25,0-26,-25 26,0-25,0 24,-24-49,24 75,-25-75,1 25,-26 24,1-49</inkml:trace>
  <inkml:trace contextRef="#ctx0" brushRef="#br0" timeOffset="222686.3234">2356 15106,'0'25,"-24"24,-1-49,25 25,0 25,0-25,0 24,0 26,0-1,25 1,-25-51,0 26,0 24,0-49,0 25,0-25</inkml:trace>
  <inkml:trace contextRef="#ctx0" brushRef="#br0" timeOffset="222886.526">2381 15205,'-25'-25,"1"-24,48 24,1 25,25 0,-1 0,1 0,-25 0</inkml:trace>
  <inkml:trace contextRef="#ctx0" brushRef="#br0" timeOffset="223056.029">2356 15478,'0'0,"-24"0,73 0,1-49,-1 24</inkml:trace>
  <inkml:trace contextRef="#ctx0" brushRef="#br0" timeOffset="223382.0452">2927 15329,'-25'0,"0"0,1 0,-1 0,25 25,0 25,0-25,0 24,25-49,-25 25,24 25,1-50,0 0,0-50,0 25,-1 25,1-49,0 24,0-50,-25 26,25-26,-25 50,0-49,0 24</inkml:trace>
  <inkml:trace contextRef="#ctx0" brushRef="#br0" timeOffset="223816.0236">3150 15329,'25'-49,"-25"24,25 25,-25-50,25 25,-1-49,-24 24,25 50,0 0,0 50,24-50,-24 0,25 0,-25 25,24-25,-24 49,0-49,-25 25,0 25,0-25,0 24,25 26,-1-75,1 25,50-25,-26 49</inkml:trace>
  <inkml:trace contextRef="#ctx0" brushRef="#br0" timeOffset="224251.2624">4266 15056,'0'-24,"0"48,-24-48,48 24,1 0,25 0,-25-50,-1 50,-24-25,-24-24,-1 49,0 49,0-24,25 25,0-26,0 26,25-25,0 24,0-49,-1 25,1 25,25-50</inkml:trace>
  <inkml:trace contextRef="#ctx0" brushRef="#br0" timeOffset="224769.9429">4837 15106,'25'0,"0"0,-1 0,1 0,0 0,0 0,-25 25,25 24,-1-49,-24 25,0 25,-24-25,24 24,24-49,1 0,0 0,0 0,0 0,-25 25,0 25,0-25,-25 24,0-24,0 25,0-50,1 24,-26-24,25 50,-24-50</inkml:trace>
  <inkml:trace contextRef="#ctx0" brushRef="#br0" timeOffset="225006.1092">5705 14610,'0'0,"0"-25,0 50,0 25</inkml:trace>
  <inkml:trace contextRef="#ctx0" brushRef="#br0" timeOffset="225180.9995">5928 15553,'-24'0</inkml:trace>
  <inkml:trace contextRef="#ctx0" brushRef="#br0" timeOffset="225881.7756">3051 16148,'0'0,"-74"0,24 0,0 0,26 0,-1 0,0 0,50 0,0 0,24 0,50 0,1-50,24 25,49 25,1-49,49 49,0-25,1 25,-1 0,0 0,-49-50,-25 50,-25 0,-50-24,0 24,-24 0,-25 0,0 0,-1 0,-48 0,-26 24</inkml:trace>
  <inkml:trace contextRef="#ctx0" brushRef="#br0" timeOffset="240626.1792">7317 14312,'-24'0,"24"50,24-50,-24 25,25-25,0 49,0-49,0 0,-1 0,1 0,0 0,25 0,-26-49,1 24,0 25,0-50,-25 25,0-24,0 98,0-24,-25 25,25 24,-25 1,25-50,-25 49,25 0,-24 1,24-1,-25 1,25-26,-25 26,25-51,-25 26,25 24,-25-74,1 25,-1 25,0-50,0 0,0 0,1 0,-1 0,0 0,25-50,-25 50,25-25,25-24,0 24,24-25,-24 26,0 24</inkml:trace>
  <inkml:trace contextRef="#ctx0" brushRef="#br0" timeOffset="241200.8828">7789 14660,'-25'0,"0"0,50 0,24 0,-24 0,50 0,-1 0,25 0,1 0,-26 0,25 0,-24 24,-26-24,1 0,-25 0,-1 0,1 0,0 0,-25-24</inkml:trace>
  <inkml:trace contextRef="#ctx0" brushRef="#br0" timeOffset="247759.3955">8954 14436,'0'25,"0"25,-24-50,24 25,0 24,-25-24,25 25,0-26,0 26,0-25,25-25,-25 49,24-49,1 0,0 0,-25 25,25-25,0 0,0 0,-1 0,1-25,0 25,0 0,0-49,-1 24,1 25,0-50,-25 26,0-26,25 25,-25-24,0 24,-25-25,25 25,-25 25,0-49,25 24,-24 25,-1 0,25-50,-25 50,0-25,0 25,1 0,-1 0,0 0,0 0,0 0,25 25,-25 25,1-50,24 25,0 24,0-24,0 25,-25-50,25 25,0 24,0-24,0 25,0-26,0 26,0-25,25-25,-1 0,1 0,0 0,0 0,0 0,-25-25,25 25,-1-50,-24 26,25 24,-25-50,0 25,0-24,0 24,-25-25,1 50,-1 0,0 0,0 0</inkml:trace>
  <inkml:trace contextRef="#ctx0" brushRef="#br0" timeOffset="248920.8487">6945 15577,'-24'0,"48"0,1 0,25 0,24 0,1-24,24 24,0 0,50 0,0-50,24 50,26-25,24 25,-25 0,26 0,-26 0,1 0,-26 0,-24-49,0 49,-25 0,-25 0,-25 0,1 0,-26 0,-24 0,0 0,0 0,-75 0,1 0,-26 0</inkml:trace>
  <inkml:trace contextRef="#ctx0" brushRef="#br0" timeOffset="249563.7167">7640 16148,'-25'0,"0"0,0 0,1 25,-1 24,0-49,0 75,0-75,25 74,-24-74,-1 75,25-51,0 26,25-25,-25 24,24-49,1 0,0 0,0 0,0 0,-1-49,26 24,-25-25,-25 26,25-26,-25 25,0-25,0 26,0-26,0 25,-25 25,0 0,0 0,0 0</inkml:trace>
  <inkml:trace contextRef="#ctx0" brushRef="#br0" timeOffset="249906.3388">8012 16247,'25'0,"0"0,-1 0,1 0,25 0,-1 0,1 0,24 0,1 0,-1 0,-24 0,-1 0,1 0,-25 0,0 0,-50 0,0 0,0 0,0 0</inkml:trace>
  <inkml:trace contextRef="#ctx0" brushRef="#br0" timeOffset="250662.0596">9029 16098,'0'0,"25"0,-50 50,0-50,0 0,0 0,1 0,-1 0,0 0,25-50,25 25,0 25,-1-49,1 49,0 0,0 0,0-25,0 25,-1 0,1 0,-25 25,0 24,0-24,0 25,0 24,-25 1,1-51,-1 26,25-25,-25 25,0-26,25 26,-25-50,25 25,25-25,0 0,0-25,24 25,-24 0,25-50,-1 26,-24 24,25-50,-1 25,1 25,0 0,-1-50,26 26,-26 24</inkml:trace>
  <inkml:trace contextRef="#ctx0" brushRef="#br0" timeOffset="250893.8091">10840 15404,'0'-50,"0"100,24-125,1 75,25 0,-25 0,24 0,-24 0,25 0,-26 0</inkml:trace>
  <inkml:trace contextRef="#ctx0" brushRef="#br0" timeOffset="251089.5016">10889 15726,'-49'50,"73"-50,1 0,25 0,-1-75,26 75,-1-74,26 24</inkml:trace>
  <inkml:trace contextRef="#ctx0" brushRef="#br0" timeOffset="251669.4552">12526 14684,'25'-24,"0"24,0 24,-25 26,25-50,-1 25,1 24,0-24,-25 25,0-25,0 24,25-49,24-74,-24 74,25-75,-1 1,26 24,-26-24,-24 49,25-49,-25 74,-1-50,-24 25,25 25,0 0,-25 25,0 25,0-25,0 24,0-24,25 25,-25 24,25-74,24 74,1-74,0 25,-1 25,1-50</inkml:trace>
  <inkml:trace contextRef="#ctx0" brushRef="#br0" timeOffset="251963.7388">13816 14585,'25'0,"0"-49,0 49,-1 0,26 0,0 0,-1 0,1 0,24 0,-24 0,-1 0,1 0,-25 0,0 0,0 0,-25-25,-25 25,-25 0</inkml:trace>
  <inkml:trace contextRef="#ctx0" brushRef="#br0" timeOffset="253099.9109">14982 14213,'-25'0,"0"0,1 0,-1 0,0 0,25-50,0 26,25-26,-25 25,49 25,-24 0,0-49,25 24,-26 25,1 0,0 0,0 0,0 25,-25 24,0-24,0 25,0-26,0 26,-25 24,0 1,0-50,0 24,1 26,-1-75,0 74,0-49,0 25,50-50,0 0,25 0,-26 0,51-50,-26 25,1 25,0 0,-1 0,1-49,-25 49,24 0,-24 0,0 0,-25 49</inkml:trace>
  <inkml:trace contextRef="#ctx0" brushRef="#br0" timeOffset="253599.097">13146 15255,'-74'0,"49"0,0 0,25-50,50 50,24-25,51 25,-1 0,49-49,50 24,1 25,24 0,0 0,0-50,0 50,-50-24,1 24,-26 0,-24 0,-50-50,-24 50,-1 0,-49 0,0 0,-50 0,0 0,-49 0,-25 50</inkml:trace>
  <inkml:trace contextRef="#ctx0" brushRef="#br0" timeOffset="254347.8213">13866 15776,'0'0,"-25"0,0 0,0 0,1 0,24-50,-25 50,25-25,25-24,-1 24,1 25,0 0,0 0,0 0,-1 0,1 0,0 0,-25 25,0 24,0-24,0 25,-25-25,25 24,-25 26,1-51,-1 26,0-25,25 24,-25-24,0 25,1-25,24 24,24-24,1-25,0 0,0 0,24 0,-24 0,25-25,-1 25,-24 0,25-49</inkml:trace>
  <inkml:trace contextRef="#ctx0" brushRef="#br0" timeOffset="254544.4703">14436 15925,'0'0,"0"-50,25 50,0-25,25 25,-26 0,26 0,-25 0,24 0,1 0,-25 0</inkml:trace>
  <inkml:trace contextRef="#ctx0" brushRef="#br0" timeOffset="255116.8917">15255 15652,'-25'0,"0"0,25 49,-25-49,25 75,-24-50,24 24,0-24,0 25,0-26,0 26,0-25,24-25,1 0,0 0,0 0,0 0,-1 0,1-25,0 25,0-50,0 26,0-26,-1 25,-24-24,0 24,0-25,0 25,0-49,-24 74,24-50,-25 50,25-24,-25 24,0 0,0 0,0 0,1 0,-1 0,0 0,0 0,0 24</inkml:trace>
  <inkml:trace contextRef="#ctx0" brushRef="#br0" timeOffset="257994.7519">7317 17363,'25'0,"0"0,0 0,24 0,1 0,0 0,24 0,0 0,-24 0,0 50</inkml:trace>
  <inkml:trace contextRef="#ctx0" brushRef="#br0" timeOffset="258202.0427">7615 17785,'-50'74,"26"-74,48 0,1 0,0-49,25 24,-1 25,-24-50,25 26,-26 24,1-50</inkml:trace>
  <inkml:trace contextRef="#ctx0" brushRef="#br0" timeOffset="258532.7731">7665 17264,'0'0,"-25"0,0 0,50 25,0-25,-1 49,26-49,0 0,-26 25,26 25,0-50,-26 25,1 24,0-49,-25 25,0 25,0 24,0-49,-25 25,0 24,1-49,-1 24,0-24,0 25</inkml:trace>
  <inkml:trace contextRef="#ctx0" brushRef="#br0" timeOffset="259093.5673">8582 17338,'25'0,"-25"25,25-25,0 50,24-50,1 0,0 0,-1 0,26 0,-26 0,1 0,0 0,-26-50,1 50,-25-25,25 25,-25-49,0 24,-25 50,25 24,0-24,-25 25,25 24,-24 1,-1-1,25 25,-25-24,0 49,0-50,0 1,1-1,-1 0,0 1,-25-75,1 74,24-74,0 0,0 0,25-49,0 24,25-50,0 26,0-26,24 51,1-51</inkml:trace>
  <inkml:trace contextRef="#ctx0" brushRef="#br0" timeOffset="259297.6783">9872 17562,'0'0,"25"0,0 0,0-50,-1 50,26 0,-25-25,25 25</inkml:trace>
  <inkml:trace contextRef="#ctx0" brushRef="#br0" timeOffset="259481.6892">9872 17934,'-25'0,"50"0,-74 0,49 25,0-50,24 25,26 0,0-50,-1 25</inkml:trace>
  <inkml:trace contextRef="#ctx0" brushRef="#br0" timeOffset="260133.717">10914 17438,'-25'0,"50"0,0 0,0 0,24-25,1 25,-1 0,26 0,-25-50,-1 50,1 0,-25-25</inkml:trace>
  <inkml:trace contextRef="#ctx0" brushRef="#br0" timeOffset="260630.471">11609 17190,'-25'0,"25"24,0 26,0-25,25 24,-25-24,0-50,0-24,24 24,-24-25,25 26,0 24,-25-50,25 25,0 25,-25-49,24 49,-24 49,0-24,25 25,-25-26,0 26,25-25,0 24,0-49,-1 25,26 25,0-50,24 0</inkml:trace>
  <inkml:trace contextRef="#ctx0" brushRef="#br0" timeOffset="260890.1018">12353 17289,'-50'-25,"100"50,-125-50,75-25,50 50,-25 0,49 0,-24-24,-1 24,1 0,0 0,-1 0,1-50,-1 50,-24-25,0 25,0-49,-25 24</inkml:trace>
  <inkml:trace contextRef="#ctx0" brushRef="#br0" timeOffset="261161.402">12551 16892,'-49'0,"24"0,25 25,0 24,25-24,-25 25,0-25,24 24,1 26,0-1,-25 0,25-74,-25 25,25-25,-1 0</inkml:trace>
  <inkml:trace contextRef="#ctx0" brushRef="#br0" timeOffset="261601.0404">13171 16966,'0'-49,"-25"24,50 99,0 1,-25-50,0 24,0 26,25-51,-25 26,0 24,0-49,0 25,0-25,0 24,25-49,-25-49,25 49,-25-25</inkml:trace>
  <inkml:trace contextRef="#ctx0" brushRef="#br0" timeOffset="263696.9397">14089 17041,'-25'0,"50"0,0 0,0 0,24 0,1 0,-25 25,24-25</inkml:trace>
  <inkml:trace contextRef="#ctx0" brushRef="#br0" timeOffset="263886.9536">14114 17438,'-25'0,"50"0,-25 0,25 0,-1-25,26 25,0 0</inkml:trace>
  <inkml:trace contextRef="#ctx0" brushRef="#br0" timeOffset="264172.5721">14908 17041,'-25'0,"25"25,25 24,-1 26,-24-51,0 26,25 24,-25-49</inkml:trace>
  <inkml:trace contextRef="#ctx0" brushRef="#br0" timeOffset="264366.6987">15180 17190,'0'-50,"25"50,25 0,-1-25,1 25,25 0</inkml:trace>
  <inkml:trace contextRef="#ctx0" brushRef="#br0" timeOffset="264859.8186">15776 16966,'-25'0,"0"0,25 25,25 25,-25-25,25 24,0-24,-25 25,0-26,0 26,24-50,-24-50,25 26,0-26,0 25,24-24,-24 24,0-25,0 25,0 25,-1-74,-24 99,25 24,-25-24,25 25,0 24,0-49,24 25,1-26,24 26,1-25,-1 24</inkml:trace>
  <inkml:trace contextRef="#ctx0" brushRef="#br0" timeOffset="268654.6749">10914 18455,'-25'0,"50"0,0 0</inkml:trace>
  <inkml:trace contextRef="#ctx0" brushRef="#br0" timeOffset="268817.0394">11286 18405,'25'0</inkml:trace>
  <inkml:trace contextRef="#ctx0" brushRef="#br0" timeOffset="268981.664">11162 18157,'0'0,"-50"0,75 0</inkml:trace>
  <inkml:trace contextRef="#ctx0" brushRef="#br0" timeOffset="269659.9366">12303 17785,'-25'0,"25"25,0 24,25-49,-25 75,25-50,0 24,0 26,-25-1,24-49,-24 24,25-24,-25 25,0-25,0 24,-25-98,1 24,-1 25,0-50,0 25,0-24,-24 49,24-25,0 25,0 0,0 0,1 25,24 24,0-24,24 25,26-25,-25-25,25 0,-1 0,-24 0,25 0,-1-25,-24 25,0-50</inkml:trace>
  <inkml:trace contextRef="#ctx0" brushRef="#br0" timeOffset="270425.5351">12601 17785,'-25'0,"50"0,0 0,24 0,-24 25,0-25,0 0,-1 0,1 0,0 0,0 0,-25-25,25 25,-1-50,-24 26,25-26,-25 25,0-24,0 24,0 50,0 24,0-24,0 25,0-26,0 26,0 24,25 1,-25-50,0 49,0-24,0 24,0 0,0 1,-25-50,25 24,-25-24,1 25,-1-50,0 0,0 0,0 0,1 0,-1-50,0 25,25-24,0 24,25-25,0 25,-1-49,1 74,0-74,0 24,24 25,-24-24,0 24,25-25,-26 50,1-25,0 25,0 0,0 0,24 0</inkml:trace>
  <inkml:trace contextRef="#ctx0" brushRef="#br0" timeOffset="270925.9827">13519 17934,'-25'0,"50"0,-25 0,24 0,1 0,25 0,-25 0,24 0,1 0,-25-50,24 50,-24 0,0 0,0 0</inkml:trace>
  <inkml:trace contextRef="#ctx0" brushRef="#br0" timeOffset="271201.4317">13667 18231,'25'0,"0"-49,0 24,0 25,-1 0,1 0,0 0,0 0,-25-50,25 50,-1 0,1-24</inkml:trace>
  <inkml:trace contextRef="#ctx0" brushRef="#br0" timeOffset="276119.9062">12105 18678,'-25'0,"25"25,25-25,24 0,-24 0,25-25,24 25,1 0,24-74,25 74,0-75,0 75,0-74,-25 74,0-50,1 25,-26 25,-24-49,-1 49,-24-25</inkml:trace>
  <inkml:trace contextRef="#ctx0" brushRef="#br0" timeOffset="276914.6503">12774 18678,'0'25,"25"24,-25-24,0 25,0-25,0 24,0-24,0-50,-25 25,1-49,-1 24,0 25,0 0,0 0,1 0,-1 0,0 0,25 25,-25 24,25-24,25 25,0-50,0 0,24 0,-24 0,0 0,24 0,-24 0,0-50,0 25,0 25</inkml:trace>
  <inkml:trace contextRef="#ctx0" brushRef="#br0" timeOffset="277489.506">13022 18678,'25'0,"-25"25,25-25,0 49,0-49,-25 25,0 25,24-50,-24-50,0 25,25-24,-25 24,0-25,25 26,-25-26,0 25,25 25,-25 25,25 25,0-50,-1 24,1 26,25-50,-25 0,49 0,-24 25,24-25,0 0</inkml:trace>
  <inkml:trace contextRef="#ctx0" brushRef="#br0" timeOffset="282449.3681">14610 17711,'0'24,"0"26,-25-50</inkml:trace>
  <inkml:trace contextRef="#ctx0" brushRef="#br0" timeOffset="283429.9835">14511 17859,'-25'0,"0"0,25 25,25-25,0 50,0-50,24 0,1 0,-1 0,26 0,-26 0,1 0,0 0,-1-50,-24 50,0 0,0 0,-1 0,1 0,-25-25</inkml:trace>
  <inkml:trace contextRef="#ctx0" brushRef="#br0" timeOffset="284037.6126">15404 17711,'0'-50,"0"25,-25 25,25 25,0 25,0 24,25-49,-25 49,0-24,0 24,0-49,0 25,0 24,0-49,0 24,0-24,0-50,0-24,0 24</inkml:trace>
  <inkml:trace contextRef="#ctx0" brushRef="#br0" timeOffset="284597.998">17140 17711,'-25'0,"50"0,0 0,0 0</inkml:trace>
  <inkml:trace contextRef="#ctx0" brushRef="#br0" timeOffset="284780.5098">17537 17785,'0'25,"0"-50</inkml:trace>
  <inkml:trace contextRef="#ctx0" brushRef="#br0" timeOffset="284929.4854">17413 17338,'-25'-74,"50"24,0 50</inkml:trace>
  <inkml:trace contextRef="#ctx0" brushRef="#br0" timeOffset="285415.6662">18231 17041,'0'0,"25"25,-25 24,25-24,-25 25,0 24,25-49,-25 24,0 26,25-50,-25 24,0-24,24 25,-24-25,-24-50,-1-25,0 25,0 25,0 0,1-49,-1 49,0 0,25 49,0-24,0 25,25-50,24 0,-24 0,0 0,0 0,24-50</inkml:trace>
  <inkml:trace contextRef="#ctx0" brushRef="#br0" timeOffset="285941.0528">18455 17140,'0'-25,"0"50,-25-50,50 25,-1 0,1 25,0-25,0 50,0-50,24 0,26 0,-26-50,-24 50,25-25,-25 25,-1-49,-24 24,25 25,-25-50,0 25,-25 25,1 0,24 25,0 25,0-25,0 24,-25 26,25-1,0-49,-25 49,25 1,-25-26,25 26,-25-1,25 1,-24-51,-1 26,0-25,0 24,0-49,25-49,-24 24,24-49,0 24,0 25,24-49,1 24,0 25,25-49</inkml:trace>
  <inkml:trace contextRef="#ctx0" brushRef="#br0" timeOffset="286123.2384">19273 17264,'25'-50,"0"26,0 24,-1 0,1 0,25 0,-25 0,-1 0</inkml:trace>
  <inkml:trace contextRef="#ctx0" brushRef="#br0" timeOffset="286300.083">19372 17438,'0'49,"25"-49,0-49,25 49</inkml:trace>
  <inkml:trace contextRef="#ctx0" brushRef="#br0" timeOffset="286541.3451">19893 17190,'-24'0,"24"-50,24 50,1 0,0-25,0 25,0 0,-1 0,1-49,0 49,0-25,0 25</inkml:trace>
  <inkml:trace contextRef="#ctx0" brushRef="#br0" timeOffset="287081.5035">20588 16594,'-25'0,"25"25,0 25,25-50,-25 74,25-74,-1 75,-24-51,25 26,-25 24,0-49,0 25,0-25,0 24,0-24,0 25,0-26,-25-48,1 24,24-50,-25 25,0-24,0 49,0 0,1 0,-1 0,0 0,25 49,0-24,0 25,25-26,0-24,-1 0,1 0,0 0,0-24,24 24,-24-50</inkml:trace>
  <inkml:trace contextRef="#ctx0" brushRef="#br0" timeOffset="287593.7615">20910 16842,'-24'0,"48"0,1 50,0-50,0 25,0-25,-25 49,24-49,-24 25,25 25,0-100,-25 25,25-24,0 24,-1-25,1 26,0-26,0 25,0-24,-1 24,1 25,-25-50,0 100,0-25,0 24,0-24,25 25,25 24,24-49,25 24,0 26</inkml:trace>
  <inkml:trace contextRef="#ctx0" brushRef="#br0" timeOffset="295386.4558">10046 6697,'0'-49,"-25"49,25-25</inkml:trace>
  <inkml:trace contextRef="#ctx0" brushRef="#br0" timeOffset="296280.6876">7020 2828,'25'25</inkml:trace>
  <inkml:trace contextRef="#ctx0" brushRef="#br0" timeOffset="297944.4615">9748 6722,'0'-25</inkml:trace>
  <inkml:trace contextRef="#ctx0" brushRef="#br0" timeOffset="298680.7033">7119 2828,'-25'0,"50"25,0 24</inkml:trace>
  <inkml:trace contextRef="#ctx0" brushRef="#br0" timeOffset="299386.5292">11013 6921,'-25'0,"25"-50,-24 25,-1 25</inkml:trace>
  <inkml:trace contextRef="#ctx0" brushRef="#br0" timeOffset="302071.868">7466 2530,'0'25,"0"24,25-24</inkml:trace>
  <inkml:trace contextRef="#ctx0" brushRef="#br0" timeOffset="303215.4929">7317 2679</inkml:trace>
  <inkml:trace contextRef="#ctx0" brushRef="#br0" timeOffset="303600.7255">5879 6127,'-25'0,"50"0</inkml:trace>
  <inkml:trace contextRef="#ctx0" brushRef="#br0" timeOffset="308269.2291">23564 13469,'-24'-50,"-1"26,25 48,0 26,25-50,-1 25,1 24,25-49,-25 0,-1 0,1 0,0-49,0 49,0-25,-25-25,24 26,-24-26,0 25,25 50,-25 25,25-26,-25 26,25 24,-25 1,0-1,0 1,0-51,0 51,-25-26,0 26,25-1,-25-49,1 25,-1-50,0 24,0 26,0-50,1 0,-1-50,25 26,0-26,0 25,0-49,0 24,25 25,-1-49,1 0,0 24</inkml:trace>
  <inkml:trace contextRef="#ctx0" brushRef="#br0" timeOffset="308472.3394">24408 13568,'0'-25,"0"-24,25 49,-25-25,49 25,1 0,-1 0</inkml:trace>
  <inkml:trace contextRef="#ctx0" brushRef="#br0" timeOffset="309003.1908">24904 13171,'-25'0,"0"0,0-49,50 49,25 49,-25-49,24 25,26-25,-26 50,-24-50,25 0,-25 0,-1 0,1 0,0 0,-25-50,0 25,0-24,0 24,0 50,0 24,0-24,0 50,0-1,0 50,-25-25,25 25,-25-49,1 24,-1 25,0-50,0-49,0 25,-24-26,24 26,0-50,0-50,25 26,0-51,0 26,0 24,25-50,0 1</inkml:trace>
  <inkml:trace contextRef="#ctx0" brushRef="#br0" timeOffset="309222.5467">25722 13692,'0'25,"0"25,25 24,-25 0,0 1,25-1,-25 1,0-1</inkml:trace>
  <inkml:trace contextRef="#ctx0" brushRef="#br0" timeOffset="309507.3302">23837 14759,'-74'49,"148"-98,-223 98,125-49,-1 25,50-25,24 0,75 0,50 0,49-25,25 25,0 0,25-49,-50 49,1 0,-26 0,0 0,-73 0</inkml:trace>
  <inkml:trace contextRef="#ctx0" brushRef="#br0" timeOffset="310085.3647">24705 15131,'-24'0,"48"0,-73 49,24-49,25 25,0 25,25-25,0 24,-1-49,1 0,25 0,-25 0,24 0,1 0,-25 0,0-49,-1 24,1 25,0-50,-25 25,25 25,-25 25,-25 25,25 24,-25-49,0 50,1-1,-26 50,25-50,-25 1,26-50,-26 49,25-24,0-26,1-24,-1 0,25-24,0-26,0 25,25-24,-25 24</inkml:trace>
  <inkml:trace contextRef="#ctx0" brushRef="#br0" timeOffset="310323.4597">25226 15726,'25'0,"-25"50,0-25,0 24,0-24,0 25,0 24,0-49,0 24</inkml:trace>
  <inkml:trace contextRef="#ctx0" brushRef="#br0" timeOffset="310501.5128">25400 15577,'0'-24,"-25"24,25-50,25 50,0 0,0 0,-1-25</inkml:trace>
  <inkml:trace contextRef="#ctx0" brushRef="#br0" timeOffset="311050.7433">25673 15106,'-25'0,"25"25,25 24,0-49,-1 0,1 25,0-25,0 0,0 0,-1 0,1-25,0 25,0 0,0-49,-25 24,25 25,-25-50,24 26,-24 48,0 26,0-25,0 24,-24 26,24-1,-25 26,0 24,0-50,25 25,-25 25,0-49,25-1,-24 0,-1 1,0-50,0-25,25-25,0-25,0 25,0-49,25 0,0-1,0 1,-1 24,1 25</inkml:trace>
  <inkml:trace contextRef="#ctx0" brushRef="#br0" timeOffset="311428.4897">26194 15701,'25'0,"-1"0,1 0,0 0,0 0,-25 25,0 25,-25 24,0 1,25-51,0 26,-25-50,50 0,0 0,0 0,0-74,24 74,1-75,-1 1</inkml:trace>
  <inkml:trace contextRef="#ctx0" brushRef="#br0" timeOffset="311656.6249">26863 14436,'-24'0,"48"0,1 0,25-49,-1 49</inkml:trace>
  <inkml:trace contextRef="#ctx0" brushRef="#br0" timeOffset="311850.2905">26938 14759,'0'0,"-25"49,0-49,50 0,25 0,-1-49,1 24</inkml:trace>
  <inkml:trace contextRef="#ctx0" brushRef="#br0" timeOffset="312357.5696">28203 13494,'0'-25,"0"50,25 24,0 26,-25-50,24 24,-24-24,0 25,25-50,-25-50,25 25,0-49,0-1,24 26,-24-26,25 1,-26 49,1-24,-25 24,25-25,-25 25,0 50,0 25,0 24,0-49,0 25,25 24,-25-49,25 24,49 26,0-75,1 0</inkml:trace>
  <inkml:trace contextRef="#ctx0" brushRef="#br0" timeOffset="312513.347">29121 13320,'-25'-49,"25"24,25 25,0-50,24 50,26 0,-26-25</inkml:trace>
  <inkml:trace contextRef="#ctx0" brushRef="#br0" timeOffset="312967.3075">29666 13047,'-24'0,"24"50,24 24,-24-49,0 25,25-50,0-75,25 75,-26-74,1 24,25 25,-25-24,-1 24,1-25,0 50,-25-24,25 24,-25 24,25 26,-25 24,24 1,-24-1,25-74,0 0,-25 25</inkml:trace>
  <inkml:trace contextRef="#ctx0" brushRef="#br0" timeOffset="313145.2397">30510 13097,'-25'0,"25"25,-25 24,25 26,-25-50,25 24,0 26,-24-1</inkml:trace>
  <inkml:trace contextRef="#ctx0" brushRef="#br0" timeOffset="313415.5798">28922 14536,'-74'49,"-1"-49,26 0,24 0,50 0,49 0,25-49,50 24,25 25,24-75,1 26,24 24,-25-50,-24 75,-25-49</inkml:trace>
  <inkml:trace contextRef="#ctx0" brushRef="#br0" timeOffset="313986.2357">29170 15032,'25'24,"0"26,-25 24,0-49,25-50,0-24,24 24,-24-25,0 26,24-26,-24 25,0 25,0-49,0 49,-25 49,0-24,0 25,0-26,24 26,-24-25,25 24,0-49,25 25</inkml:trace>
  <inkml:trace contextRef="#ctx0" brushRef="#br0" timeOffset="314194.5282">30014 15131,'-25'0,"50"0,-50 49,25-24,0 25,0-25,0 24,0 26</inkml:trace>
  <inkml:trace contextRef="#ctx0" brushRef="#br0" timeOffset="314383.1442">30113 14982,'-25'-25,"0"25,25-49,25 49,0 0,0 0,24-25</inkml:trace>
  <inkml:trace contextRef="#ctx0" brushRef="#br0" timeOffset="314818.5742">30460 14759,'-25'0,"25"49,0-24,0 25,25-50,-25 74,25-49,-25 25,25-100,-25 25,25 25,-1-49,1 24,0-25,0 25,-25-24,25 24,-1 25,-24-50,0 100,25-50,-25 74,0 1,0-50,0 24,25 26,0-51,0 26</inkml:trace>
  <inkml:trace contextRef="#ctx0" brushRef="#br0" timeOffset="315149.5916">31130 15032,'-25'0,"25"-50,25 50,0 0,-1 0,26 50,-25-50,0 0,0 24,-1 26,-48 24,-1 1,0-75,0 25,0 24,0-49,25 25,25-25,25 0,74 0,0 0,50-25</inkml:trace>
  <inkml:trace contextRef="#ctx0" brushRef="#br0" timeOffset="316023.1441">22870 13692,'25'-74,"-50"148,50-223,0 100,-25 24,0-25,0 26,0 48,24 26,-24 49,25 25,0 50,0 24,24 25,1 1,24 73,1-49,-1 25,1 25,-1-50,-24 25,-1-50,1 0,-1-49,1-25,-25-25,0-25,-1-25,-24-24,25-25,-25 24,25-98,-25 24,25-25,0-49,0 25</inkml:trace>
  <inkml:trace contextRef="#ctx0" brushRef="#br0" timeOffset="318523.4452">22920 13246,'49'0,"1"0,-1-50,51 25,24 25,24-49,26 24,49-50,25 26,50 24,0-49,-1-1,51 1,-1 24,0-24,25-1,-25 1,-24 0,-25-1,-1 1,1-1,-25 1,-25 49,-25-49,0-1,-24 26,-26 24,1-50,-25 26,-25 24,0 25,-25-50,0 26,-24 24,24 0,0-50,25 50,0-25,50 25,-25 0,-1 0,26 0,-25 0,-25 0,-25 0,25 0,-49 0,-1 0,-24 0,-1 0,1 0,-25 0,-1 0,1 0,0 0,-25 25,0 25,0 49,0-25,0 50,0 25,0-50,-25 25,25 25,-25 0,25 0,-24 0,24-1,0 1,0 0,0 0,0 0,0-50,0 50,0-25,0 25,0-50,0 25,0-50,0 26,0-26,0 50,0-50,0-49,0 50,0-26,0 26,0-1,0 0,0-49,0 25,0-25,0 24,0-24,0 25,0 24,0-49,0 25,0-26,0 26,0-25,0 24,0-24,0 25,0-25,-25-25,0 49,-25-49,1 0,-26 0,1 25,-25-25,0 50,-25-50,0 24,-25 26,0-50,0 25,0-25,0 49,25-49,0 0,0 25,0-25,25 50,0-50,0 0,-1 0,1 0,0 25,25-25,-26 49,1-49,0 0,0 0,-1 25,26-25,-25 50,0-50,-1 0,1 24,0-24,0 50,0-50,-1 0,1 25,0-25,0 50,-1-50,1 0,-25 24,25-24,-25 50,0-50,0 25,0-25,0 49,0-49,25 25,-1-25,1 50,0-50,0 0,0 25,24 24,-24-49,24 25,-24-25,25 50,-25-50,24 0,1 24,-1 26,1-50,0 0,-1 0,26 0,-26 25,1-25,24 0,-24 49,24-49,-24 0,24 0,0 0,1 25,-1-25,25 0,1 50,-26-50,25 0,0 0,1 0,-1 0,0 0,0 0,0 0,1 25,-1-25,0 0,0 0,0 0,1 49,-1-49,0 0,0 0,0 0,0 0,1 0,-1 0,50 0,-1 0</inkml:trace>
  <inkml:trace contextRef="#ctx0" brushRef="#br0" timeOffset="325207.5291">10914 6648,'0'-25,"-25"50,25 24,-25-49,1 25,-1 25,0-50,25 24,0 26,0-25,25-25,0 0,-1 0,1 0,0 0,-25-25,0-25,0 26,0-26,0 25,0-24,0 24,-25 25,25-50,-25 50,1-25,-1 25,0 0,0 25,0 25,1-50,-1 25,0 24,25-24,0 25,25-26,-25 26,25-50,-25 25,24 25,1-50,-25 24,25-24,0 0,0 0,-1 0,1 0,0 0,-25-24,25 24,0 0,-1 0,-24-50,25 25,0-25,-25 26,25 24,-25-50,0 25,0-24,0 24,0-25,-25 25,0 25,25-49,-25 49,1 0,24-25,-25 25,0 0,0 0,0 25,1-25,-1 49,0-24,0 25,0-50,25 25,-24 24,24-24,0 25,0-26,0 26,0-25,24-25,1 50,0-50,0 0,0 0,-1 0,26-50,-25 50,0 0,-1-25,1 25,-25-50,25 26,0-26,-25 25,0-24,0 24,0-25,0 25,-25 25,25-49,-25 24,0 25,1-50,-1 50,0 50,0-50,0 0,1 25,-1 24,0-24,25 25,-25-50,25 25,0 24,0-24,0 25,25-50,-25 24,0 26,25-50,0 0,-1 25,1-25,0 0,0 0,0 0,-1 0,1 0,0-25,0 25,0-50,-1 26,-24-26,25 25,0-24,-25 24,0-25,0 25,-25-24,25 24,-25 25,1-50,-1 50,0 0,0 0,0 0,1 0,-1 0,0 50,0-50,0 0,1 25,-1 24,0-49,25 25,-25 25,25-25,0 24,-25-49,25 75,0-51,25 26,-25-25,25-25,-25 50,25-50,0 0,-1 0,1 0,0 0,0 0,0-50,-1 25,1 25,0-50,-25 26,25 24,-25-50,0 25,0-24,0 24,0-25,-25 50,25-25,-25 25,0-49,1 49,-1 0,0 0,0 0,0 0,1 0,-1 0,0 49,0-49,0 0,1 25,24 25,-25-50,25 74,0-49,0 25,25-50,-25 24,24 26,1-50,0 0,0 0,0 0,-1 0,26 0,-25 0,0 0,-1 0,1-50,0 26,0-26,-25 25,25-24,-25 24,0-25,0 25,-25 25,0 0,0 0,0 0,1 0,-1 0,0 0,0 0,0 25,1 25,-1-50,25 25,0 24,-25-49</inkml:trace>
  <inkml:trace contextRef="#ctx0" brushRef="#br0" timeOffset="333060.9627">16321 15056,'25'0,"0"0,-25 50,25-50</inkml:trace>
  <inkml:trace contextRef="#ctx0" brushRef="#br0" timeOffset="482036.2193">16197 16991,'0'-25</inkml:trace>
  <inkml:trace contextRef="#ctx0" brushRef="#br0" timeOffset="484177.1139">15230 17066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3-04-17T04:01:49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13196 16991</inkml:trace>
  <inkml:trace contextRef="#ctx0" brushRef="#br0" timeOffset="1184.8604">13146 16991,'0'50,"0"-25,-24-25,-1 0,25 49,-25-49,0 0,0 0,1 0,24-49,-25 49,25-25,-25 25,25-50,0 25,25 25,0 0,-25-49,24 49,1 0,-25-25,50 25,-25 0,-1 0,1 0,0 0,-25 25,25 24,-25-24,25 25,-25-25,0 24,0-24,0 25,0-26,0 26,0-25,0 24,25-49,-1 0,1-49,0 24,0 25,24-50,1 26,-25-26,24 25,1 25,-25-49,0 49,-1-25,1 25,0 0,0-50,0 50</inkml:trace>
  <inkml:trace contextRef="#ctx0" brushRef="#br0" timeOffset="2540.8232">14833 17115,'-25'25,"25"25,-24-50,-1 0,0 0,0 0,0 0,1 0,24-50,0 25,0-24,24 49,-24-25,25 25,0 0,0 0,0 0,-1 0,1 0,0 0,0 0,-25 25,25 24,-25-24,0 25,24-26,-24 26,0-25,0 24,0-24,25-25,0 0,0 0,0 0,-1 0,1 0,-25-25,25 25,0 0,0 0,-1 0,1 0,0 0,0 0,0 0,-1 0,1 0,-50-49,1 49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3-04-17T03:50:27.87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6548 2307,'-49'25,"49"24,-25-24,0 25,0-26,1 26,-1 24,0-49,25 25,0-125,25 26,0-26,24 1,-24-25,25 24,-1 1,-24 0,25-1,-26 75,-24-74,25 74,0 0,0 74,0-74,-25 75,24-1,1-49,-25 49,25-24,-25 24,0-49,25 25,-25-26</inkml:trace>
  <inkml:trace contextRef="#ctx0" brushRef="#br0" timeOffset="181.3825">6548 2381,'-49'-49,"24"49,50 0,0-25,24 25,1 0,24-50,-24 25</inkml:trace>
  <inkml:trace contextRef="#ctx0" brushRef="#br0" timeOffset="378.723">6300 1811,'-49'-25,"98"50,-148-50,124-49,25 74,24-50,25 25,0 25</inkml:trace>
  <inkml:trace contextRef="#ctx0" brushRef="#br0" timeOffset="557.0656">7193 2232,'-24'0,"48"0,1 0,25 0</inkml:trace>
  <inkml:trace contextRef="#ctx0" brushRef="#br0" timeOffset="964.2686">8062 1786,'0'0,"24"0,-24 25,0 24,0 26,0-1,25 1,-25-1,25 0,-25 1,25-1,0 1,-25-1,24-74,-24 25,0 24,0-98,0 24,-24-25,-1 26,0-26,-25 25,26-49,-26 74,0 0,25-50,1 50,-1 50,0-50,0 25,25 24,25-24,0 25,49-50</inkml:trace>
  <inkml:trace contextRef="#ctx0" brushRef="#br0" timeOffset="1328.3335">8880 2381,'25'-49,"-50"98,50-123,0 74,-25-75,24 75,-24-74,25 24,0 26,0-51,0 1,0-1,-25 26,24 24,-24-25,0 26,0-26,-24 50,-1 50,0 24,25 0,-25 1,25-1,0 25,0 25,25-49,0-1,0-49,-1 25,1-50,25 0</inkml:trace>
  <inkml:trace contextRef="#ctx0" brushRef="#br0" timeOffset="1530.9072">9029 1563,'-50'-75,"100"150,-149-150,49 26,25 24,0 25,50 25,25 24,24-49,1 25</inkml:trace>
  <inkml:trace contextRef="#ctx0" brushRef="#br0" timeOffset="1743.0622">10542 1811,'0'0,"50"0,-26-25,1 25,25 0,-25 0,24 0,1 0,-25 0,24 25</inkml:trace>
  <inkml:trace contextRef="#ctx0" brushRef="#br0" timeOffset="1923.3522">10765 2257,'-25'0,"50"0,0 0,0-25,24 25</inkml:trace>
  <inkml:trace contextRef="#ctx0" brushRef="#br0" timeOffset="3291.3677">12427 1736,'-25'-24,"1"24,-1-50,25 25,25-25,-1 26,1 24,0 0,25-50,-26 50,26 0,-25 0,24 50,-24-50,-25 24,25 26,-25 25,0-51,0 26,-25 24,0 1,-24-50,24 24,0 26,0-75,25 24,0 26,25-50,0 0,25 0,24-50,-24 26</inkml:trace>
  <inkml:trace contextRef="#ctx0" brushRef="#br0" timeOffset="3717.4984">13221 1712,'25'0,"-25"24,25 26,-1-25,-24 24,25-24,-25 25,25-50,-25 25,0 24,0-98,25 24,-25-50,0 26,25 24,-25-25,0 26,24-26,-24 100,25-50,0 24,-25 26,25-25,0 24,-1-49,-24 25</inkml:trace>
  <inkml:trace contextRef="#ctx0" brushRef="#br0" timeOffset="4053.1818">13494 1215,'0'-24,"0"-26,0 25,25 50,24 25,-24-26,0 26,24-25,-24 24,-25 26,25-75,0 74,0-74,-1-49,1 24,0-25,0 25,0-24,-1 24</inkml:trace>
  <inkml:trace contextRef="#ctx0" brushRef="#br0" timeOffset="4349.569">14461 1712,'0'-50,"25"50,0-25,24 25,1 0,0 0,24 0,-24 0,24 25,-24-25,24 50,-24-50,-26 0,1 0,0 0,0 0</inkml:trace>
  <inkml:trace contextRef="#ctx0" brushRef="#br0" timeOffset="4705.0888">14635 1364,'-25'0,"50"0,-75 0,50 50,0-25,25 24,0 26,0-1,-25 1,24-1,1 0,-25 1,0-50,25 24,-25 26,0-51,0 26</inkml:trace>
  <inkml:trace contextRef="#ctx0" brushRef="#br0" timeOffset="5300.9057">15701 1116,'0'-49,"-24"49,-1 0,0 49,0-24,-24 49,24 1,0 49,0-25,0 25,25 25,0 0,25-50,0 25,25-25,24-24,0-26,26-24</inkml:trace>
  <inkml:trace contextRef="#ctx0" brushRef="#br0" timeOffset="5709.1468">16049 1265,'0'25,"0"24,0 26,0-50,24 24,-24 26,0-1,0-49,0 25,0 24,0-49,0 24,25-49</inkml:trace>
  <inkml:trace contextRef="#ctx0" brushRef="#br0" timeOffset="5897.2442">16371 1637,'0'-50,"25"50,0 0,24 0,1 0,0 0</inkml:trace>
  <inkml:trace contextRef="#ctx0" brushRef="#br0" timeOffset="6389.2007">17140 1488,'25'0,"-25"25,0 25,25-50,-1 74,-24-49,25 25,-25-26,25 26,-25-25,0-50,25 25,-25-74,25-1,-1 25,1 26,0-51,0 1,-25 24,25 25,-25-24,24 49,-24 49,0 26,0-50,0 24,25 26,-25-51,25 26,0-25,0 25,24-50</inkml:trace>
  <inkml:trace contextRef="#ctx0" brushRef="#br0" timeOffset="6660.7213">17810 1191,'0'0,"0"-50,25 50,-1 50,1-26,0 51,0-1,0 1,-1 49,1-50,-25 25,0-24,0-1,-25 1,25-26,-24 26,-1-75,0 0</inkml:trace>
  <inkml:trace contextRef="#ctx0" brushRef="#br0" timeOffset="7041.1896">17959 893,'0'-74,"0"148,24-148,1 74,0 24,0 26,0-50,-1 25,1 24,0 26,0-75,-25 74,25-74,-1 25,-24 25,25-50,0 0,25-50,-1 50,26-25,-1-24,-24 24,24 25,-24-50,-1 50</inkml:trace>
  <inkml:trace contextRef="#ctx0" brushRef="#br0" timeOffset="7848.7146">12129 843,'25'0,"-50"0,1 0,-1 50,-50-50,26 0,-1 0,1 0,-1 0,0 0,26 0,-1-50,0 50,25 50,25-25,-25 24,25 26,-25-1,0 75,0 0,0 0,0 24,0 26,0-26,0 26,24-50,1-1,0 1,25 0,24-74,25 24,25-50,0-24</inkml:trace>
  <inkml:trace contextRef="#ctx0" brushRef="#br0" timeOffset="8720.9676">19323 670,'25'0,"24"0,-24 0,25 0,-1 0,-24 0,25 25,-25-25,-1 49,1-49,0 25,-25 25,25-50,-25 74,0 0,0 1,0-1,0 75,0-50,0 25,0 25,0-50,0 25,0 25,0-74,0 24,0-25,-25 1,25-26,0-24,-25-25,25 50,-25-50,1 0,-26 0,0 0,1 0,-26 0,1 0,24 0,25 0,1 0</inkml:trace>
  <inkml:trace contextRef="#ctx0" brushRef="#br0" timeOffset="9173.0805">20340 1339,'0'0,"0"-49,25 24,-25 50,0 49,0 1,0 49,0-50,0 1,0-1,0 0,0-49,0 25,0-25,0-50,0-25,0 25,-25-24,0 24,-25 25,26 0,-1 0,-25 0,25 0,25 25,-24 24,24-24,24 25,1-50,25 0</inkml:trace>
  <inkml:trace contextRef="#ctx0" brushRef="#br0" timeOffset="9611.3302">20712 1563,'0'0,"25"0,0 0,-25-50,24 50,-24 50,25-50,0 24,0 26,-25-25,25 25,-1-26,-24 26,25-50,-25-50,25 26,0-26,0-25,-1 51,1-51,0 1,0 24,-25 25,25-24,-25 98,0 26,0-1,0-49,0 25,24-26</inkml:trace>
  <inkml:trace contextRef="#ctx0" brushRef="#br0" timeOffset="10259.2796">22027 1265,'-25'0,"50"0,-1 0,1 0,0 25,25-25,-1 0,1 0,-1 0,1 0,0 0,24 0,-24 0,-1 0,1 0,-25 0,-1 0,1 0</inkml:trace>
  <inkml:trace contextRef="#ctx0" brushRef="#br0" timeOffset="10512.9975">22299 1067,'-24'-25,"24"50,0 24,0 26,0-1,0 0,24 1,1 24,0 25,0-49,0-51,-1 51,51-26,-26-24</inkml:trace>
  <inkml:trace contextRef="#ctx0" brushRef="#br0" timeOffset="10790.0075">23564 1042,'-24'0,"-1"0,0 0,-25 74,26 1,-1-1,-25 25,50 25,0 25,0-50,50 25,-25-49,49-1,-24 1</inkml:trace>
  <inkml:trace contextRef="#ctx0" brushRef="#br0" timeOffset="11658.7184">23788 1191,'24'0,"-24"24,25-24,-25 50,25 24,0-74,-25 75,25-50,-25 24,0-24,25 25,-25-26,0 26,24-100,-24 26,25-26,0 25,0-49,0 24,-1 25,1-49,25 74,-25-74,-1 74,-24-50,25 50,-25-25,0 50,0 25,0-26,0 26,0 24,0-49,25 25,-25 24,25-49,0 25,24-26,-24 26,25-50,-26 25,1 25,0-50,0 0,0 0,-50 0</inkml:trace>
  <inkml:trace contextRef="#ctx0" brushRef="#br0" timeOffset="15267.2194">24705 1265,'25'0</inkml:trace>
  <inkml:trace contextRef="#ctx0" brushRef="#br0" timeOffset="15811.9598">25102 1042,'0'-50,"0"100,-24-50,-1 25,0 24,0 26,-24 24,24-25,0 1,25-1,0 0,25-24,0 25,24-51,1 26</inkml:trace>
  <inkml:trace contextRef="#ctx0" brushRef="#br0" timeOffset="16060.4788">25326 1215,'-25'0,"50"0,-50-24,0 24,25 24,-25-24,25 50,-25-25,25 24,0 26,0-50,0 24,0 26,0-51,25-24</inkml:trace>
  <inkml:trace contextRef="#ctx0" brushRef="#br0" timeOffset="16243.4131">25425 1339,'0'0,"0"-49,0 24,25 25,-1 0,1 0,0 0</inkml:trace>
  <inkml:trace contextRef="#ctx0" brushRef="#br0" timeOffset="16677.9522">25673 1191,'0'24,"0"26,0-25,0 24,25-24,-25 25,0-25,0 24,24-98,1 24,0-50,0 75,-25-49,25 24,-1 50,-24 24,0-24,25 25,0-50,0 0</inkml:trace>
  <inkml:trace contextRef="#ctx0" brushRef="#br0" timeOffset="16934.9479">26169 967,'25'0,"0"25,-1 25,-24-25,25 24,0 26,0-1,0 0,-1 26,1-26,-25 0,0-24,0 25,-25-51</inkml:trace>
  <inkml:trace contextRef="#ctx0" brushRef="#br0" timeOffset="17179.9518">26690 1339,'0'-49,"0"98,25-98,-25 24,24 25,26 0,0 0,-26 0,26 0,-25 25,24-25,-24 0,0 0</inkml:trace>
  <inkml:trace contextRef="#ctx0" brushRef="#br0" timeOffset="17698.4038">27732 992,'-25'-25,"0"50,0-25,0 50,1 24,-1 1,25-1,0 0,0 1,0 24,25-25,24 1,1-25,-1-26,1 26</inkml:trace>
  <inkml:trace contextRef="#ctx0" brushRef="#br0" timeOffset="17932.9878">28079 1116,'-25'0,"0"0,25 75,0-1,0 0,0 1,0-1,0 1,0-51,0 26,25-25</inkml:trace>
  <inkml:trace contextRef="#ctx0" brushRef="#br0" timeOffset="18118.1075">28302 1290,'0'0,"0"-25,25 25,0 0,24 0,1 0</inkml:trace>
  <inkml:trace contextRef="#ctx0" brushRef="#br0" timeOffset="18565.1908">28699 1141,'0'50,"0"-26,0 26,25-50,-25 74,25-49,-25 25,24-50,1 0,0-50,0 25,0-24,-1 24,1 25,0-50,-25 26,25 24,-25 24,0 26,25 24,-1-49,26 25,25 24,-26-49,26-25</inkml:trace>
  <inkml:trace contextRef="#ctx0" brushRef="#br0" timeOffset="18823.3103">29493 1067,'0'-25,"25"50,-1 24,1 26,0-1,0 0,-25 1,0-1,0 1,0-1,-25 1,0-51,0 26,1-50</inkml:trace>
  <inkml:trace contextRef="#ctx0" brushRef="#br0" timeOffset="19208.2231">29642 893,'24'-50,"1"100,0-50,0 74,0-74,-1 75,1-50,0 24,0-24,-25 25,25-50,-25 24,24-24,-24-24,25 24,0-50,0 25,0 25,-25-49,24 49,1-25,0 25</inkml:trace>
  <inkml:trace contextRef="#ctx0" brushRef="#br0" timeOffset="19720.6374">30287 744,'0'0,"-25"-49,25 24,25 50,-1-25,1 49,0-49,0 0,0 0,-25 25,0 25,0 24,0-49,0 49,0 50,-25-25,25 25,0 25,0 0,0 0,0 0,0-50,0 25,-25-50,25-49,-25 25,0-25,-24 24,-1-49,-24 0,-1 0,-49-49,-25 24</inkml:trace>
  <inkml:trace contextRef="#ctx0" brushRef="#br0" timeOffset="21082.572">23788 967,'24'0,"-48"0,-1 0,0 0,0 0,-24 0,24 0,-25 0,1 0,-1 0,25 0,-24 0,24 0,0 0,-25 0,26 0,-1 0,25 25,25-25,-25 50,24-50,-24 25,0 24,25-24,-25 25,0-26,25 26,-25-25,0 24,0-24,0 25,0-25,0 24,0-24,0 25,0-26,0 26,0 25,0-51,0 26,0-25,0 24,0-24,0 25,0-25,0 24,0-24,0 25,25-26,-25 26,25-25,-25 24,24-49,1 0,0-49,25 49,-26-25,26 25,0 0,-26 0,26 0,0 0</inkml:trace>
  <inkml:trace contextRef="#ctx0" brushRef="#br0" timeOffset="21804.939">31031 967,'-25'0,"0"25,0 25,0-50,1 74,-26 1,25-1,0 0,1 26,24-26,0 0,49-24,-24 25,49-75</inkml:trace>
  <inkml:trace contextRef="#ctx0" brushRef="#br0" timeOffset="22005.4051">31229 1290,'0'-25,"25"25,25 0,24 0,-24 0</inkml:trace>
  <inkml:trace contextRef="#ctx0" brushRef="#br0" timeOffset="22480.1272">32023 1042,'0'25,"0"24,0 26,0-51,0 51,0-1,-25-24,25 24,0-49,0 25,-25-100,25 25,-25 25,1-49,24 24,-50 25,25 0,0 0,1 0,-1 0,0 0,25 25,0 24,0-24,25 25,24-50,-24 0</inkml:trace>
  <inkml:trace contextRef="#ctx0" brushRef="#br0" timeOffset="23019.9897">32246 1265,'0'-50,"25"100,0-25,-25 24,25 26,-25-50,24-50,1-50,0 26,0 24,0-49,-1 74,1-75,0 75,-25-49,0 24,0 50,0 24,25-49,-25 25,0 25,0-26,25 26,-25-25,24 24,1-49,0 0,0 0</inkml:trace>
  <inkml:trace contextRef="#ctx0" brushRef="#br0" timeOffset="23455.1556">32866 843,'0'-24,"0"48,-25-48,50 48,-25 26,25-25,0 49,-25 1,0 49,0-25,0 25,0 25,0 0,-25-75,0 25,0-24,-24-1,24-24,-25-26,26-24,-1 0,0 0,0 0</inkml:trace>
  <inkml:trace contextRef="#ctx0" brushRef="#br0" timeOffset="28304.859">10344 4465,'-25'0,"50"0,-50 25,50-25,24 0,-24 0,25 49,-1-49,1 0,-1 0,26 0,-26 0,26-49,-26 49,1 0,0 0,-1-25,1 25,-25 0,-1 0,1 0,0 0</inkml:trace>
  <inkml:trace contextRef="#ctx0" brushRef="#br0" timeOffset="28880.0737">10641 4986,'-25'0,"50"0,25 0,49 0,-25 0,50 0,0 0,1 0,-1 0,-25 0,0 0,-49 0,24 0,-49 0,0 0,-1 0,1 0,0 0,0 0</inkml:trace>
  <inkml:trace contextRef="#ctx0" brushRef="#br0" timeOffset="32024.3782">12923 4242,'-25'24,"1"26,-1-50,0 0,0 0,0 0,1 0,-1 0,0 0,25-50,0 26,25 24,0-50,-1 25,1 25,0 0,0 0,0 0,-1 0,1 0,0 25,0-25,-25 50,0-26,0 26,0-25,-25 24,0-24,0 25,25-25,-24 24,-1-49,0 25,0 25,50-50,0 0,24 0,1 0,0-50,-1 25,-24 25</inkml:trace>
  <inkml:trace contextRef="#ctx0" brushRef="#br0" timeOffset="32446.5917">13295 4192,'25'0,"-25"50,25-50,-25 24,25 26,-25-25,25 24,-25-24,0 25,24-50,1-75,0 75,-25-74,25 24,0 26,-25-26,24 25,1 50,0 25,-25-26,25 26,0-25,-1 24,1-24,0 25,0-50</inkml:trace>
  <inkml:trace contextRef="#ctx0" brushRef="#br0" timeOffset="32763.0322">13717 3795,'-25'-74,"50"99,0 24,0-49,-1 75,1-75,0 74,0-74,0 25,-1 24,1-49,0 0,0 0,0-74,-1 74,1-50,0 26,0-26,0 25</inkml:trace>
  <inkml:trace contextRef="#ctx0" brushRef="#br0" timeOffset="33017.2481">14560 4242,'0'0,"-24"0,48 0,1 0,0 0,49 0,-24 0,24-50,26 50,-26 0,0 0,1 0,-26 0,1-25</inkml:trace>
  <inkml:trace contextRef="#ctx0" brushRef="#br0" timeOffset="33282.0856">14808 3870,'0'0,"-24"0,-1 0,25 24,25 26,-25 24,0-49,24 25,1 24,-25 1,25-1,25 0,-26 1,1-1,25-74,-25 75</inkml:trace>
  <inkml:trace contextRef="#ctx0" brushRef="#br0" timeOffset="33603.884">15503 4018,'0'0,"0"-49,0 24,25 50,-25 24,25 26,-25-50,24 24,-24 26,0-51,0 26,0-25,0 24,0-24</inkml:trace>
  <inkml:trace contextRef="#ctx0" brushRef="#br0" timeOffset="34164.5395">15974 4118,'-25'0,"50"0,0 0,25 0,-1 0,1 0,-1 0,-24 0,25 0,-25 0,-1 0,1 0,0 0</inkml:trace>
  <inkml:trace contextRef="#ctx0" brushRef="#br0" timeOffset="34571.2923">17041 3944,'0'-50,"25"26,-1 24,1 0,-25 24,25 26,-25-25,0 24,0-24,-25 25,0-25,25 24,-24-49,-1 25,25 25,25-50,-1 0,26 0,-25 0,24 0,1-50,0 50</inkml:trace>
  <inkml:trace contextRef="#ctx0" brushRef="#br0" timeOffset="34992.0294">17611 3944,'0'-50,"0"100,25-25,-25 24,0 26,0-50,0 24,25-49,0-49,-25 24,25-50,-1 26,1 24,-25-25,25 26,0 24,-25-50,0 100,25-26,-25 26,24 24,1-74,-25 25,25 25,0-50</inkml:trace>
  <inkml:trace contextRef="#ctx0" brushRef="#br0" timeOffset="35616.7204">18777 3944,'25'0,"0"0,24 0,1 0,24 0,-24 0,0 0,-1 0,1 0,-1 0,-24 0,0 0</inkml:trace>
  <inkml:trace contextRef="#ctx0" brushRef="#br0" timeOffset="35925.9874">18951 3721,'-25'-50,"0"50,25 50,0-25,25 24,-25 26,25-1,-25-49,25 49,-1 1,-24-26,25-24,-25 25,0-26,25-24</inkml:trace>
  <inkml:trace contextRef="#ctx0" brushRef="#br0" timeOffset="43153.7711">19645 3870,'0'24,"25"26,-25-25,25 24,-25-24,0 25,0-25,0 24,0-24,0 25,0-100,25 25,-25-24,25 24,-25-50,24 26,-24 24,25-25,-25 26,25 24,0 0,-25 74,25-49,-25 24,24-49,1 0,0 0</inkml:trace>
  <inkml:trace contextRef="#ctx0" brushRef="#br0" timeOffset="43505.8788">19844 3373,'-25'-24,"50"48,-75-48,75 24,0 74,0-74,-1 25,1 24,0-24,0 25,0-25,-1-25,-24 49,25-49,0-49,-25 24,25-25,24 25,-24-24,25 24,-25-25,24 26</inkml:trace>
  <inkml:trace contextRef="#ctx0" brushRef="#br0" timeOffset="43732.7685">20588 3125,'0'-49,"25"49,-25 49,49-49,-24 75,25-1,24 25,-24 50,-1 0,-24 50,0-51,-50 26,-24 24,-26-49,-49 0</inkml:trace>
  <inkml:trace contextRef="#ctx0" brushRef="#br0" timeOffset="44392.8931">12849 3894,'-25'0,"-25"50,1-25,-1 24,1 26,-1 24,0-25,26 50,-1 25,50-50,-1 50,76 0,24 0,49 49,50-49,26 0</inkml:trace>
  <inkml:trace contextRef="#ctx0" brushRef="#br0" timeOffset="45272.6249">21530 3597,'25'0,"-50"0,50-25,-25 50,0 24,25-49,-25 75,0-1,0-49,25 99,-25-50,0 1,0-50,0 49,0-24,0-26,-25 26,0-50,25-50,-25 26,25-26,-24 25,-1 25,25-49,-25 24,0 25,0 0,1 0,-1 25,25 24,0-24,25-25,-1 50,1-50,25 0</inkml:trace>
  <inkml:trace contextRef="#ctx0" brushRef="#br0" timeOffset="45743.7471">21828 3795,'25'0,"0"25,-25 25,25-50,-1 24,-24 26,25-25,-25 24,25-49,-25 25,25-50,-25-24,0 24,25-25,-1 26,1-51,-25 26,25 24,-25-25,0 25,0 50,0 25,25 24,-25-49,25 25,-25-26,24 26</inkml:trace>
  <inkml:trace contextRef="#ctx0" brushRef="#br0" timeOffset="47906.0157">23093 3671,'-25'0,"25"50,25-50,0 0,0 0,0 0,-1 0,1 0,0 0,0 0,0 0,-1 0,1 0,25 0,-25 0,24 0,-24 0,0 0,0 0,-1 0,1 0,0 0,-25-50,0 25,-25 25</inkml:trace>
  <inkml:trace contextRef="#ctx0" brushRef="#br0" timeOffset="51126.4401">22126 1339,'25'0,"-25"25</inkml:trace>
  <inkml:trace contextRef="#ctx0" brushRef="#br0" timeOffset="52248.4907">24110 3125,'0'25,"0"25,-25-50,25 25,-24 24,-1 26,25-1,-25 0,0 1,0-1,25 1,0 24,0 25,25-50,25 26,24-26,1 50,-1-50,0-49,26 25,-51 24,26-74,-51 25,26 25,-25-50,0 0,-25-50,0 25,24-24</inkml:trace>
  <inkml:trace contextRef="#ctx0" brushRef="#br0" timeOffset="53768.9229">24581 3497,'25'0,"0"25,0 25,0-50,-25 74,24-74,1 25,-25 25,0-25,25 24,-25-24,0 25,0-100,25 25,-25-49,25 24,-1 25,1-49,0 24,0 25,0-24,0 24,-1 25,-24-50,0 100,0-25,0 24,0 26,25-50,-25 24,25-24,0 25,24-25,-24 24</inkml:trace>
  <inkml:trace contextRef="#ctx0" brushRef="#br0" timeOffset="53966.0652">25524 3572,'0'-50,"25"50,0 0,-1 0,1 0,25 0</inkml:trace>
  <inkml:trace contextRef="#ctx0" brushRef="#br0" timeOffset="54393.3833">25871 3423,'0'25,"0"24,25-24,-25 25,0-25,25 24,-25-24,0 25,25-100,-25 25,0-24,25 24,-25-50,24 1,-24 24,25 50,0 50,-25-25,25 24,-25-24,25 25,-1-50,-24 25,25 24</inkml:trace>
  <inkml:trace contextRef="#ctx0" brushRef="#br0" timeOffset="54747.5816">26095 3051,'-25'0,"25"-50,0 100,25-50,-1 0,1 25,0 24,0-24,24 25,-24 24,0-74,0 25,-25 25,25-50,-1 0,1-50,0 25,25-24,-26 24,1 25,0-50,0 25,0 25,-1-49</inkml:trace>
  <inkml:trace contextRef="#ctx0" brushRef="#br0" timeOffset="55108.2959">27062 3497,'25'0,"0"0,24 0,1 0,24 0,-24 0,24 0,-24 0,-1 0,-24 0,0 0,0 0,0 0,-1 0,-24-49</inkml:trace>
  <inkml:trace contextRef="#ctx0" brushRef="#br0" timeOffset="56833.7266">28029 3125,'0'25,"0"25,0 24,25-49,-25 25,0 24,25 0,-25-49,0 50,25-26,-25-24,0 25,0-25,0 24,25-49,-1-49</inkml:trace>
  <inkml:trace contextRef="#ctx0" brushRef="#br0" timeOffset="57696.7478">28476 3349,'-25'0,"0"0,75 0,-25 0,24 0,1 0,24 0,-24 0,24 0,-24 0,24 0,-49 24,25-24,-26 0,1-24</inkml:trace>
  <inkml:trace contextRef="#ctx0" brushRef="#br0" timeOffset="57976.6659">28724 3125,'-25'0,"0"0,25 25,0 25,0-25,0 24,0 26,25-1,-25-49,25 49,-25 1,25-26,-25 26,24-75,-24 25,25 24</inkml:trace>
  <inkml:trace contextRef="#ctx0" brushRef="#br0" timeOffset="58336.9284">29418 3274,'0'-49,"0"98,25-123,0 74,0 0,0 25,-25 24,24-49,-24 25,0 25,0 24,0-49,-24 24,-1-24,0 25,25-25,-25 24,50-49,0 0,24-49,1 24,-25-25</inkml:trace>
  <inkml:trace contextRef="#ctx0" brushRef="#br0" timeOffset="58780.5215">29840 3225,'0'0,"0"49,25-49,-25 25,0 25,25 24,-25 0,0-49,0 25,24-50,-24-50,25 25,-25-49,25 0,0 24,0 25,-25-49,24 74,-24-50,25 50,-25-25,0 50,0 25,0-25,0 24,0 26,25-1,0-49,24 24,1 26,25-50</inkml:trace>
  <inkml:trace contextRef="#ctx0" brushRef="#br0" timeOffset="59136.6527">30510 3274,'-25'0,"50"0,24 0,1 0,0 0,-1 0,1 0,-1 25,-24-25,0 0,0 0,0 0,-1 0,1 0,0-25</inkml:trace>
  <inkml:trace contextRef="#ctx0" brushRef="#br0" timeOffset="59569.0106">31279 3200,'0'0,"0"25,25 24,-1-24,-24 25,25 24,-25 0,25-74,-25 25,25-50,0-24,-1 24,26-49,-25 24,0 25,24-49,-24 74,0-50,0 25,-25 50,24 25,-24 24,0-49,25 25,-25 24,25-74</inkml:trace>
  <inkml:trace contextRef="#ctx0" brushRef="#br0" timeOffset="59915.7581">31725 2828,'0'0,"0"25,25 24,0-49,0 75,-1-1,1-74,-25 25,25 24,0-49,0 0,-1 0,1 0,0-49,0 24,0 25,-1-50,1 50,0-24</inkml:trace>
  <inkml:trace contextRef="#ctx0" brushRef="#br0" timeOffset="60186.8615">32221 2704,'25'0,"0"49,0-24,0 25,-1 24,1 1,-25 73,25-73,-25 74,0-50,-25 25,0-50,-24 1,24-1,-25-49,25 25,1-50</inkml:trace>
  <inkml:trace contextRef="#ctx0" brushRef="#br0" timeOffset="60661.9793">32866 2828,'0'25,"-25"24,25 26,0-51,0 51,0-26,-24 26,24-50,0 24,0-24,0 25,-25-50,25-50,-25 25,25-24,-25 24,0-25,1 50,24-25,-25 25,0 0,0 0,0 25,25 25,0 24,25-74,25 25,-1-25</inkml:trace>
  <inkml:trace contextRef="#ctx0" brushRef="#br0" timeOffset="61112.6737">33089 2977,'0'-50,"0"100,0-26,0 26,0-25,25 24,-25-24,0 25,0-25,0 24,25-98,-25 24,25-25,24 25,1-24,-25 24,24-49,-24 74,0-50,-25 25,25 25,-25 25,0 25,0-26,0 26,0 24,0 26,50 48,-1-24</inkml:trace>
  <inkml:trace contextRef="#ctx0" brushRef="#br0" timeOffset="62321.7339">11559 6697,'0'0,"-25"25,50-25,0 0,49 0,-24-25,24 25,1 0,-1 0,-49 0</inkml:trace>
  <inkml:trace contextRef="#ctx0" brushRef="#br0" timeOffset="62512.8559">11658 7094,'-49'50,"24"-50,0 25,0 24,50-49,0 0,24 0,26-49,-1 24,25 25,1 0,24-50</inkml:trace>
  <inkml:trace contextRef="#ctx0" brushRef="#br0" timeOffset="63033.8475">13370 6102,'-25'0,"25"74,-25-49,-24 50,24 49,0-50,0 75,25-50,0 50,50 49,24-24,25 24,75 26,49-51</inkml:trace>
  <inkml:trace contextRef="#ctx0" brushRef="#br0" timeOffset="64088.7014">27707 5159,'0'-24,"0"48,25-24,-25 50,24 24,1 1,0 74,25-1,-1 26,-24 25,0-26,-25 26,-25 24,-25-50,-49 26,-25 24</inkml:trace>
  <inkml:trace contextRef="#ctx0" brushRef="#br0" timeOffset="64841.6842">29071 5680,'-25'0,"25"50,0-25,0 24,25 26,-25-1,0 1,25-51,-25 51,0-1,0-24,0 24,0-49,-25-50,0-24,0 24,-24-50,24 75,-25-49,26 24,-26 25,25 0,0 0,1 25,-1 24,25-24,0 25,25-25,24 24,1-49,-1 25,26-25,-1 0,-24-25</inkml:trace>
  <inkml:trace contextRef="#ctx0" brushRef="#br0" timeOffset="65296.7128">29443 5953,'25'0,"-50"0,75 0,-50 25,25 25,-25-26,24 26,1 24,0-49,-25 25,0-25,0-50,25 25,0-75,-1 26,26 24,-25-49,0 24,-1 25,-24-24,25 24,0 25,-25 74,0-49,25 25,0 24,-1 0,26 1,24-1,26 1</inkml:trace>
  <inkml:trace contextRef="#ctx0" brushRef="#br0" timeOffset="66706.6311">13345 4341</inkml:trace>
  <inkml:trace contextRef="#ctx0" brushRef="#br0" timeOffset="67978.6984">19769 4018</inkml:trace>
  <inkml:trace contextRef="#ctx0" brushRef="#br0" timeOffset="68959.837">13816 6623,'-25'0,"25"-50,25 50,-25-25,25 25,0 0,0 0,-1-49,1 49,0 0,0 0,0 0,-1 0,1 49,0-49,0 0,-25 25,25 25,-25 24,-25-74,0 25,0 25,0-50,1 24,-1 26,0-50,50 0,0 0,-1 0,1 0,0 0,0 0,0 0,-1 0,-24 25,0 25,0-26,-24 26,-1-25,0 24,0-24,-24 25,24-50,-25 25,25-25</inkml:trace>
  <inkml:trace contextRef="#ctx0" brushRef="#br0" timeOffset="69420.9237">14337 6648,'25'0,"-50"0,75 0,-25 0,-25 49,24-49,-24 25,25-25,-25 50,25-50,0-50,0 25,-25-24,24 24,1 25,-25-50,25 50,-25-25,25 25,0 25,-25 25,24-50,1 25,0 24,0-49,0 0,-1 0</inkml:trace>
  <inkml:trace contextRef="#ctx0" brushRef="#br0" timeOffset="69771.989">14784 6052,'0'-24,"-25"24,50 0,24 0,1 0,-1 24,-24 26,25-50,-25 74,24-74,-49 25,25 25,0-50,0 0,-1-50,-24 25,25-24,0 24,0-25,0 26,-25-26,24 25,1 25</inkml:trace>
  <inkml:trace contextRef="#ctx0" brushRef="#br0" timeOffset="70090.4865">15478 6474,'-25'0,"50"0,0 0,0 0,24 0,-24 0,25-50,-25 50,-1 0,1 0,0 0,0 0,-25-24,25 24,-1 0,-24-50</inkml:trace>
  <inkml:trace contextRef="#ctx0" brushRef="#br0" timeOffset="70332.4016">15577 6251,'-24'0,"-1"0,25 25,0 24,0-24,0 25,25 24,-25-49,24 24,-24 26,0-50,25 24,-25-24,25 25,0-50</inkml:trace>
  <inkml:trace contextRef="#ctx0" brushRef="#br0" timeOffset="70627.7558">16148 6127,'0'0,"0"-25,25 50,-25 24,24-49,-24 75,25-75,-25 74,25-49,-25 25,25 24,-25-49,0 24,0-24,0 25,25-50</inkml:trace>
  <inkml:trace contextRef="#ctx0" brushRef="#br0" timeOffset="70810.8193">16644 6251,'25'0,"0"0,-1 0,26 0,-25 0,24 0,-24-50</inkml:trace>
  <inkml:trace contextRef="#ctx0" brushRef="#br0" timeOffset="71200.8279">17190 6028,'24'0,"1"0,25 0,-25 0,-1 0,1 0,0 0,0 0,0 0,-25 24,0 26,0 24,0 1,-25-75,25 74,0-49,0 25,25-50,-1-50,26 50,0-25</inkml:trace>
  <inkml:trace contextRef="#ctx0" brushRef="#br0" timeOffset="71642.7493">17884 5978,'25'50,"-25"-26,25 26,-25-25,25 24,-1-24,-24 25,25-50,0-75,0 26,0 24,-1-49,1 24,0 25,0-24,0 24,-1 25,1 0,0 74,-25-49,25 25,0 24,-1-49,26 49,49-24,25 24,25-74</inkml:trace>
  <inkml:trace contextRef="#ctx0" brushRef="#br0" timeOffset="72748.2659">18951 6028,'25'0,"24"0,-24 0,49 0,-24 0,24 0,-24 0,0 0,-1 0,-24 0,0 0,0 0,-1 0,-24-50,25 25,0-24,25 24</inkml:trace>
  <inkml:trace contextRef="#ctx0" brushRef="#br0" timeOffset="74051.2204">19844 5680,'0'50,"25"-25,-25 24,24-24,-24 25,25 24,-25 1,25-75,-25 24,0 26,0-100,25 26,0 24,-1-75,1 26,25 24,-25-25,-1 25,1 25,-25-49,25 49,-25-25,0 50,0 24,25 26,-25-50,25 24,24 26,1-51,24 26,25 24,1-74,49 0</inkml:trace>
  <inkml:trace contextRef="#ctx0" brushRef="#br0" timeOffset="75028.2103">20563 5829,'25'0,"0"0,-1 0,26 0,0 0,-1 0,1 0,0 0,-1 0,1 0,-1 0,-24 0,25 0,-25 0</inkml:trace>
  <inkml:trace contextRef="#ctx0" brushRef="#br0" timeOffset="75549.4783">20910 5581,'-24'0,"24"25,0 24,0 26,24-1,-24-49,0 25,0-25,25-25,-25-25,25 25,-25-50</inkml:trace>
  <inkml:trace contextRef="#ctx0" brushRef="#br0" timeOffset="79859.5386">21530 5804,'-24'0,"-1"0,0-49,25 24,0-25,25 25,0 25,-25-49,24 24,1 25,-25-50,25 50,-25 50,25-25,-25 24,0-24,0 25,0 24,-25-74,25 75,-25-50,25 24,-25-24,25 25,25-50,0 0,0 0,24-50,-24 50,25-25,-25 25</inkml:trace>
  <inkml:trace contextRef="#ctx0" brushRef="#br0" timeOffset="80320.6036">21878 5581,'25'25,"-25"24,0-24,24 25,-24-25,0 24,0-24,0 25,25-50,-25-50,25 25,0-24,0 24,-1-25,-24 25,25 25,-25-49,25 49,-25 49,25-49,-25 25,25 25,-25 24,24-74,-24 75,25-50,0-25</inkml:trace>
  <inkml:trace contextRef="#ctx0" brushRef="#br0" timeOffset="80755.453">22200 5209,'0'-50,"0"26,25 48,0-24,0 50,-1-50,1 25,0 24,0-24,0 25,-1-50,1 25,-25 24,25-49,0 0,0 0,-1 0,1-49,25 24,-1 25,26-50,-25 25,-1 25,1 0,-25-49,-1 49,1-25,0 25,0 0</inkml:trace>
  <inkml:trace contextRef="#ctx0" brushRef="#br0" timeOffset="83217.1316">23068 5730,'25'0,"0"0,25 0,-1 0,1 0,-1 0,1 0,-25 0,24 0,1 0,-25 0,0 0</inkml:trace>
  <inkml:trace contextRef="#ctx0" brushRef="#br0" timeOffset="83492.087">23316 5531,'-24'0,"48"0,-73 0,49 50,0-25,25 24,-25 26,24-50,-24 24,25 26,-25-1,0-49,25 25,-25-26,25 26,0-50,-1 0</inkml:trace>
  <inkml:trace contextRef="#ctx0" brushRef="#br0" timeOffset="83768.5762">23961 5531,'0'0,"0"50,0 24,25-74,-25 75,0-1,0-49,0 25,0 24,0 1,0-51,0 26,0-25,25-25</inkml:trace>
  <inkml:trace contextRef="#ctx0" brushRef="#br0" timeOffset="84111.207">24656 5829,'-25'0,"50"0,0 0,24 0,1 0,-1 0,1 0,-25 0,25 0,-26 0,1 0,0 0,0 0,-25-25,25 25</inkml:trace>
  <inkml:trace contextRef="#ctx0" brushRef="#br0" timeOffset="84480.1996">25301 5581,'25'0,"-50"0,74 0,-24 0,0 0,0 25,0 24,-1-24,-24 25,0-25,0 24,-24-24,24 25,-25-25,25 24,0-24,0 25,0-26,25-24,24 0,1 0,-1 0,26-24,-26 24</inkml:trace>
  <inkml:trace contextRef="#ctx0" brushRef="#br0" timeOffset="85165.6441">25946 5755,'0'49,"0"-24,0 25,0 24,25-74,-25 25,0 25,24-50,1-75,25 26,-25 24,24-50,1 1,-1 24,-24 25,25-24,-50 24,25 25,-1 0,-24-50,0 100,0 24,0 1,25-50,-25 24,0-24,25-25,-25 50,25-50,0 25,-1-25,26 0,-25 0,0 0,-1 0,1 0</inkml:trace>
  <inkml:trace contextRef="#ctx0" brushRef="#br0" timeOffset="87392.69">10889 9475,'25'0,"-25"-24,25 24,0 0,24 0,-24 0,0 0,24 0,1 0,-25 0,25 0,-26 0</inkml:trace>
  <inkml:trace contextRef="#ctx0" brushRef="#br0" timeOffset="87569.7979">11063 9823,'-25'0,"0"24,50-24,25-24,-26 24,51 0,-25-50,-1 25</inkml:trace>
  <inkml:trace contextRef="#ctx0" brushRef="#br0" timeOffset="88444.3769">13221 9103,'-25'0,"0"0,-24 0,24 0,-25 0,1 0,24 0,-25 50,25-50,1 0,24 25,0 24,0-24,24 25,-24 24,25 1,-25-51,25 26,0-50,0 0,-1 0,1 0,-25-50,25 50,0 0,0 0,-1 0,-24 50,25-25,-25 24,0-24,0 25,-25-25,25 24,0-24,-24 25,-1-26,0-24</inkml:trace>
  <inkml:trace contextRef="#ctx0" brushRef="#br0" timeOffset="88907.5396">13444 9376,'25'0,"0"0,-25 25,25 25,-25-26,24 26,-24-25,0 24,25-98,0 24,0-49,0 24,-1 25,1-49,0-1,0 75,-25-49,25 98,-1-24,-24 25,25 24,0-49,-25 25,0 24,25-74,0 25,24 24,-24-49,0 0</inkml:trace>
  <inkml:trace contextRef="#ctx0" brushRef="#br0" timeOffset="89316.4598">13940 8781,'0'-50,"0"100,25-50,0 25,0 24,-1-49,1 25,0 25,0-50,-25 24,25 26,-1-50,1 0,0 0,0 0,0-50,24 26,-24-26,25 25,-25 25,-1-49,1 24,0 25,0 0,0 0,-1 0,1 25</inkml:trace>
  <inkml:trace contextRef="#ctx0" brushRef="#br0" timeOffset="89866.5489">15007 9252,'-25'50,"50"-100,-75 100,100-50,-25-50,24 50,26-25,-26 25,1 0,-25 0,24 0,-24 0,0 0,0 0</inkml:trace>
  <inkml:trace contextRef="#ctx0" brushRef="#br0" timeOffset="90364.2972">15627 8954,'0'50,"-25"-50,25 25,-25 25,25 24,0-49,0 24,0-24,25 25,25-50,-25-50,24 50,-24-25,25 25,-26-49,1 24,0 25,0-50,-25 26,25 24,-25 24,0 26,0-25,0 24,0 26,24-50,1 24,0-49,0 0</inkml:trace>
  <inkml:trace contextRef="#ctx0" brushRef="#br0" timeOffset="90971.5905">16297 9004,'24'25,"1"25,0-26,-25 26,25-25,-25 24,25-49,-25 25,0 25,0-100,25 25,24-49,-24 24,25 26,-26-51,26 25,-25 26,0 24,-1-50,-24 25,25 25,0 75,-25-1,25-74,0 75,-1-1,1-49,50 24,-51 26,26-50,0 24,-1-24,1 25,-25-50,-1 24,1-24,0-24,-50 24,0 0</inkml:trace>
  <inkml:trace contextRef="#ctx0" brushRef="#br0" timeOffset="94307.4453">15652 9004,'-25'0,"0"0,25-50,0 26,25 24,0 0,0 0,24-50,-24 50,25-25,-26 25,1 0,0 0,0 0,-25-49,25 49,-25 49,24-49</inkml:trace>
  <inkml:trace contextRef="#ctx0" brushRef="#br0" timeOffset="95197.6161">15825 9153,'0'25,"0"24,25-49,0 0,0 0,-25 25,25 25,-25-25,0 24,0-24,0 25,0-26,0 26,0-25,0 24,0-24,0 25,-25-50,25 25,-25-25,0 49,0-49,1 0,-1 0,0 25,0 25,0-50,1 0,-1 0,0 0,0 0,25-50,0 25,25 25,0-49,0 49,-25-25,24 25,1 0,0 0,0 0,-25 25,25-25</inkml:trace>
  <inkml:trace contextRef="#ctx0" brushRef="#br0" timeOffset="96892.6341">17413 9029,'0'-25,"25"25,-1 0,26 0,0-50,-1 50,26 0,-1 0,1 0,-1 0,25-24,-49 24</inkml:trace>
  <inkml:trace contextRef="#ctx0" brushRef="#br0" timeOffset="97139.8526">17934 8706,'0'0,"-25"0,-25 0,26 0,-1 0,25 25,0 25,0-25,0 24,0-24,25 49,-25-24,24 25,1-75,0 74,0-74,24 25</inkml:trace>
  <inkml:trace contextRef="#ctx0" brushRef="#br0" timeOffset="97494.4395">18554 8781,'-25'0,"50"0,0 0,0 0,-1 25,1-25,-25 49,25-49,-25 25,0 25,-25-26,0 26,1-50,-1 25,0 25,25-26,-25-24,25 50,25-50,0 0,24 0,1 0,24 0,1 0,-1 0,1-50</inkml:trace>
  <inkml:trace contextRef="#ctx0" brushRef="#br0" timeOffset="97719.2485">19174 8359,'0'0,"0"50,25-25,0 24,-1 26,1-1,0 0,25 1,-26 74,1-50,-25 50,0 49,-25-24,-24 24,-50-24</inkml:trace>
  <inkml:trace contextRef="#ctx0" brushRef="#br0" timeOffset="98360.5962">12601 8855,'-25'0,"-25"75,1-75,-1 74,1 1,-1 24,25 25,0 25,25-1,0 1,75 25,24 24,25-49,50 0,49-50,25 25,99-49,0-75</inkml:trace>
  <inkml:trace contextRef="#ctx0" brushRef="#br0" timeOffset="99070.9423">19844 8483,'0'25,"0"25,25-26,-25 26,0 24,24-49,-24 25,0 24,0 1,0-51,0 26,0-25,0 25,-24-50,24 24,-25-24,0-24,0 24,0-50,1 25,-1 25,0-50,0 50,0 0,1 0,-1 0,25 50,-25-50,25 25,0 25,25-50,0 24,-1 26,26-50,0 0,-1 0</inkml:trace>
  <inkml:trace contextRef="#ctx0" brushRef="#br0" timeOffset="99490.5953">20241 8731,'0'-25,"0"50,24 25,1-50,-25 74,25-49,-25 25,25-50,0-75,-1 26,26 24,-25-50,24 26,-24 24,0-25,0 26,0 24,-25-50,0 100,24-26,1 26,0-25,74 24,25 26</inkml:trace>
  <inkml:trace contextRef="#ctx0" brushRef="#br0" timeOffset="102468.3098">3497 13395,'0'0,"-24"0,-1 0,25 24,25-24,24 50</inkml:trace>
  <inkml:trace contextRef="#ctx0" brushRef="#br0" timeOffset="102625.5396">4316 13543,'25'0,"0"0</inkml:trace>
  <inkml:trace contextRef="#ctx0" brushRef="#br0" timeOffset="102802.6075">4043 13022,'-25'0,"50"0,-74-49,24 49,50 0</inkml:trace>
  <inkml:trace contextRef="#ctx0" brushRef="#br0" timeOffset="103311.9291">5655 12353,'-49'-75,"-1"26,25 24,1 25,-26 0,25 0,0 0,1 0,-26 0,25 74,0-74,1 75,-1-1,0 1,25-1,-25 0,25 1,0-1,0 1,25-1,0-49,-25 49,25 1,24-1,-24 1,0 49,0-50,-25 25,24 25,-24-49,25-1,-25 0,0 1,-25-1,25-49,-24 25,-1-50,0 24,0-48,0 24</inkml:trace>
  <inkml:trace contextRef="#ctx0" brushRef="#br0" timeOffset="103895.3064">5829 14139,'0'0,"0"24,0-48,-25 24,0 24,1-24,24 50,-25-50,25 25,0 24,0 26,0-50,25 24,-1-24,26 25,0-50,-1 0,1 0,0 0,-1 0,-24 0,0 0,0 0,-1 0</inkml:trace>
  <inkml:trace contextRef="#ctx0" brushRef="#br0" timeOffset="105312.3981">6325 14511,'0'-50,"25"25,0 25,0 0,-1-49,1 49,0 0,0 49,-25-24,0 25,0-25,0 24,25-49,-1 0,1 0,0-49,0 49,0 0,-1 49,-24-24,0 25,0-26,-24 26,-1-25,-25 24,25-24,-24 25,24-50,0 0</inkml:trace>
  <inkml:trace contextRef="#ctx0" brushRef="#br0" timeOffset="105880.4249">7020 13196,'0'-25,"0"50,25 25,-25-25,0 24,0-24,0 25,0-26,0 26,0-124,0 24,0 25,0-49,24-1,1 26,-25-26,25 50,-25-24,25 24,0 25,-25 25,24 24,1 26,0-75,-25 74,25-74,-25 75,25-50,-25 24,0-24</inkml:trace>
  <inkml:trace contextRef="#ctx0" brushRef="#br0" timeOffset="106064.9602">7094 13246,'-25'-50,"50"25,0 25,25 0,-26-49,26 24</inkml:trace>
  <inkml:trace contextRef="#ctx0" brushRef="#br0" timeOffset="106276.0869">6871 12874,'-25'0,"75"0,-1-50,1 50,24 0,1-25</inkml:trace>
  <inkml:trace contextRef="#ctx0" brushRef="#br0" timeOffset="106468.5089">7615 13022,'25'0,"0"0</inkml:trace>
  <inkml:trace contextRef="#ctx0" brushRef="#br0" timeOffset="106912.3532">8607 12526,'0'0,"0"50,0-25,25 24,-25-24,0 25,0 24,0 1,0-51,0 26,0-25,0 24,0-24,-25-25,0-25,1 25,-1-49,0 24,0 25,0-50,1 50,-26 0,25 0,0 0,1 0,-1 0,0 50,25-25,0 24,25-49,0 25,24-25</inkml:trace>
  <inkml:trace contextRef="#ctx0" brushRef="#br0" timeOffset="107340.5037">9128 12948,'25'0,"0"0,0-50,-1 26,1 24,0-75,0 26,0 24,-1-25,1 25,-25-49,0 24,0 26,-25 24,25 24,0 26,0-25,0 24,0 26,25-1,-25-49,0 25,25 24,0-49,0 24,-1-49</inkml:trace>
  <inkml:trace contextRef="#ctx0" brushRef="#br0" timeOffset="107565.1469">9302 12427,'0'0,"-50"0,25 0,1 0,48 0,1 0,0 0,49 0,-24 0</inkml:trace>
  <inkml:trace contextRef="#ctx0" brushRef="#br0" timeOffset="107782.257">10592 12502,'0'0,"24"0,1 0,25 0,24 0,-24 0</inkml:trace>
  <inkml:trace contextRef="#ctx0" brushRef="#br0" timeOffset="107968.1398">10840 12874,'-50'24,"0"-24,26 50,-1-50,50 0,24-50,1 26</inkml:trace>
  <inkml:trace contextRef="#ctx0" brushRef="#br0" timeOffset="108615.6897">12105 11385,'0'0,"-50"0,0 0,-24 0,24 0,1 25,-1 25,25 24,1-49,-1 49,0 50,25-49,0-1,0 25,25 25,0-49,-25 24,49 25,-24-49,0-1,0 25,-1-24,-24-1,25 0,-25 1,0-1,0 1,-25-26,1 26,-1-50,-25 24,25-24,1 25,-1-50</inkml:trace>
  <inkml:trace contextRef="#ctx0" brushRef="#br0" timeOffset="109211.3884">13320 11832,'25'0,"-50"0,75 0,-75 0,0 0,0 0,-24 0,-26 0,50 0,-24 0,-1 0,1 0,24 0,0 0,0 0,25 25,0 24,0 26,25-51,-25 26,25 24,0-49,-25 25,24 24,1-74,-25 75,25-75,-25 25,25-25,0 49,-1-49,1 0,0-49,0 49,0 0,0 0,-1 49,1-49,0 25,-25 25,0-26,0 26,0-25,-25 24,0-49</inkml:trace>
  <inkml:trace contextRef="#ctx0" brushRef="#br0" timeOffset="109656.4047">13593 12055,'25'0,"0"0,-1 25,-24 24,0-24,25 25,-25-25,25-50,0-50,0 1,-1 24,1-24,0 49,0-49,0 24,-25 25,24 25,-24 25,0 25,25-50,-25 25,25 24,0-24,-25 25,25-50,-1 24</inkml:trace>
  <inkml:trace contextRef="#ctx0" brushRef="#br0" timeOffset="109953.9201">14015 11336,'0'-25,"-25"25,50 25,-25 24,24-49,-24 25,25 25,0-25,-25 24,25-49,0 25,-25 25,24-50,1-50,25 25,-25 25,-1-49,26 24</inkml:trace>
  <inkml:trace contextRef="#ctx0" brushRef="#br0" timeOffset="110346.2015">12874 11485,'-25'0,"50"0,-75 0,0 49,26-49,-26 75,0-1,1 0,24 75,0-74,25 73,25-48,25 49,24-25,25 24,25-73,0 24,25-25</inkml:trace>
  <inkml:trace contextRef="#ctx0" brushRef="#br0" timeOffset="111021.5686">14560 11931,'-24'0,"48"0,1 0,25 0,-25 0,24 0,1 0,-25 0,24-25,-24 25,0 0,24 0,-24 0,0 0,0 0,0 0</inkml:trace>
  <inkml:trace contextRef="#ctx0" brushRef="#br0" timeOffset="111566.506">15701 11609,'-24'-50,"-1"25,0 25,-25 0,26 0,-1 0,0 0,0 0,0 0,1 0,-1 0,25 25,0 25,0-26,25 26,-25-25,24 24,1 26,-25-50,25 24,-25-24,25-25,-25 50,25-50,-1 0,1 0,0 0,-25 24,25 26,-25 24,0 1,0-50,0 24,-25-49,0 0</inkml:trace>
  <inkml:trace contextRef="#ctx0" brushRef="#br0" timeOffset="112036.1708">15900 11708,'0'-25,"0"50,25-50,-1 25,-24 25,25-25,-25 49,25-49,0 25,0 25,-1-50,-24 25,0-50,25 25,0-75,0 1,0 24,-1 26,1-51,0 1,0 74,0-75,-1 75,-24-49,0 98,0-24,0 25,0 24,25-49,-25 25,25 24,25-49,24 24,1-24</inkml:trace>
  <inkml:trace contextRef="#ctx0" brushRef="#br0" timeOffset="112251.861">16991 11460,'-25'0,"50"0,-74 0,73 0,26 0,0 0,-1 0,1 0,24 0,1 0,-1 0,0 0</inkml:trace>
  <inkml:trace contextRef="#ctx0" brushRef="#br0" timeOffset="112520.4523">17190 11261,'-25'0,"0"0,0 0,25 50,0-25,0 24,0 26,25-50,-25 49,0 0,25-24,0 24,-1 1,1-50</inkml:trace>
  <inkml:trace contextRef="#ctx0" brushRef="#br0" timeOffset="112903.9274">17760 11385,'0'-49,"0"98,0-123,25 74,0 0,0 0,-1 0,-24 25,25-25,-25 49,0 26,0-1,-25-49,1 25,24-26,-25 26,25-25,-25 24,25-24,25-25,24 0,-24-25,50 25,-26-49</inkml:trace>
  <inkml:trace contextRef="#ctx0" brushRef="#br0" timeOffset="113166.3663">18256 10964,'0'0,"25"0,-25 49,25-49,0 25,-1 25,1-26,0 51,-25-25,25 24,-25 0,25 1,-25 24,-25 25,25-50,-25 1,-25-1,26 1,-1-1</inkml:trace>
  <inkml:trace contextRef="#ctx0" brushRef="#br0" timeOffset="113640.1643">19149 11162,'0'-50,"0"100,25-100,-25 100,0-25,0 25,0-26,25 26,-25 24,0-49,0 25,0-25,0 24,0-24,0 25,-25-50,0 0,0-50,1 25,-1 25,-25-49,25 49,1-25,-1 25,0 0,0 0,0 0,1 25,-1 24,0-49,25 25,0 25,0-26,25 26,24-50,-24 0,50 0</inkml:trace>
  <inkml:trace contextRef="#ctx0" brushRef="#br0" timeOffset="114108.4208">19447 11261,'0'0,"0"-24,25 24,-1 24,-24 26,0-25,25 24,-25-24,0 25,0-25,0-50,25 25,-25-50,25 25,0-24,0 24,-1-25,1 26,0-51,0 75,-25-50,25 26,-25 48,0 26,24-50,-24 75,50-51,0 26,49 24</inkml:trace>
  <inkml:trace contextRef="#ctx0" brushRef="#br0" timeOffset="119409.8023">18852 12154,'49'-25,"1"25,49 0,0-49,0 24,25 25,0-50,-24 26,-1 24,0-50,-24 50,-1-25,-24 25,-26 0,1 0,0 0,-50 25,-24-25,-1 50,-49-50,24 24,-49 26,25-50,-25 25,0 24,0-49,25 0,24 0,26 0,-1 0,25 0,50 0,50 0,-1-49,50 24,25-25,0 26,0 24,-1-50,-24 25,0 25,0-49,-49 49,-1 0,-24-25,-1 25,-73 0,-26 25,-49 24,0-49,-25 0,0 25,-25 25,25-50,24 24,26-24,24 50,26-50,48-50,26 50,24-24,26 24,-1-50,0 25,0 25,1 0,-26 0,0-49,-24 49,-25 0,0 0,-50 49,-25-49,-24 25,-25 25,-25-50,-25 24,25 26,24-50,26 25,24-25,26 0,-1 0,50 0,-1-25,26 25,24 0,-24-50,25 26,-1 24,0 0,-24 0</inkml:trace>
  <inkml:trace contextRef="#ctx0" brushRef="#br0" timeOffset="145701.1153">12105 13395,'-25'0,"25"24,-25-24,0 0,50 0,0 0,0 0,-1 0,1 0,0 0,0 50,0-25,-25 24,0 26,0-50,-25 24,25 26,-25-51,25 26,-25-25,0 24,1-24,-1 25,25-25,-25-25,50 0,0-25,-1 25,51-50,-25 25,24-24,0 24,1-49,-1 74,-24-50,-1 25,-24 25,0-49,0 49,-25-25,0-25,-25 50</inkml:trace>
  <inkml:trace contextRef="#ctx0" brushRef="#br0" timeOffset="146624.0833">12303 10889,'-25'0,"1"50,-1-50,0 0,0 25,0 24,0-24,1 25,24-26,0 26,24-50,-24 25,25-25,0 0,0 0,25 0,-26 0,26 0,-25 0,0 0,-1-25,1 25,0 0,0 0,0-50,-1 26,1 24,0 0,-25-50,0 25,0-24,0 24,-25 25,0-50,1 50,-26-25,25 25,-24 0,-1 0,0 0,1 0,-1 25</inkml:trace>
  <inkml:trace contextRef="#ctx0" brushRef="#br0" timeOffset="147662.2605">22002 11013,'-25'25,"50"-50,-75 50,25 25,1-50,48 0,26 0,0 0,-1 0,1-50,24 50,1 0,-1 0,0-25,-24 25,0 0,-1 0,-24 0,0 0,0 0,-1 0,-48 25</inkml:trace>
  <inkml:trace contextRef="#ctx0" brushRef="#br0" timeOffset="148167.5813">22299 11609,'-24'0,"48"0,-73 0,98 0,-24-50,50 25,-1 25,0 0,50-49,1 24,-1 25,0-50,24 50,-48-25,-1 25,-25 0,-24 0,-1-49,-24 49,0 0,0 0,0 0,-1 0,1 0,0 0,0 0,0 0,24 0</inkml:trace>
  <inkml:trace contextRef="#ctx0" brushRef="#br0" timeOffset="149433.0958">25053 10492,'-25'0,"0"0,0 0,1 0,-1 0,0-49,0 49,0-25,25-25,0 26,25-26,0 25,0 25,0-49,24 49,-24 0,0 0,24 0,-24 0,0 49,0-24,24 25,-24-50,0 74,0-74,-25 74,25-49,-25 25,0-25,0 24,0-24,0 25,-25 24</inkml:trace>
  <inkml:trace contextRef="#ctx0" brushRef="#br0" timeOffset="149620.2824">25326 11534,'0'0,"24"0,1-49,0 24</inkml:trace>
  <inkml:trace contextRef="#ctx0" brushRef="#br0" timeOffset="149957.1958">26020 9996,'0'-99,"0"198,-25-272,25 98,0 1,0 24,25 25,0-24,25 24,-1 25,26 0,-1 0,0 25,1 24,-1-24,-24 50,-1-26,1 26,-25-1,0 0,-25 1,0 24,-25-24,25 49,-50-50,25 0,1 1,-1-1,0 25</inkml:trace>
  <inkml:trace contextRef="#ctx0" brushRef="#br0" timeOffset="150124.1382">27236 11485,'0'0,"24"-25,-24-25,0 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3-04-17T04:01:57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15900 1339,'25'25,"-25"25,0-25,0 24,-25-24,25 25,-25-50,0 0,0 0,1-50,-1 25,25-24,0 24,0-25,0 25,0-24,25 49,-25-25,24 25,1 0,0 0,0-50,0 50,-1 0,1 0,0 0,0 0,0 50,-1-50,1 25,0-25,-25 49,25-49,-25 25,0 25,25-50,-25 74,0-49,0 25,0-26,0 26,0-25,0 25,0-26,0 26,0-25,0 24,-25-49,25 25,0 25,-25-50,25 25,0 24,-25-49,25 25,0 25,25-50,25 0,-1 0,1 0,24 0,1 0,-1 0,1 0,24 0,-25 0,25 0,1 0,-76 0,26 0,-25 0,0 0,-1 0,1 0</inkml:trace>
  <inkml:trace contextRef="#ctx0" brushRef="#br0" timeOffset="1611.9469">25152 1191,'25'0,"-25"-50,25 50,-1 0,1 0,-25 50,25-50,-50 24,25 26,-25-50,1 0,-1 25,0-25,0 0,0 0,1 0,-1 0,0 0,25-25,-25 25,25-50,0 26,25 24,-25-50,25 50,0 0,-1 0,1 50,0-50,0 0,0 24,-1 26,-24-25,25 24,0-24,-25 25,25 24,-25-49,25 25,-25-26,0 26,0-25,0 25,0-26,-25 26,0-25,0 24,50-49,0 0,24 0,1 0,24 0,1 0,-1-49,25 49,-24-25,24 25,-24 0,-1-50</inkml:trace>
  <inkml:trace contextRef="#ctx0" brushRef="#br0" timeOffset="2840.2698">27955 1191,'0'24,"-25"-24,0 0,25 50,-25-50,1 0,24-50,-25 50,0-24,25-26,25 25,0 25,-1 0,1 0,0 0,0 0,0 0,-25 25,24 25,1-50,-25 74,25-49,-25 24,0 26,0-1,0 1,-25-1,25 1,-25-51,1 26,24 24,0-49,0 25,24-50,26 0,25 0,-1 0,50 0,-25 0,0-50,1 25,-1 25,-25 0,-24 0,-25 0,-1 0,1 0,0 0,-50 0,0 0,1 0,-1 0,0-49,0 49</inkml:trace>
  <inkml:trace contextRef="#ctx0" brushRef="#br0" timeOffset="4325.7623">16371 7144,'25'0,"0"0,24 0,51 0,24-50,24 50,51 0,49-25,25 25,74 0,75 0,24 0,75 0,50 0,-1 0,25 0,-24 0,-25 25,-75 25,-99-50,-74 0</inkml:trace>
  <inkml:trace contextRef="#ctx0" brushRef="#br0" timeOffset="4954.2115">14287 10269,'100'-49,"-1"24,25 25,50-50,-1 25,1 25,49-49,0 24,50 25,0 0,0 0,25 0,-26 0,1 0,-25 0,-24 0,-26 0,-49 0,-25 25,-25-25,-49 0,-1 0,-74 0,-24 49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3-04-17T03:53:29.49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4068 2084,'-50'-50,"26"25,24 50,24 25,1-26,25 26,-1 24,1-49,0 25,-1-25,1 24,-25-24,-1 25,26-50,-25 0,0 0,-1 0,1-50,0 25,0-49,24-1,-24 1,0 0,-25-1,25 26,-25 24,25-25,-25 25,-25 25,-25 0,1 0,-26 0,-24 0,25 0,-26 25,1 25,0-50,25 0</inkml:trace>
  <inkml:trace contextRef="#ctx0" brushRef="#br0" timeOffset="213.3028">3746 1786,'0'0,"24"0,1-50,74 50,1-24,-1 24,25 0,0-50,-25 25,0 25</inkml:trace>
  <inkml:trace contextRef="#ctx0" brushRef="#br0" timeOffset="664.2666">5606 1786,'-50'74,"25"1,1-50,-1 24,0 26,0-1,0-49,1 24,24-24</inkml:trace>
  <inkml:trace contextRef="#ctx0" brushRef="#br0" timeOffset="873.9477">5308 1935,'0'-75,"25"75,0 25,0-25,24 50,1-25,24 24,1-49</inkml:trace>
  <inkml:trace contextRef="#ctx0" brushRef="#br0" timeOffset="1325.869">6276 1786,'-25'0,"25"25,-25 24,25 26,0-1,0-49,-25 25,25 24,0-124,0 26,0-100,25 49,-25-24,25 25,0-51,-1 51,-24 49,25-24,-25 24,25 25,0 0,0 25,-1 24,26 26,-50-1,25 1,-25-1,25-49,-25 49,24-24,-24 24,0-49</inkml:trace>
  <inkml:trace contextRef="#ctx0" brushRef="#br0" timeOffset="1502.2338">6325 2009,'-49'-74,"98"148,-123-148,49 24,25 25,25 25,0-74,24 74,26-50,-26 26</inkml:trace>
  <inkml:trace contextRef="#ctx0" brushRef="#br0" timeOffset="1685.522">6028 1290,'0'0,"-50"-25,25 25,25-50,50 26,24 24,-24 0,49 0,-25 0</inkml:trace>
  <inkml:trace contextRef="#ctx0" brushRef="#br0" timeOffset="1901.1651">6598 967,'99'-49,"-49"49,-1 49,26 26,-25-1,-1 75,1 0,-1 24,-24 26,-25 24,-25-49,1 24</inkml:trace>
  <inkml:trace contextRef="#ctx0" brushRef="#br0" timeOffset="2308.1174">3646 1290,'0'0,"-25"-25,-24 25,24 74,-49 1,24 24,-24 25,24 50,25-25,0 49,75-49,24 0,75-1,50 1,74 0,24-74</inkml:trace>
  <inkml:trace contextRef="#ctx0" brushRef="#br0" timeOffset="2697.0901">8632 1290,'0'-25,"0"50,-25-50,25-25,50 50,-1 0,26 0,-1 0,1 0,-1 0</inkml:trace>
  <inkml:trace contextRef="#ctx0" brushRef="#br0" timeOffset="2859.2095">8855 1860,'0'0,"50"0,-1 0,1 0</inkml:trace>
  <inkml:trace contextRef="#ctx0" brushRef="#br0" timeOffset="8917.7835">9773 1712,'-25'0,"50"0,0 0,24 0,1 0</inkml:trace>
  <inkml:trace contextRef="#ctx0" brushRef="#br0" timeOffset="9344.2119">10889 1339,'0'0,"0"-49,0 24,25 25,0 0,24-50,-24 50,25 0,-1 0,1 0,-25 0,0 50,0-25,-25 24,-25-24,25 25,-25 24,0-49,0 25,0 24,1-74,-1 25,25 25,0-26,25-24,-25 50,24-50,1 0,0 0,0 0,0 25,0-25,-1 0,-24-25</inkml:trace>
  <inkml:trace contextRef="#ctx0" brushRef="#br0" timeOffset="9519.2934">11038 1563,'-25'0,"25"-50,25 50,25-25,-1 25</inkml:trace>
  <inkml:trace contextRef="#ctx0" brushRef="#br0" timeOffset="9876.7416">10666 1042,'-74'-75,"98"75,1-49,25 24,-1 25,1-50,-25 26,24 24,-24 0,0 0,0 0,0 0,-1 0,1 24,0 26,25-25,-1 24,1-49</inkml:trace>
  <inkml:trace contextRef="#ctx0" brushRef="#br0" timeOffset="11034.2735">12005 893,'0'0,"-24"0,-1 0,50 0,-1 0,1 25,25 24,24-49,1 0,-26 0,26 0,-26 0,-24-49,0 24,0 25,-25-50,0 26,-25 24,25-50,-25 50,25-25,0 50,0 25,0-26,25 26,-25-25,0 24,0 26,0-50,0 49,0 0,0 50,0-49,0 24,-25-25,25 1,-25-1,1 1,-1-26,0 26,-25-50,26 24,-26-49,25 25,-25-25,26 0,-1-25,0 25,25-74,25-1,0 1,24-50,26 25,-1 24,1 1,-1-1,25 1,-49 24,24 26,-49 24,0-50</inkml:trace>
  <inkml:trace contextRef="#ctx0" brushRef="#br0" timeOffset="11849.2766">9798 1712,'-25'0,"50"0,0 0,24 0,26-50,-1 25,25-25,1 26,-26 24,25 0,-24-50,-26 50,1-25,-1 25,-24 0,0 0,0 0</inkml:trace>
  <inkml:trace contextRef="#ctx0" brushRef="#br0" timeOffset="12393.2903">14238 1513,'0'50,"-25"-50,25 24,0 26,-25-25,25 49,-25-24</inkml:trace>
  <inkml:trace contextRef="#ctx0" brushRef="#br0" timeOffset="12812.8308">15825 918,'0'0,"25"-25,-25 50,0 24,0-24,25 25,-25 24,25 1,-25 24,25-25,-25-24,24 24,-48-74,-1 0,-25-74,1 74,-1-75,0 75,1-49,-1 24,25 25,1 25,-1 24,50 26,-1-75,51 25,-1 24</inkml:trace>
  <inkml:trace contextRef="#ctx0" brushRef="#br0" timeOffset="13186.2716">16818 992,'-25'-74,"0"49,-25 25,26 0,-1 25,0 24,0-24,0 25,25-25,0 24,25-49,-25 75,25-75,-25 24,25-24,-25 50,25-50,24 0,-24 0,0 25,0-25,-1 49,1-24,-25 25,0-25,-25 24,1-24,-26 25</inkml:trace>
  <inkml:trace contextRef="#ctx0" brushRef="#br0" timeOffset="13385.0513">16272 967,'-25'-49,"-25"24,75-25,0 50,49 0,-24 0,49 0,-24 0,24 0</inkml:trace>
  <inkml:trace contextRef="#ctx0" brushRef="#br0" timeOffset="13580.0652">17909 1042,'0'0,"25"0,24 0,1 0,0 0</inkml:trace>
  <inkml:trace contextRef="#ctx0" brushRef="#br0" timeOffset="13761.4451">18033 1488,'0'0,"-50"0,26 25,24 25,49-100,1 25,24 25,1-49,24 24</inkml:trace>
  <inkml:trace contextRef="#ctx0" brushRef="#br0" timeOffset="14956.4254">18976 967,'24'0,"1"0,25 0,-1 0,1-49,0 49,-26 0,26 0,-25 0,0 0,-1 49,-24-24,0 25,0 24,-24-49,-1 25,0 24,25-49,0 24,-25-49,25 25,25-25,0 50,0-50,-1 0,1 0,0 0,0 25</inkml:trace>
  <inkml:trace contextRef="#ctx0" brushRef="#br0" timeOffset="15144.8413">19273 1290,'-49'-25,"98"50,-123-50,99-25,-1 50,26-24,-25 24</inkml:trace>
  <inkml:trace contextRef="#ctx0" brushRef="#br0" timeOffset="15505.1827">18976 918,'-50'-25,"0"25,26 0,-1-50,50 26,-1 24,1-50,25 50,-25-25,24 25,-24 0,25-49,-26 49,1-25,0 25,0 0,0 25,-1-25,26 49,-25-49,24 25,1 25,0-50</inkml:trace>
  <inkml:trace contextRef="#ctx0" brushRef="#br0" timeOffset="15917.0664">20290 769,'0'0,"-25"0,25 50,25-26,-25 26,25 24,0 1,-25-50,25 24,-25-24,0 25,-25-100,0 25,-25 25,1-49,-1 24,1 25,24 0,0 0,0 0,0 0,25 25,0 24,25-24,0 25,25-50,24 0</inkml:trace>
  <inkml:trace contextRef="#ctx0" brushRef="#br0" timeOffset="16322.0284">20588 918,'0'-25,"25"25,-25 25,24 24,1-49,25 25,-25 25,0-25,-25 24,24-49,1 25,0-50,0-49,0 24,-25 25,24-49,1 24,0 26,0 24,0 0,-1 0,1 24,0 26,0-50,0 25,-1 24,1-49</inkml:trace>
  <inkml:trace contextRef="#ctx0" brushRef="#br0" timeOffset="16716.6464">21803 670,'-24'0,"24"74,-25-49,25 25,-25 24,25 0,0 1,0-1,0 1,0-51,0 26,0-100,0 26,0-26,-25 25,0-24,25 24,-25-25,1 25,-1 25,0 0,0 0,0 25,25 25,0-25,0 24,25-49,25 25</inkml:trace>
  <inkml:trace contextRef="#ctx0" brushRef="#br0" timeOffset="17216.0499">22101 893,'25'-50,"-25"26,49 24,-24 24,50 26,-26-50,26 0,-26 0,26 0,-26 0,-24 0,0-50,-25 26,0-26,0 25,-25-24,25 24,-25 25,25 74,0-49,0 25,0 24,0 25,0 25,-25-25,25 25,0 25,0-74,-24-1,24 1,0-1,-25-74,0 0,0-50,0-24,1-1,24-24,0-25,24 25,26-50,24 25</inkml:trace>
  <inkml:trace contextRef="#ctx0" brushRef="#br0" timeOffset="17721.1218">6251 6028,'0'0,"-25"0,-25 0,50-50,-24 50,73 0,-24-25,49 25</inkml:trace>
  <inkml:trace contextRef="#ctx0" brushRef="#br0" timeOffset="17869.2341">7293 6102,'0'0,"24"25,1-25,-25-25,-25 25</inkml:trace>
  <inkml:trace contextRef="#ctx0" brushRef="#br0" timeOffset="18036.7261">6970 5135,'-25'-50,"1"25,24-24,-25 24,50 25,24 0,1 0</inkml:trace>
  <inkml:trace contextRef="#ctx0" brushRef="#br0" timeOffset="18420.9008">8806 4118,'-199'-25,"100"25,0 25,24 24,1-24,0 25,49 24,-25 0,25 1,25-1,0 25,0 25,0-49,25 24,0 25,0-49,0 73,-1-48,1 24,0-25,-25 25,25-50,-25 1,0-1,-25 1,25-51,-25 26,0-50</inkml:trace>
  <inkml:trace contextRef="#ctx0" brushRef="#br0" timeOffset="18908.0143">8930 6201,'-25'0,"0"0,0 0,0 50,1-50,24 25,-25-25,25 49,0-24,25 25,-1-50,-24 24,25 26,0-50,0 25,-25 24,25-49,-1 25,1 25,-25-25,25 24,-25 26,-25-1,0-49,1 25,-26-26,25-24,-24 50</inkml:trace>
  <inkml:trace contextRef="#ctx0" brushRef="#br0" timeOffset="19964.9795">9376 4986,'-25'0,"25"25,0 24,25-49,-25 25,0 25,25 24,0 0,0 1,-1-1,-24-49,0 25,25-26,-25 26,25-50,0-74,0 24,-1-24,1-26,0 26,-25 0,25-1,-25 1,0-1,0 26,0 24,-25 25,0 0,0 0,1 0,-26 25,25 24,-24-49,-1 25,25 25,0-50,-24 0</inkml:trace>
  <inkml:trace contextRef="#ctx0" brushRef="#br0" timeOffset="20140.8657">9153 4862,'-25'-25,"50"25,25-50,-1 25,1 25,24 0,1-49,-1 49,25-25</inkml:trace>
  <inkml:trace contextRef="#ctx0" brushRef="#br0" timeOffset="20352.3933">10666 4688,'0'25,"-25"24,0-24,1 25,-1 24,-25-49,25 25,1 24,-1 1,0-51,0 26,25-25,-25 24</inkml:trace>
  <inkml:trace contextRef="#ctx0" brushRef="#br0" timeOffset="20530.7431">10170 4986,'-25'-50,"25"25,25 25,0 0,49 0,-24 0,24 0,25 0,-24 0,-1 0</inkml:trace>
  <inkml:trace contextRef="#ctx0" brushRef="#br0" timeOffset="20960.0125">11286 4713,'-25'0,"1"49,-1-24,25 25,0-25,-25 24,25-24,0 25,0-25,0 24,0-123,0-1,0 1,0-1,25 26,-25-26,0 51,25-51,-25 26,0 24,24 25,1 25,-25 24,25-24,0 25,0 24,-25-49,24 24,-24 26,25-50,-25 24,0-24,25 25</inkml:trace>
  <inkml:trace contextRef="#ctx0" brushRef="#br0" timeOffset="21103.9784">11212 4936,'0'-25,"-25"25,25-49,0 24,25 25,24-50,-24 25</inkml:trace>
  <inkml:trace contextRef="#ctx0" brushRef="#br0" timeOffset="21294.0433">10889 4465,'-49'0,"24"0,25-50,0 25,25 25,24 0,26-49,-1 24,0 25</inkml:trace>
  <inkml:trace contextRef="#ctx0" brushRef="#br0" timeOffset="21739.8246">12229 4192,'-25'0,"25"-25,-25 25,25 25,25 25,0-50,0 74,24 0,-24 1,25-1,-26 25,1 25,-25-24,-25 24,-24 25,-26-1,-24-48,-25 24</inkml:trace>
  <inkml:trace contextRef="#ctx0" brushRef="#br0" timeOffset="22188.8237">8756 4564,'-25'50,"25"24,-25 0,25 1,0-1,0 75,25-50,25 50,49 50,25-51,25 1,74-49,50-26</inkml:trace>
  <inkml:trace contextRef="#ctx0" brushRef="#br0" timeOffset="22762.0557">13320 3870,'-25'0,"25"24,0 26,0 24,0 1,0-1,0 1,0 24,0-25,0 1,0-26,0 50,0-49,0-25,-24-25,-1-25,0-49,-25 74,25-50,1 25,-1 25,-25 0,25 0,-24 0,24 0,0 25,0 25,25-26,25 26,25-50,-1 0</inkml:trace>
  <inkml:trace contextRef="#ctx0" brushRef="#br0" timeOffset="23141.0126">13940 4043,'-49'-25,"98"50,-123-99,49 74,-25 0,1 0,24 49,-25-49,26 25,-1 25,25 24,0-49,0 25,25-26,-1 26,1-50,0 0,0 25,0-25,-1 49,26-49,-50 25,25 25,0-50,-25 25,24 24,-24-24,0 25,-24 24,-1-49,0 24</inkml:trace>
  <inkml:trace contextRef="#ctx0" brushRef="#br0" timeOffset="23334.612">14461 4167,'0'0,"25"0,-25-49,25 49,0 0,24-25,-24 25,25 0,24 0</inkml:trace>
  <inkml:trace contextRef="#ctx0" brushRef="#br0" timeOffset="23523.0354">14784 4539,'-25'25,"50"-50,24 25,1-49,24 24,1-25,-1 25</inkml:trace>
  <inkml:trace contextRef="#ctx0" brushRef="#br0" timeOffset="24347.0219">16321 2977,'-99'-50,"50"50,-1 50,0-50,1 74,-1-49,25 49,-24 50,49-49,0 24,0 25,25-50,-1 1,26 24,0 25,-1-50,1 1,-1 24,1 25,0-50,-26 1,1 24,0-25,-25 1,0-26,0 26,-25-75,25 74,-25-74,1 0</inkml:trace>
  <inkml:trace contextRef="#ctx0" brushRef="#br0" timeOffset="24823.6643">17512 2853,'0'0,"0"-25,-25-25,-24 25,24 25,0 0,0 0,-24 0,24 25,-25 25,1 24,24-49,0 49,0 50,0-49,25 24,25 25,0 25,0-50,0 25,24 25,1 0,-25-50,24 25,1 25,-1-75,-24 25,0 25,-25-49,25-1,-25 1,-25-50,25 49,-25-24,-24-26,24 26,0-50,-25 25,1-25</inkml:trace>
  <inkml:trace contextRef="#ctx0" brushRef="#br0" timeOffset="25419.9567">18008 3944,'-25'0,"50"0,-74 0,73 0,1-50,25 50,24-24,-24 24,24 0,1-50,-26 50,26-25,-51 25,1 0,0 0,0 0,0 0</inkml:trace>
  <inkml:trace contextRef="#ctx0" brushRef="#br0" timeOffset="25964.7647">19124 3423,'-24'0,"24"25,24 24,1-49,0 25,0 25,24-50,-24 25,25-25,-1 0,26 0,-26-25,-24 25,0-75,0 75,0-74,-25 24,0 26,0 48,-25 26,25 24,-25 26,25 24,-25-25,25 25,-25 25,25-50,-24 25,24-25,-25-24,0-1,0-24,0 24,1-49,-1-50,25-25,0 26,0-51,25 1,-1-1,1 1,25-50,-1 25</inkml:trace>
  <inkml:trace contextRef="#ctx0" brushRef="#br0" timeOffset="26377.0799">20241 3225,'0'49,"0"26,0-51,0 51,0-1,0 50,24-49,-24-1,25 1,-25-51,0 26,0 24,-25-148,1 74,-26-74,25 24,-24 25,24 25,0 0,-25 0,26 0,-1 25,0 25,25 24,25-49,0-25,24 0</inkml:trace>
  <inkml:trace contextRef="#ctx0" brushRef="#br0" timeOffset="27236.9754">22051 3051,'0'25,"0"24,0 26,25-1,-25 1,0-1,0 0,0 1,25-1,-25-49,0 25,0-25,-25-50,25-25,-25 25,1-24,-1 24,25-25,-25 25,0 25,0 0,1 25,24 25,0-25,0 24,24-49,1 25</inkml:trace>
  <inkml:trace contextRef="#ctx0" brushRef="#br0" timeOffset="38648.8291">28401 819,'-24'-50,"24"25,-25 25,25 25,0 25,0 24,0 0,25 1,-25 74,24-1,1 1,0 25,0 24,0-49,-1 74,1-74,0 25,0 24,0-49,-1 74,1-74,0 25,0 24,0-49,-1 25,1-25,-25-1,25 1,0 0,0 0,-25-25,24 25,1 0,-25-1,25 1,0 25,-25-25,25 49,-1-49,-24 0,25-50,-25 25,25-25,-25 25,0-25,25-24,-25 49,0-50,25 1,-25-50,0 24,0 26,0-51,0 26,25-50,-25-74</inkml:trace>
  <inkml:trace contextRef="#ctx0" brushRef="#br0" timeOffset="39132.7661">26987 4762,'25'0,"25"-49,49 24,25 25,50 0,49-50,25 26,75 24,24-50,25 25,74 25,50-49,25 24,-49 25,-1 0,-49-50,-50 25,-25 25,-49-49,-26 24,-24 25,-49 0,-25-50,-125-123</inkml:trace>
  <inkml:trace contextRef="#ctx0" brushRef="#br0" timeOffset="40247.7831">27781 2158,'25'25,"0"24,49-49,-24 75,49-50,0 24,1 26,-1-1,25 0,0 1,0-1,25 1,-25-1,0 1,25-1,-25 0,-25 26,25 24,0-50,-25 0,0 26,25-26,-25 1,1-1,-1 0,0 1,0-1,-24-24,24 24,-25 1,26-51,-26 51,0-26,1-24,-26 25,26-25,-25 24,-1-24,-24 25,25-50,-1 24,-24 26,25-50,-26 25,1 24,0-49,0 0,0 0,-1 0,-24 25,25-25,0 0,0 0,-25 50,25-50,-25-50,-50 25</inkml:trace>
  <inkml:trace contextRef="#ctx0" brushRef="#br0" timeOffset="41094.9912">29617 2679,'0'25,"0"24,0-24,25 25,-1-50,1 0,25 25,-25-25,-1 0,1 0,0 0,-25-25,25 25,-25-50,0 25,0 50,0 25,-25-25,25 24,0-24,0 49,0-24,0 24,-25 1,25-50,-25 24,25 26,-24-75,-1 24,0-24,0 0,0 0,25-24,0-51,25 75,0-74,0 74,24-50,-24 25</inkml:trace>
  <inkml:trace contextRef="#ctx0" brushRef="#br0" timeOffset="41307.4531">30187 2853,'25'-25,"0"25,0 0,24 0,1 0,0 0,-1 0,-24 0</inkml:trace>
  <inkml:trace contextRef="#ctx0" brushRef="#br0" timeOffset="41468.5811">30262 3051,'-25'25,"0"-25,50 0,0 0,24 0,-24-25,25 25</inkml:trace>
  <inkml:trace contextRef="#ctx0" brushRef="#br0" timeOffset="41748.6519">30832 2679,'-25'-50,"25"100,25-50,-25 74,25-74,0 75,0-1,-25-49,0 25,0-26,24-24</inkml:trace>
  <inkml:trace contextRef="#ctx0" brushRef="#br0" timeOffset="41923.8914">31179 2828,'25'0,"-25"-50,25 50,0 0,25 0</inkml:trace>
  <inkml:trace contextRef="#ctx0" brushRef="#br0" timeOffset="42561.8492">31651 2555,'25'49,"-1"-49,1 25,0 25,0-50,0 25,-1 24,1-24,0-25,0-25,0-24,-1 24,1 25,0-50,-25 25,25 25,-25-49,25 49,-25 49,0-24,0 25,0 24,24-74,-24 75,25-75,25 25,-25 24,-1-49,1 0,0 25,0-25,0 0,-50 0,0 0</inkml:trace>
  <inkml:trace contextRef="#ctx0" brushRef="#br0" timeOffset="43798.5895">28476 4787,'-25'0,"0"0,25 50,-25-50,1 25,-1 24,0-24,25 25,0-25,25-25,0 0,-1 0,1 0,25 0,-25 0,-1 0,26-25,-25 25,0-50,-1 25,1-24,-25 24,0-25,0 25,-25-24,-24 49,24-25,-25 25,1 0</inkml:trace>
  <inkml:trace contextRef="#ctx0" brushRef="#br0" timeOffset="45393.1267">31055 3076,'-24'0,"24"49,49-49,26 0,49 0,25 0,-1 0,1-49,0 49,0-25,-25 25,-25 0,0 0,-24-50,-1 50,-49 0,0 0,0 0</inkml:trace>
  <inkml:trace contextRef="#ctx0" brushRef="#br0" timeOffset="45732.1327">31006 3200,'25'0,"24"0,50 0,26 0,-1-50,0 50,24-25,-24 25,0 0,-24 0,-1 0,-50 0,1 0,0 0,-25 0</inkml:trace>
  <inkml:trace contextRef="#ctx0" brushRef="#br0" timeOffset="46042.0349">30857 3200,'0'0,"-25"0,0 0,75 0,49-50,25 25,50 25,0 0,-1 0,-24-49,25 49,-50-25,0 25,-50 0,1 0,-26 0,-24 0,0 0,0 0</inkml:trace>
  <inkml:trace contextRef="#ctx0" brushRef="#br0" timeOffset="46255.5596">31576 3125,'50'0,"24"-49,26 49,24-25,-25 25,0 0,0 0,-24 0,-1 0,-24 0</inkml:trace>
  <inkml:trace contextRef="#ctx0" brushRef="#br0" timeOffset="48051.8578">32643 2977,'-25'0,"0"0,1 0</inkml:trace>
  <inkml:trace contextRef="#ctx0" brushRef="#br0" timeOffset="50710.0386">29146 4539,'-25'0,"0"0</inkml:trace>
  <inkml:trace contextRef="#ctx0" brushRef="#br0" timeOffset="51088.8717">28922 4490,'-25'0,"50"0,50 0,-26 0,51-25,-26 25,25 0,0 0,25-50,-24 50,24 0,0-25,-25 25,25 0,-25 0,-24 0,-1 0,-24 0,-1 0,-24 0,0-49,-50 49,0 0,0 0</inkml:trace>
  <inkml:trace contextRef="#ctx0" brushRef="#br0" timeOffset="51789.6035">29170 4713,'0'0,"0"49,25-49,0 0,0 25,0-25,-1 50,1-50,0 0,0 0,0 0,-1-50,1 25,0 25,-25-49,0 24,0 50,-25 24,0-24,25 25,-24 24,-1-49,-25 50,25-26,1-24,-1 25,0-26,25 26,-25-50,0 0,25-50,0 26,25 24,0-50,0 25,0-24</inkml:trace>
  <inkml:trace contextRef="#ctx0" brushRef="#br0" timeOffset="51970.6857">29617 4862,'25'0,"-1"0,1-25,0 25,25 0,-26 0</inkml:trace>
  <inkml:trace contextRef="#ctx0" brushRef="#br0" timeOffset="52113.043">29642 5011,'-25'0,"50"-25,-1 25,26 0</inkml:trace>
  <inkml:trace contextRef="#ctx0" brushRef="#br0" timeOffset="52454.7469">30088 4762,'0'25,"0"25,0-25,0 24,0-24,0 25,25-50,0 0,24-50,-24 25,0 25,0-74,24 74,-49-75,25 75,-25-49,-25 24,1 25,-1-50,-50 26</inkml:trace>
  <inkml:trace contextRef="#ctx0" brushRef="#br0" timeOffset="53203.4051">27980 3572,'-25'-50,"25"100,0-25,0 24,0-24,0 25,0-25,0 24,0-98,25 24,-1 25,1-75,0 26,0 24,0-25,-25 25,0 50,0 25,0-25,0 24,0-24,0 25,0-25,25 24</inkml:trace>
  <inkml:trace contextRef="#ctx0" brushRef="#br0" timeOffset="53389.9307">28253 3522,'0'0,"-25"0,50 0,-1 0,1 0</inkml:trace>
  <inkml:trace contextRef="#ctx0" brushRef="#br0" timeOffset="53544.8782">28253 3721,'24'0,"1"-50</inkml:trace>
  <inkml:trace contextRef="#ctx0" brushRef="#br0" timeOffset="54026.5614">28501 3349,'-25'0,"25"24,0 26,-25-50,25 74,0-49,0 25,0-25,0 24,0-24,0 25,25-50,0 0,-1 0,1-50,0 25,0 25,0-74,-1 24,-24 25,0-24,-24 24,-1 25,0 0,-25 0,26 25,-1-25,0 49</inkml:trace>
  <inkml:trace contextRef="#ctx0" brushRef="#br0" timeOffset="54590.3435">30584 2753,'0'0,"-25"-49,-24 49,-1-25</inkml:trace>
  <inkml:trace contextRef="#ctx0" brushRef="#br0" timeOffset="58820.8039">31204 4713,'-25'0,"1"0,-1 49,0-49,0 0,0 0,1 0,24-49,24 24,1 25,0 0,0 0,0 0,-1 25,-24 24,25-49,-25 25,0 25,-25-25,1 24,-1-24,0 25,50-50,24 0,26 0,-1 0,1 0,24 0,-25 0,1 0,-26-50,1 50,-25 0,0 0,-1 0,1 0,0 0,-25-25</inkml:trace>
  <inkml:trace contextRef="#ctx0" brushRef="#br0" timeOffset="61168.5439">31055 3200,'25'0,"25"0,24 0,1 0,49 0,0 0,0 0,25-50,-1 50,-24 0,0-25,-24 25,-1-49,-25 49,-24 0,-25-25,0 25</inkml:trace>
  <inkml:trace contextRef="#ctx0" brushRef="#br0" timeOffset="61505.8508">31279 3274,'49'0,"1"-49,24 49,26-25,-1 25,0 0,25-50,-25 50,-24-25,-1 25,0 0,-24 0,-25 0,0 0,-75 0,0 0</inkml:trace>
  <inkml:trace contextRef="#ctx0" brushRef="#br0" timeOffset="62000.4866">31279 3274,'25'0,"24"0,50 0,1 0,-1 0,25 0,-25-49,0 49,-24-25,-1 25,-24 0,-26 0,1 0,-50 0,-24 0,-26 25,-24-25,0 49,-50-49,0 0,50 0,0 0,25 0,49 0,50 0,49 0,25-49,0 49,50-25,-50 25,25-50,-24 50,-26-25,-24 25,-1 0,-24 0,0 0,0 0,-50 0,-25 0</inkml:trace>
  <inkml:trace contextRef="#ctx0" brushRef="#br0" timeOffset="63860.6775">20315 3349,'-25'0,"25"24,25-24,0 50,0-50,-1 0,1 0,0 0,0 0,0 0,24 0,-24 0,0 0,0 0,-1 0,1-50,0 50,0-24,0-26,-25 25,25 25,-25-49,0 24,0 50,-25 24,25 26,0-1,0-49,0 24,0 26,0-1,0 1,0-50,0 49,0-24,0 24,0-49,0 24,0 26,0-50,0 24,0-24,0 25,0-26,-25 26,25-25,0 24,-25-49,25 25,-25 25,0-50,25 25,-24-25,-1 49,0-49,0 0,25-49,-25 24,25-25,0 25,0-24,0 24,25-49,0 24,25 25,-1-49,26-1,-1 1,1 0,-1 24,-24 25,-1-49,1 24,-25 25,-1 25,1-49,0 49,-25-25</inkml:trace>
  <inkml:trace contextRef="#ctx0" brushRef="#br0" timeOffset="65440.8981">22250 3200,'0'-50,"-25"50,25 50,25-50,0 0,-1 25,-24 24,25-49,0 25,0 25,-25-26,25 26,-25-25,0 24,0 26,0-50,0 24,24-123,1 74,-25-75,50 26,-25 24,-1-49,1 24,0 25,25-24,-26 24,1-25,0 25,0 25,0-49,0 49,-25-25,24 25,-24 25,0 24,0-24,0 25,-24-50,24 25,0 24,0-24,0 25,0 24,24-74,1 74,25-49,24 25,-24-25,24 24,1 26,-1-75,-24 25,-26 24,26-49,-25 0,0 0,-50 25</inkml:trace>
  <inkml:trace contextRef="#ctx0" brushRef="#br0" timeOffset="67702.4901">30907 3274,'0'0,"-25"0,0 0,50 0,0 0,49-49,-24 49,49-25,0 25,25 0,-25 0,25-50,-24 50,-1 0,0-25,0 25,-24 0,-1 0,-24 0,-26 0,1 0,0 0,0 0,-50 0,0 0,-24 0,-26 0,1 0,-1 0,-24 0,0 25,0-25,0 0,24 0,-24 50,0-50,24 0,1 0,24 0,25 0,1 0,-1 0,0 0,50 0,0 0,49 0,0 0,51 0,-1 0,-25 0,25-50,0 50,-25 0,-25-25,1 25,-1 0,-49 0,25 0,-26 0,-48 0,-51 0,1 0,-50 25,0 25,0-50,25 0,49 0,0 0,100 0,24 0,50 0,0 0,25 0,25 0,-25 0</inkml:trace>
  <inkml:trace contextRef="#ctx0" brushRef="#br0" timeOffset="68507.8065">20811 4465,'0'0,"-25"0,1 0</inkml:trace>
  <inkml:trace contextRef="#ctx0" brushRef="#br0" timeOffset="69052.3972">30187 4539,'-25'0,"1"0</inkml:trace>
  <inkml:trace contextRef="#ctx0" brushRef="#br0" timeOffset="70093.1004">23019 3795,'0'0,"0"25,-25-25</inkml:trace>
  <inkml:trace contextRef="#ctx0" brushRef="#br0" timeOffset="71174.435">16446 5383,'-25'0,"0"0,0 0,25 49,-25-49,-24 25,24 25,0-26,-25 26,50-25,-24 24,-1-24,25 25,0-25,25 24,-1-49,1 0,25 0,-1-49,1 24,0 25,-1-75,1 75,0-74,-26 24,-24 26,0-26,0 25,-49-24,24 24,-25 25,26 0,-26 0,25-50,0 50,0-25</inkml:trace>
  <inkml:trace contextRef="#ctx0" brushRef="#br0" timeOffset="71937.7988">16024 2679,'-25'0,"50"0,0 0,24 0,-24 0,0 0,24 0,-24 25,0 24,0-49,0 0,-25 25,24 25,1-50,0 0,25 0,-1 0,1-50,24 25,1-24,-26 24,26 25,-26-50,-24 25,0 25</inkml:trace>
  <inkml:trace contextRef="#ctx0" brushRef="#br0" timeOffset="72618.9485">17884 5308,'-49'-25,"24"25,0 0,0 0,0 0,1 0,-26 75,25-75,25 74,-25-49,1 25,24-26,0 26,0 24,24-74,1 0,0 0,25 0,-1-49,1 24,-25-49,24 24,-24-24,-25 49,25-50,-50 1,0 74,0-50,1 26,-1-26</inkml:trace>
  <inkml:trace contextRef="#ctx0" brushRef="#br0" timeOffset="73176.6354">17661 2704,'0'-25,"0"-25,0 100,25-25,-25 24,25 26,-25-1,24-74,-24 25,25 25,-25-26,25-24,0 0,0 0</inkml:trace>
  <inkml:trace contextRef="#ctx0" brushRef="#br0" timeOffset="73368.6096">18008 2704,'0'0,"-25"-25,50 25,0 0,25 0,-26 0,26 0,0 0</inkml:trace>
  <inkml:trace contextRef="#ctx0" brushRef="#br0" timeOffset="74008.452">18430 2456,'0'24,"0"26,25-50,-1 25,1 24,0-49,0 25,0 25,0-50,-1 25,1 24,0-49,0 0,-25-49,25 24,-1-50,1 26,0 24,0-25,0 26,-1-26,-24 25,25 25,0 25,0 25,0-26,-1 26,26 24,24-74,-24 25,24 25,1-50,-1 0,-24 25,-25-25,24 0,-24 0,0 0,-50 0,0 49</inkml:trace>
  <inkml:trace contextRef="#ctx0" brushRef="#br0" timeOffset="75557.1906">29220 4465,'-25'0,"25"-50,0 25,0-24,0 24,0-25,0 26,-25-26,25 25,0-24,0 24,0-50,0 26,0 24,0-49,0-1,0 26,0 24,-24-50,24 26,0 24,-25-50,25 26,-25 24,25-49,-25 24,25 25,-25-24,25 24,0-25,-25 25,25-24,0 24,-24 25,24-50,0 26,0-26,0 25,0 50,0 25</inkml:trace>
  <inkml:trace contextRef="#ctx0" brushRef="#br0" timeOffset="76473.0977">29592 4465,'-25'0,"25"-50,0 25,0-24,0 24,0-49,0 24,0-24,0 49,0-50,0 1,0 0,0-50,0 49,0 50,-25-49,25-1,0 1,0 24,0 26,0-26,-24 25,24-24,0 24,0-25,0 25,-25 25,25-49,0 24,0-25,-25 50,0 0,25 50,-49-50</inkml:trace>
  <inkml:trace contextRef="#ctx0" brushRef="#br0" timeOffset="77080.4021">28873 3225,'0'-25,"24"25,-24-50,25 25,0 25,0-49,-25 24,25 25,-25-50,24 50,1 50,0-50,0 25,0 24,24-49,1 25,0 25</inkml:trace>
  <inkml:trace contextRef="#ctx0" brushRef="#br0" timeOffset="77791.4899">29394 3349,'0'0,"-25"0,25-50,0 25,25 25,-1-49,1 24,0 25,0 0,-25-50,0 100,25-50,-1 0,-24 25,25 24,0-49,0 75,0-51,-1 26</inkml:trace>
  <inkml:trace contextRef="#ctx0" brushRef="#br0" timeOffset="78750.0327">30088 4415,'0'-25,"0"-49,0 0,0 24,0 25,0-49,0-1,0 26,0-26,0 51,0-51,-25 26,25 24,0-25,0 25,0-24,-25 24,25-25,0 100</inkml:trace>
  <inkml:trace contextRef="#ctx0" brushRef="#br0" timeOffset="79196.5103">29840 3671,'0'-25,"25"25,0 0,-1-49,1 24,0 25,0-50,-25 25,25 25,-1 0,-24-49,25 49,-25 49,25-49,-25 25,25 25,0-25,-1 24,1-49,0 25,0 25,0-50</inkml:trace>
  <inkml:trace contextRef="#ctx0" brushRef="#br0" timeOffset="80508.9951">28525 4688,'-24'0,"-1"0</inkml:trace>
  <inkml:trace contextRef="#ctx0" brushRef="#br0" timeOffset="81947.0253">31502 4465,'-25'0,"0"0,1 0</inkml:trace>
  <inkml:trace contextRef="#ctx0" brushRef="#br0" timeOffset="83570.389">31973 4614,'-25'0,"1"0</inkml:trace>
  <inkml:trace contextRef="#ctx0" brushRef="#br0" timeOffset="89160.4648">27285 8880,'0'-25,"-25"25,25-49,25 49,0 0,25-25,24 25,25 0,0 0,25-50,25 25,0 25,25 0,-25-49,-1 24,-24 25,0-50,-49 26,-1 24,1 0,-51-50,26 50,-25 0,0 0,0 0,-25 50,0-26,24 26,-24 24,0-49,0 25,0 24,0 1,0-1,0 1,0-1,0 25,25 25,-25-49,25 24,-25-25,25 50,-25-49,0-1,0 0,0-49,0 25,0 24,0-49,0 25,-50-50,25 25,-24-25,-26 49,1-49,-25 0,-1 25,-24-25,25 50,-25-50,0 24,25 26,0-50,24 25,1 24,24-49,1 25,-1-25,25 50,0-50,1 0,-1 0,25-50,0 25,-25-24,25 24,-25-25,25 26,-25-51,25 1,-24-1,-1 1,0-1,0-49,0 25,25 25,-24-1,-1 1,25 0,-25-1,25 1,-25-1,25 26,-25 24,1-25,24 26,-25-26,25 25,0-25,-25 26,25-26,0 25,25 25</inkml:trace>
  <inkml:trace contextRef="#ctx0" brushRef="#br0" timeOffset="90202.4127">27905 8855,'-25'0,"1"25,24 25,-25-50,25 74,-25-49,0 25,0 24,1 0,-1 1,-25 24,25-25,1 1,-1-26,0 26,0-50,25 24,-25-49,50 0,0 0</inkml:trace>
  <inkml:trace contextRef="#ctx0" brushRef="#br0" timeOffset="90540.0465">28674 8632,'25'0,"-50"0,50-50,-25 100,-25-50,0 74,1 1,-26-1,0 1,1 24,-26 25,26-25,-26 25,26 25,-1-50,1 25,-1-49,0-1,25 0,1-49,24 25,24-50,1 0</inkml:trace>
  <inkml:trace contextRef="#ctx0" brushRef="#br0" timeOffset="90843.2652">29046 8731,'0'-25,"-25"25,1 75,-1-1,-25 1,1-1,-26 25,26 25,-26 25,1 0,24-50,-24 25,24 25,1-75,-1 1,25-1,0 1,1-50</inkml:trace>
  <inkml:trace contextRef="#ctx0" brushRef="#br0" timeOffset="91085.7556">29220 9475,'0'50,"-25"24,0 1,-24-1,24 1,-25-1,1 25,-1-24,0-1,26 1,-26-1,25-24,0-26</inkml:trace>
  <inkml:trace contextRef="#ctx0" brushRef="#br0" timeOffset="93251.9243">27384 8855,'-24'0,"48"0,1 0,0 25,0 25,0-50,-1 24,1-24,0 50,0-50,0 25,-1 25,1-50,0 0,0 24,0 26,-1-50,1 25,0 24,0-49,0 0,24 25,-24 25,0-50,24 0,-24 25,0-25,0 49,0-49,0 0,-1 0,1 0,0 25,0 25,0-50,-1 0,1 0,0 24,0 26,0-50,-1 0,1 25,0 24,0-49,0 0,-1 25,1 25,0-50,0 25,24-25,-24 49,0-49,0 0,0 25,-25 25,24-50,1 0,0 24,0 26,0-50,-1 0,1 25,0 24,0-49,0 0,-1 25,1 25,0-50,0 0,0 25,0 24,-1-49,1 0,0 25,0-25,0 50,-1-50,1 0,0 0,-25 25,25-25,0 0,-50 0,0-25,0 25,0 0,1 0,-1 0</inkml:trace>
  <inkml:trace contextRef="#ctx0" brushRef="#br0" timeOffset="94454.049">28203 10294,'0'-25,"-25"-24,25 24,0-99,0 49,0 1,-25-1,25 1,0 49,0-49,-24 24,24 25,0-24,0 24,-25 25,25-50,0 26,25 24,-1 24,-24 26,25-25</inkml:trace>
  <inkml:trace contextRef="#ctx0" brushRef="#br0" timeOffset="94973.7687">28575 10344,'0'-50,"-25"25,25-24,0 24,-25-50,25 1,0 24,0-24,0-1,0 1,-24 49,24-49,0 24,0 25,0-24,0 24,0 50,0 24,-25-24,25 25</inkml:trace>
  <inkml:trace contextRef="#ctx0" brushRef="#br0" timeOffset="95608.8344">27831 10517,'0'-25,"0"-24,0 24,0-49,0 24,0 25,0-99,0 50,0-26,0 26,0 0,0-1,0 1,0-1,0 1,0 0,-25 24,25 25,0-24,0 24,0-25,-25 25,25 50,25 25,-25-25,25 24</inkml:trace>
  <inkml:trace contextRef="#ctx0" brushRef="#br0" timeOffset="95896.8624">27955 9971,'-25'0</inkml:trace>
  <inkml:trace contextRef="#ctx0" brushRef="#br0" timeOffset="96352.4999">27632 10046,'25'0,"0"0,25 0,-1 0,1 0,24-50,1 50,24-25,0 25,-24 0,24 0,0-49,-25 49,1 0,-26-25,1 25,-25 0,0 0,-1 0,1 0,-50 0,1 0,-1 0</inkml:trace>
  <inkml:trace contextRef="#ctx0" brushRef="#br0" timeOffset="96607.9748">27533 9624,'-49'-25,"73"-24,1 49,25-25,24 25,1 0,49 0,0-50,0 50</inkml:trace>
  <inkml:trace contextRef="#ctx0" brushRef="#br0" timeOffset="102634.1946">15652 7590,'25'0,"-1"0,1 0,0 0,25 0,-26 0,1 0,0 0,0-49,0 49</inkml:trace>
  <inkml:trace contextRef="#ctx0" brushRef="#br0" timeOffset="102872.4992">15974 7962,'-25'0,"1"0,24-49,0 24,49 25,-24-75,49 26,-24-26</inkml:trace>
  <inkml:trace contextRef="#ctx0" brushRef="#br0" timeOffset="103750.3286">13593 3671,'-25'0,"25"50,25-50,0-50,24 50,26-25,24-24,0 24</inkml:trace>
  <inkml:trace contextRef="#ctx0" brushRef="#br0" timeOffset="107112.135">17066 6921,'0'-50,"0"25,24-25,-24 26,25-26,-25 25,25 25,-25-49,25 49,-25-25,25 25,-1 0,1 25,0-25,0 49,0-24,-1 25,1 24,-25-49,25 25,-25 24,0 0,0 1,0-50,0 49,-25-24,25-26,0 26,0-25,0 24,-25-49</inkml:trace>
  <inkml:trace contextRef="#ctx0" brushRef="#br0" timeOffset="107397.8171">17934 6474,'25'-50,"-25"26,0-26,0 25,24 25,1 0,25 0,-1 0,1 75,0-75,-1 74,1-49,-1 24,-24-24,25 25,-25 24,-25-49,0 25,0 24,-25-49</inkml:trace>
  <inkml:trace contextRef="#ctx0" brushRef="#br0" timeOffset="107565.1557">18579 7665,'0'24,"-25"-24,0 0,0 50,-24-50,24 0</inkml:trace>
  <inkml:trace contextRef="#ctx0" brushRef="#br0" timeOffset="107807.7373">17165 8334,'-25'0,"50"0,-75 0,25-49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77CB-FD19-4E59-9593-9AA7B46EB98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3CE7-3769-4D7F-B345-A873EBA0A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5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77CB-FD19-4E59-9593-9AA7B46EB98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3CE7-3769-4D7F-B345-A873EBA0A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9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77CB-FD19-4E59-9593-9AA7B46EB98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3CE7-3769-4D7F-B345-A873EBA0A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5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77CB-FD19-4E59-9593-9AA7B46EB98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3CE7-3769-4D7F-B345-A873EBA0A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5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77CB-FD19-4E59-9593-9AA7B46EB98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3CE7-3769-4D7F-B345-A873EBA0A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5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77CB-FD19-4E59-9593-9AA7B46EB98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3CE7-3769-4D7F-B345-A873EBA0A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4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77CB-FD19-4E59-9593-9AA7B46EB98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3CE7-3769-4D7F-B345-A873EBA0A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9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77CB-FD19-4E59-9593-9AA7B46EB98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3CE7-3769-4D7F-B345-A873EBA0A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8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77CB-FD19-4E59-9593-9AA7B46EB98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3CE7-3769-4D7F-B345-A873EBA0A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77CB-FD19-4E59-9593-9AA7B46EB98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3CE7-3769-4D7F-B345-A873EBA0A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2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77CB-FD19-4E59-9593-9AA7B46EB98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3CE7-3769-4D7F-B345-A873EBA0A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0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477CB-FD19-4E59-9593-9AA7B46EB98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63CE7-3769-4D7F-B345-A873EBA0A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5840" y="0"/>
              <a:ext cx="11894760" cy="6778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80" y="-9360"/>
                <a:ext cx="11913480" cy="679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287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30480" y="115920"/>
              <a:ext cx="11850120" cy="6715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120" y="106560"/>
                <a:ext cx="11868840" cy="673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59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57120" y="53640"/>
              <a:ext cx="11725200" cy="6590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760" y="44280"/>
                <a:ext cx="11743920" cy="660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819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32200" y="89280"/>
              <a:ext cx="11689200" cy="6661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840" y="79920"/>
                <a:ext cx="11707920" cy="668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83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89320" y="169560"/>
              <a:ext cx="11430360" cy="6662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960" y="160200"/>
                <a:ext cx="11449080" cy="66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4661280" y="6081120"/>
              <a:ext cx="857520" cy="169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1920" y="6071760"/>
                <a:ext cx="876240" cy="1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66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41280" y="241200"/>
              <a:ext cx="10823040" cy="5117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1920" y="231840"/>
                <a:ext cx="10841760" cy="51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5143320" y="401760"/>
              <a:ext cx="5277960" cy="3295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33960" y="392400"/>
                <a:ext cx="5296680" cy="331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01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69640" y="241200"/>
              <a:ext cx="10983960" cy="3563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0280" y="231840"/>
                <a:ext cx="11002680" cy="358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937880" y="910800"/>
              <a:ext cx="9421200" cy="4849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28520" y="901440"/>
                <a:ext cx="9439920" cy="486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602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501D9BA603434CADA74EAB3A49F7EB" ma:contentTypeVersion="2" ma:contentTypeDescription="Create a new document." ma:contentTypeScope="" ma:versionID="311c2b8d3c2d0c79a9240ba40b03ca15">
  <xsd:schema xmlns:xsd="http://www.w3.org/2001/XMLSchema" xmlns:xs="http://www.w3.org/2001/XMLSchema" xmlns:p="http://schemas.microsoft.com/office/2006/metadata/properties" xmlns:ns2="474f63a6-4944-4275-bc0c-58fed01c8c2e" targetNamespace="http://schemas.microsoft.com/office/2006/metadata/properties" ma:root="true" ma:fieldsID="767d216ee2c68aa8915243c3cb74fb98" ns2:_="">
    <xsd:import namespace="474f63a6-4944-4275-bc0c-58fed01c8c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4f63a6-4944-4275-bc0c-58fed01c8c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132235-8ACD-43E9-9082-E7616DBD5366}"/>
</file>

<file path=customXml/itemProps2.xml><?xml version="1.0" encoding="utf-8"?>
<ds:datastoreItem xmlns:ds="http://schemas.openxmlformats.org/officeDocument/2006/customXml" ds:itemID="{A3B6CEBE-F74D-4A5A-960A-7C54AA5C208F}"/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Roushanara Begum</dc:creator>
  <cp:lastModifiedBy>Roushanara Begum</cp:lastModifiedBy>
  <cp:revision>2</cp:revision>
  <dcterms:created xsi:type="dcterms:W3CDTF">2023-04-17T03:55:30Z</dcterms:created>
  <dcterms:modified xsi:type="dcterms:W3CDTF">2023-04-17T04:04:05Z</dcterms:modified>
</cp:coreProperties>
</file>