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embeddedFontLst>
    <p:embeddedFont>
      <p:font typeface="Corbel" panose="020B0503020204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0iU981VUdtQCxLUtsw/R/bbWvd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BBDE3E-B2AA-49B4-ACB9-6E946CA4D7BE}">
  <a:tblStyle styleId="{B8BBDE3E-B2AA-49B4-ACB9-6E946CA4D7BE}"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tcStyle>
        <a:tcBdr/>
        <a:fill>
          <a:solidFill>
            <a:srgbClr val="E6E6E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30" Type="http://customschemas.google.com/relationships/presentationmetadata" Target="metadata"/><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SHOHANUR RAHMAN SHOHAN" userId="5d7f12b6-0a6a-48dd-adaa-5f72beb33e17" providerId="ADAL" clId="{DFA549F4-5B9D-435F-9C3E-D5EEA238F0CE}"/>
    <pc:docChg chg="undo custSel modSld">
      <pc:chgData name="MD. SHOHANUR RAHMAN SHOHAN" userId="5d7f12b6-0a6a-48dd-adaa-5f72beb33e17" providerId="ADAL" clId="{DFA549F4-5B9D-435F-9C3E-D5EEA238F0CE}" dt="2024-07-13T04:57:10.885" v="19" actId="13926"/>
      <pc:docMkLst>
        <pc:docMk/>
      </pc:docMkLst>
      <pc:sldChg chg="modSp mod">
        <pc:chgData name="MD. SHOHANUR RAHMAN SHOHAN" userId="5d7f12b6-0a6a-48dd-adaa-5f72beb33e17" providerId="ADAL" clId="{DFA549F4-5B9D-435F-9C3E-D5EEA238F0CE}" dt="2024-07-13T04:07:20.410" v="8" actId="1076"/>
        <pc:sldMkLst>
          <pc:docMk/>
          <pc:sldMk cId="0" sldId="263"/>
        </pc:sldMkLst>
        <pc:spChg chg="mod">
          <ac:chgData name="MD. SHOHANUR RAHMAN SHOHAN" userId="5d7f12b6-0a6a-48dd-adaa-5f72beb33e17" providerId="ADAL" clId="{DFA549F4-5B9D-435F-9C3E-D5EEA238F0CE}" dt="2024-07-13T04:07:20.410" v="8" actId="1076"/>
          <ac:spMkLst>
            <pc:docMk/>
            <pc:sldMk cId="0" sldId="263"/>
            <ac:spMk id="315" creationId="{00000000-0000-0000-0000-000000000000}"/>
          </ac:spMkLst>
        </pc:spChg>
      </pc:sldChg>
      <pc:sldChg chg="modSp mod">
        <pc:chgData name="MD. SHOHANUR RAHMAN SHOHAN" userId="5d7f12b6-0a6a-48dd-adaa-5f72beb33e17" providerId="ADAL" clId="{DFA549F4-5B9D-435F-9C3E-D5EEA238F0CE}" dt="2024-07-13T04:08:51.857" v="9" actId="13926"/>
        <pc:sldMkLst>
          <pc:docMk/>
          <pc:sldMk cId="0" sldId="265"/>
        </pc:sldMkLst>
        <pc:spChg chg="mod">
          <ac:chgData name="MD. SHOHANUR RAHMAN SHOHAN" userId="5d7f12b6-0a6a-48dd-adaa-5f72beb33e17" providerId="ADAL" clId="{DFA549F4-5B9D-435F-9C3E-D5EEA238F0CE}" dt="2024-07-13T04:08:51.857" v="9" actId="13926"/>
          <ac:spMkLst>
            <pc:docMk/>
            <pc:sldMk cId="0" sldId="265"/>
            <ac:spMk id="327" creationId="{00000000-0000-0000-0000-000000000000}"/>
          </ac:spMkLst>
        </pc:spChg>
      </pc:sldChg>
      <pc:sldChg chg="modSp mod">
        <pc:chgData name="MD. SHOHANUR RAHMAN SHOHAN" userId="5d7f12b6-0a6a-48dd-adaa-5f72beb33e17" providerId="ADAL" clId="{DFA549F4-5B9D-435F-9C3E-D5EEA238F0CE}" dt="2024-07-13T04:09:46.301" v="11" actId="13926"/>
        <pc:sldMkLst>
          <pc:docMk/>
          <pc:sldMk cId="0" sldId="266"/>
        </pc:sldMkLst>
        <pc:spChg chg="mod">
          <ac:chgData name="MD. SHOHANUR RAHMAN SHOHAN" userId="5d7f12b6-0a6a-48dd-adaa-5f72beb33e17" providerId="ADAL" clId="{DFA549F4-5B9D-435F-9C3E-D5EEA238F0CE}" dt="2024-07-13T04:09:46.301" v="11" actId="13926"/>
          <ac:spMkLst>
            <pc:docMk/>
            <pc:sldMk cId="0" sldId="266"/>
            <ac:spMk id="333" creationId="{00000000-0000-0000-0000-000000000000}"/>
          </ac:spMkLst>
        </pc:spChg>
      </pc:sldChg>
      <pc:sldChg chg="modSp mod">
        <pc:chgData name="MD. SHOHANUR RAHMAN SHOHAN" userId="5d7f12b6-0a6a-48dd-adaa-5f72beb33e17" providerId="ADAL" clId="{DFA549F4-5B9D-435F-9C3E-D5EEA238F0CE}" dt="2024-07-13T04:11:34.300" v="12" actId="13926"/>
        <pc:sldMkLst>
          <pc:docMk/>
          <pc:sldMk cId="0" sldId="267"/>
        </pc:sldMkLst>
        <pc:spChg chg="mod">
          <ac:chgData name="MD. SHOHANUR RAHMAN SHOHAN" userId="5d7f12b6-0a6a-48dd-adaa-5f72beb33e17" providerId="ADAL" clId="{DFA549F4-5B9D-435F-9C3E-D5EEA238F0CE}" dt="2024-07-13T04:11:34.300" v="12" actId="13926"/>
          <ac:spMkLst>
            <pc:docMk/>
            <pc:sldMk cId="0" sldId="267"/>
            <ac:spMk id="354" creationId="{00000000-0000-0000-0000-000000000000}"/>
          </ac:spMkLst>
        </pc:spChg>
      </pc:sldChg>
      <pc:sldChg chg="modSp mod">
        <pc:chgData name="MD. SHOHANUR RAHMAN SHOHAN" userId="5d7f12b6-0a6a-48dd-adaa-5f72beb33e17" providerId="ADAL" clId="{DFA549F4-5B9D-435F-9C3E-D5EEA238F0CE}" dt="2024-07-13T04:13:15.941" v="15" actId="13926"/>
        <pc:sldMkLst>
          <pc:docMk/>
          <pc:sldMk cId="0" sldId="268"/>
        </pc:sldMkLst>
        <pc:spChg chg="mod">
          <ac:chgData name="MD. SHOHANUR RAHMAN SHOHAN" userId="5d7f12b6-0a6a-48dd-adaa-5f72beb33e17" providerId="ADAL" clId="{DFA549F4-5B9D-435F-9C3E-D5EEA238F0CE}" dt="2024-07-13T04:13:15.941" v="15" actId="13926"/>
          <ac:spMkLst>
            <pc:docMk/>
            <pc:sldMk cId="0" sldId="268"/>
            <ac:spMk id="360" creationId="{00000000-0000-0000-0000-000000000000}"/>
          </ac:spMkLst>
        </pc:spChg>
      </pc:sldChg>
      <pc:sldChg chg="modSp mod">
        <pc:chgData name="MD. SHOHANUR RAHMAN SHOHAN" userId="5d7f12b6-0a6a-48dd-adaa-5f72beb33e17" providerId="ADAL" clId="{DFA549F4-5B9D-435F-9C3E-D5EEA238F0CE}" dt="2024-07-13T04:57:10.885" v="19" actId="13926"/>
        <pc:sldMkLst>
          <pc:docMk/>
          <pc:sldMk cId="0" sldId="270"/>
        </pc:sldMkLst>
        <pc:spChg chg="mod">
          <ac:chgData name="MD. SHOHANUR RAHMAN SHOHAN" userId="5d7f12b6-0a6a-48dd-adaa-5f72beb33e17" providerId="ADAL" clId="{DFA549F4-5B9D-435F-9C3E-D5EEA238F0CE}" dt="2024-07-13T04:57:10.885" v="19" actId="13926"/>
          <ac:spMkLst>
            <pc:docMk/>
            <pc:sldMk cId="0" sldId="270"/>
            <ac:spMk id="39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4" name="Google Shape;39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1"/>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1"/>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1"/>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21"/>
          <p:cNvSpPr/>
          <p:nvPr/>
        </p:nvSpPr>
        <p:spPr>
          <a:xfrm>
            <a:off x="284163" y="444728"/>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b="0" i="0" u="none" strike="noStrike" cap="none">
              <a:solidFill>
                <a:schemeClr val="lt1"/>
              </a:solidFill>
              <a:latin typeface="Corbel"/>
              <a:ea typeface="Corbel"/>
              <a:cs typeface="Corbel"/>
              <a:sym typeface="Corbel"/>
            </a:endParaRPr>
          </a:p>
        </p:txBody>
      </p:sp>
      <p:grpSp>
        <p:nvGrpSpPr>
          <p:cNvPr id="16" name="Google Shape;16;p21"/>
          <p:cNvGrpSpPr/>
          <p:nvPr/>
        </p:nvGrpSpPr>
        <p:grpSpPr>
          <a:xfrm>
            <a:off x="284163" y="1906542"/>
            <a:ext cx="8576373" cy="137411"/>
            <a:chOff x="284163" y="1759424"/>
            <a:chExt cx="8576373" cy="137411"/>
          </a:xfrm>
        </p:grpSpPr>
        <p:sp>
          <p:nvSpPr>
            <p:cNvPr id="17" name="Google Shape;17;p21"/>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21"/>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21"/>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0" name="Google Shape;20;p21"/>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lvl1pPr lvl="0" algn="l">
              <a:lnSpc>
                <a:spcPct val="109523"/>
              </a:lnSpc>
              <a:spcBef>
                <a:spcPts val="0"/>
              </a:spcBef>
              <a:spcAft>
                <a:spcPts val="0"/>
              </a:spcAft>
              <a:buClr>
                <a:schemeClr val="lt1"/>
              </a:buClr>
              <a:buSzPts val="4200"/>
              <a:buFont typeface="Corbel"/>
              <a:buNone/>
              <a:defRPr sz="4200">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1"/>
          <p:cNvSpPr txBox="1">
            <a:spLocks noGrp="1"/>
          </p:cNvSpPr>
          <p:nvPr>
            <p:ph type="subTitle" idx="1"/>
          </p:nvPr>
        </p:nvSpPr>
        <p:spPr>
          <a:xfrm>
            <a:off x="476205" y="1532427"/>
            <a:ext cx="7754112" cy="48463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A5A5A5"/>
              </a:buClr>
              <a:buSzPts val="1620"/>
              <a:buFont typeface="Noto Sans Symbols"/>
              <a:buNone/>
              <a:defRPr sz="1800">
                <a:solidFill>
                  <a:schemeClr val="lt1"/>
                </a:solidFill>
                <a:latin typeface="Calibri"/>
                <a:ea typeface="Calibri"/>
                <a:cs typeface="Calibri"/>
                <a:sym typeface="Calibri"/>
              </a:defRPr>
            </a:lvl1pPr>
            <a:lvl2pPr lvl="1" algn="ctr">
              <a:spcBef>
                <a:spcPts val="600"/>
              </a:spcBef>
              <a:spcAft>
                <a:spcPts val="0"/>
              </a:spcAft>
              <a:buSzPts val="1980"/>
              <a:buNone/>
              <a:defRPr>
                <a:solidFill>
                  <a:srgbClr val="888888"/>
                </a:solidFill>
              </a:defRPr>
            </a:lvl2pPr>
            <a:lvl3pPr lvl="2" algn="ctr">
              <a:spcBef>
                <a:spcPts val="600"/>
              </a:spcBef>
              <a:spcAft>
                <a:spcPts val="0"/>
              </a:spcAft>
              <a:buSzPts val="1800"/>
              <a:buNone/>
              <a:defRPr>
                <a:solidFill>
                  <a:srgbClr val="888888"/>
                </a:solidFill>
              </a:defRPr>
            </a:lvl3pPr>
            <a:lvl4pPr lvl="3" algn="ctr">
              <a:spcBef>
                <a:spcPts val="600"/>
              </a:spcBef>
              <a:spcAft>
                <a:spcPts val="0"/>
              </a:spcAft>
              <a:buSzPts val="1620"/>
              <a:buNone/>
              <a:defRPr>
                <a:solidFill>
                  <a:srgbClr val="888888"/>
                </a:solidFill>
              </a:defRPr>
            </a:lvl4pPr>
            <a:lvl5pPr lvl="4" algn="ctr">
              <a:spcBef>
                <a:spcPts val="600"/>
              </a:spcBef>
              <a:spcAft>
                <a:spcPts val="0"/>
              </a:spcAft>
              <a:buSzPts val="1620"/>
              <a:buNone/>
              <a:defRPr>
                <a:solidFill>
                  <a:srgbClr val="888888"/>
                </a:solidFill>
              </a:defRPr>
            </a:lvl5pPr>
            <a:lvl6pPr lvl="5" algn="ctr">
              <a:spcBef>
                <a:spcPts val="600"/>
              </a:spcBef>
              <a:spcAft>
                <a:spcPts val="0"/>
              </a:spcAft>
              <a:buSzPts val="1620"/>
              <a:buNone/>
              <a:defRPr>
                <a:solidFill>
                  <a:srgbClr val="888888"/>
                </a:solidFill>
              </a:defRPr>
            </a:lvl6pPr>
            <a:lvl7pPr lvl="6" algn="ctr">
              <a:spcBef>
                <a:spcPts val="600"/>
              </a:spcBef>
              <a:spcAft>
                <a:spcPts val="0"/>
              </a:spcAft>
              <a:buSzPts val="1620"/>
              <a:buNone/>
              <a:defRPr>
                <a:solidFill>
                  <a:srgbClr val="888888"/>
                </a:solidFill>
              </a:defRPr>
            </a:lvl7pPr>
            <a:lvl8pPr lvl="7" algn="ctr">
              <a:spcBef>
                <a:spcPts val="600"/>
              </a:spcBef>
              <a:spcAft>
                <a:spcPts val="0"/>
              </a:spcAft>
              <a:buSzPts val="1620"/>
              <a:buNone/>
              <a:defRPr>
                <a:solidFill>
                  <a:srgbClr val="888888"/>
                </a:solidFill>
              </a:defRPr>
            </a:lvl8pPr>
            <a:lvl9pPr lvl="8" algn="ctr">
              <a:spcBef>
                <a:spcPts val="600"/>
              </a:spcBef>
              <a:spcAft>
                <a:spcPts val="0"/>
              </a:spcAft>
              <a:buSzPts val="1620"/>
              <a:buNone/>
              <a:defRPr>
                <a:solidFill>
                  <a:srgbClr val="888888"/>
                </a:solidFill>
              </a:defRPr>
            </a:lvl9pPr>
          </a:lstStyle>
          <a:p>
            <a:endParaRPr/>
          </a:p>
        </p:txBody>
      </p:sp>
      <p:sp>
        <p:nvSpPr>
          <p:cNvPr id="22" name="Google Shape;22;p21"/>
          <p:cNvSpPr/>
          <p:nvPr/>
        </p:nvSpPr>
        <p:spPr>
          <a:xfrm>
            <a:off x="284163" y="6227064"/>
            <a:ext cx="8574087" cy="173736"/>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3" name="Google Shape;23;p21" descr="Image result for AIUB logo"/>
          <p:cNvPicPr preferRelativeResize="0"/>
          <p:nvPr/>
        </p:nvPicPr>
        <p:blipFill rotWithShape="1">
          <a:blip r:embed="rId2">
            <a:alphaModFix/>
          </a:blip>
          <a:srcRect/>
          <a:stretch/>
        </p:blipFill>
        <p:spPr>
          <a:xfrm>
            <a:off x="7438596" y="459899"/>
            <a:ext cx="1419654" cy="142852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7"/>
        <p:cNvGrpSpPr/>
        <p:nvPr/>
      </p:nvGrpSpPr>
      <p:grpSpPr>
        <a:xfrm>
          <a:off x="0" y="0"/>
          <a:ext cx="0" cy="0"/>
          <a:chOff x="0" y="0"/>
          <a:chExt cx="0" cy="0"/>
        </a:xfrm>
      </p:grpSpPr>
      <p:sp>
        <p:nvSpPr>
          <p:cNvPr id="118" name="Google Shape;118;p30"/>
          <p:cNvSpPr txBox="1">
            <a:spLocks noGrp="1"/>
          </p:cNvSpPr>
          <p:nvPr>
            <p:ph type="title"/>
          </p:nvPr>
        </p:nvSpPr>
        <p:spPr>
          <a:xfrm>
            <a:off x="268941" y="1298762"/>
            <a:ext cx="4069080" cy="116205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accent2"/>
              </a:buClr>
              <a:buSzPts val="3200"/>
              <a:buFont typeface="Corbel"/>
              <a:buNone/>
              <a:defRPr sz="3200" b="1">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30"/>
          <p:cNvSpPr txBox="1">
            <a:spLocks noGrp="1"/>
          </p:cNvSpPr>
          <p:nvPr>
            <p:ph type="body" idx="1"/>
          </p:nvPr>
        </p:nvSpPr>
        <p:spPr>
          <a:xfrm>
            <a:off x="4783567" y="914400"/>
            <a:ext cx="4069080" cy="5211763"/>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buChar char="🡽"/>
              <a:defRPr sz="2200"/>
            </a:lvl1pPr>
            <a:lvl2pPr marL="914400" lvl="1" indent="-342900" algn="l">
              <a:spcBef>
                <a:spcPts val="600"/>
              </a:spcBef>
              <a:spcAft>
                <a:spcPts val="0"/>
              </a:spcAft>
              <a:buSzPts val="1800"/>
              <a:buChar char="🡽"/>
              <a:defRPr sz="2000"/>
            </a:lvl2pPr>
            <a:lvl3pPr marL="1371600" lvl="2" indent="-331469" algn="l">
              <a:spcBef>
                <a:spcPts val="600"/>
              </a:spcBef>
              <a:spcAft>
                <a:spcPts val="0"/>
              </a:spcAft>
              <a:buSzPts val="1620"/>
              <a:buChar char="🡽"/>
              <a:defRPr sz="1800"/>
            </a:lvl3pPr>
            <a:lvl4pPr marL="1828800" lvl="3" indent="-331469" algn="l">
              <a:spcBef>
                <a:spcPts val="600"/>
              </a:spcBef>
              <a:spcAft>
                <a:spcPts val="0"/>
              </a:spcAft>
              <a:buSzPts val="1620"/>
              <a:buChar char="🡽"/>
              <a:defRPr sz="1800"/>
            </a:lvl4pPr>
            <a:lvl5pPr marL="2286000" lvl="4" indent="-331470" algn="l">
              <a:spcBef>
                <a:spcPts val="600"/>
              </a:spcBef>
              <a:spcAft>
                <a:spcPts val="0"/>
              </a:spcAft>
              <a:buSzPts val="1620"/>
              <a:buChar char="🡽"/>
              <a:defRPr sz="1800"/>
            </a:lvl5pPr>
            <a:lvl6pPr marL="2743200" lvl="5" indent="-331470" algn="l">
              <a:spcBef>
                <a:spcPts val="600"/>
              </a:spcBef>
              <a:spcAft>
                <a:spcPts val="0"/>
              </a:spcAft>
              <a:buSzPts val="1620"/>
              <a:buChar char="🡽"/>
              <a:defRPr sz="1800"/>
            </a:lvl6pPr>
            <a:lvl7pPr marL="3200400" lvl="6" indent="-331470" algn="l">
              <a:spcBef>
                <a:spcPts val="600"/>
              </a:spcBef>
              <a:spcAft>
                <a:spcPts val="0"/>
              </a:spcAft>
              <a:buSzPts val="1620"/>
              <a:buChar char="🡽"/>
              <a:defRPr sz="1800"/>
            </a:lvl7pPr>
            <a:lvl8pPr marL="3657600" lvl="7" indent="-331470" algn="l">
              <a:spcBef>
                <a:spcPts val="600"/>
              </a:spcBef>
              <a:spcAft>
                <a:spcPts val="0"/>
              </a:spcAft>
              <a:buSzPts val="1620"/>
              <a:buChar char="🡽"/>
              <a:defRPr sz="1800"/>
            </a:lvl8pPr>
            <a:lvl9pPr marL="4114800" lvl="8" indent="-331470" algn="l">
              <a:spcBef>
                <a:spcPts val="600"/>
              </a:spcBef>
              <a:spcAft>
                <a:spcPts val="0"/>
              </a:spcAft>
              <a:buSzPts val="1620"/>
              <a:buChar char="🡽"/>
              <a:defRPr sz="1800"/>
            </a:lvl9pPr>
          </a:lstStyle>
          <a:p>
            <a:endParaRPr/>
          </a:p>
        </p:txBody>
      </p:sp>
      <p:sp>
        <p:nvSpPr>
          <p:cNvPr id="120" name="Google Shape;120;p30"/>
          <p:cNvSpPr txBox="1">
            <a:spLocks noGrp="1"/>
          </p:cNvSpPr>
          <p:nvPr>
            <p:ph type="body" idx="2"/>
          </p:nvPr>
        </p:nvSpPr>
        <p:spPr>
          <a:xfrm>
            <a:off x="268941" y="2456329"/>
            <a:ext cx="4069080" cy="3182472"/>
          </a:xfrm>
          <a:prstGeom prst="rect">
            <a:avLst/>
          </a:prstGeom>
          <a:noFill/>
          <a:ln>
            <a:noFill/>
          </a:ln>
        </p:spPr>
        <p:txBody>
          <a:bodyPr spcFirstLastPara="1" wrap="square" lIns="91425" tIns="45700" rIns="91425" bIns="45700" anchor="t" anchorCtr="0">
            <a:normAutofit/>
          </a:bodyPr>
          <a:lstStyle>
            <a:lvl1pPr marL="457200" lvl="0" indent="-228600" algn="ctr">
              <a:spcBef>
                <a:spcPts val="600"/>
              </a:spcBef>
              <a:spcAft>
                <a:spcPts val="0"/>
              </a:spcAft>
              <a:buSzPts val="1620"/>
              <a:buNone/>
              <a:defRPr sz="1800"/>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a:endParaRPr/>
          </a:p>
        </p:txBody>
      </p:sp>
      <p:sp>
        <p:nvSpPr>
          <p:cNvPr id="121" name="Google Shape;121;p30"/>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0"/>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0"/>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24" name="Google Shape;124;p30"/>
          <p:cNvGrpSpPr/>
          <p:nvPr/>
        </p:nvGrpSpPr>
        <p:grpSpPr>
          <a:xfrm>
            <a:off x="284163" y="452718"/>
            <a:ext cx="8576373" cy="137411"/>
            <a:chOff x="284163" y="1577847"/>
            <a:chExt cx="8576373" cy="137411"/>
          </a:xfrm>
        </p:grpSpPr>
        <p:sp>
          <p:nvSpPr>
            <p:cNvPr id="125" name="Google Shape;125;p30"/>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30"/>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30"/>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8"/>
        <p:cNvGrpSpPr/>
        <p:nvPr/>
      </p:nvGrpSpPr>
      <p:grpSpPr>
        <a:xfrm>
          <a:off x="0" y="0"/>
          <a:ext cx="0" cy="0"/>
          <a:chOff x="0" y="0"/>
          <a:chExt cx="0" cy="0"/>
        </a:xfrm>
      </p:grpSpPr>
      <p:sp>
        <p:nvSpPr>
          <p:cNvPr id="129" name="Google Shape;129;p31"/>
          <p:cNvSpPr/>
          <p:nvPr/>
        </p:nvSpPr>
        <p:spPr>
          <a:xfrm>
            <a:off x="284163" y="4801575"/>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a:solidFill>
                <a:schemeClr val="lt1"/>
              </a:solidFill>
              <a:latin typeface="Corbel"/>
              <a:ea typeface="Corbel"/>
              <a:cs typeface="Corbel"/>
              <a:sym typeface="Corbel"/>
            </a:endParaRPr>
          </a:p>
        </p:txBody>
      </p:sp>
      <p:grpSp>
        <p:nvGrpSpPr>
          <p:cNvPr id="130" name="Google Shape;130;p31"/>
          <p:cNvGrpSpPr/>
          <p:nvPr/>
        </p:nvGrpSpPr>
        <p:grpSpPr>
          <a:xfrm>
            <a:off x="284163" y="6263389"/>
            <a:ext cx="8576373" cy="137411"/>
            <a:chOff x="284163" y="1759424"/>
            <a:chExt cx="8576373" cy="137411"/>
          </a:xfrm>
        </p:grpSpPr>
        <p:sp>
          <p:nvSpPr>
            <p:cNvPr id="131" name="Google Shape;131;p31"/>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p31"/>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 name="Google Shape;133;p31"/>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4" name="Google Shape;134;p31"/>
          <p:cNvSpPr txBox="1">
            <a:spLocks noGrp="1"/>
          </p:cNvSpPr>
          <p:nvPr>
            <p:ph type="title"/>
          </p:nvPr>
        </p:nvSpPr>
        <p:spPr>
          <a:xfrm>
            <a:off x="363071" y="4800600"/>
            <a:ext cx="8360242"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orbel"/>
              <a:buNone/>
              <a:defRPr sz="2800" b="0" i="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31"/>
          <p:cNvSpPr>
            <a:spLocks noGrp="1"/>
          </p:cNvSpPr>
          <p:nvPr>
            <p:ph type="pic" idx="2"/>
          </p:nvPr>
        </p:nvSpPr>
        <p:spPr>
          <a:xfrm>
            <a:off x="284163" y="457199"/>
            <a:ext cx="8577072" cy="4352544"/>
          </a:xfrm>
          <a:prstGeom prst="rect">
            <a:avLst/>
          </a:prstGeom>
          <a:noFill/>
          <a:ln>
            <a:noFill/>
          </a:ln>
        </p:spPr>
      </p:sp>
      <p:sp>
        <p:nvSpPr>
          <p:cNvPr id="136" name="Google Shape;136;p31"/>
          <p:cNvSpPr txBox="1">
            <a:spLocks noGrp="1"/>
          </p:cNvSpPr>
          <p:nvPr>
            <p:ph type="body" idx="1"/>
          </p:nvPr>
        </p:nvSpPr>
        <p:spPr>
          <a:xfrm>
            <a:off x="419099" y="5367338"/>
            <a:ext cx="8304213"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260"/>
              <a:buNone/>
              <a:defRPr sz="1400">
                <a:solidFill>
                  <a:schemeClr val="lt1"/>
                </a:solidFill>
              </a:defRPr>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a:endParaRPr/>
          </a:p>
        </p:txBody>
      </p:sp>
      <p:sp>
        <p:nvSpPr>
          <p:cNvPr id="137" name="Google Shape;137;p31"/>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1"/>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1"/>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Alt.">
  <p:cSld name="Picture with Caption, Alt.">
    <p:spTree>
      <p:nvGrpSpPr>
        <p:cNvPr id="1" name="Shape 140"/>
        <p:cNvGrpSpPr/>
        <p:nvPr/>
      </p:nvGrpSpPr>
      <p:grpSpPr>
        <a:xfrm>
          <a:off x="0" y="0"/>
          <a:ext cx="0" cy="0"/>
          <a:chOff x="0" y="0"/>
          <a:chExt cx="0" cy="0"/>
        </a:xfrm>
      </p:grpSpPr>
      <p:grpSp>
        <p:nvGrpSpPr>
          <p:cNvPr id="141" name="Google Shape;141;p32"/>
          <p:cNvGrpSpPr/>
          <p:nvPr/>
        </p:nvGrpSpPr>
        <p:grpSpPr>
          <a:xfrm>
            <a:off x="284163" y="4280647"/>
            <a:ext cx="8576373" cy="137411"/>
            <a:chOff x="284163" y="1759424"/>
            <a:chExt cx="8576373" cy="137411"/>
          </a:xfrm>
        </p:grpSpPr>
        <p:sp>
          <p:nvSpPr>
            <p:cNvPr id="142" name="Google Shape;142;p32"/>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32"/>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32"/>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5" name="Google Shape;145;p32"/>
          <p:cNvSpPr txBox="1">
            <a:spLocks noGrp="1"/>
          </p:cNvSpPr>
          <p:nvPr>
            <p:ph type="title"/>
          </p:nvPr>
        </p:nvSpPr>
        <p:spPr>
          <a:xfrm>
            <a:off x="363071" y="4778189"/>
            <a:ext cx="8360242"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2"/>
              </a:buClr>
              <a:buSzPts val="2800"/>
              <a:buFont typeface="Corbel"/>
              <a:buNone/>
              <a:defRPr sz="2800" b="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32"/>
          <p:cNvSpPr>
            <a:spLocks noGrp="1"/>
          </p:cNvSpPr>
          <p:nvPr>
            <p:ph type="pic" idx="2"/>
          </p:nvPr>
        </p:nvSpPr>
        <p:spPr>
          <a:xfrm>
            <a:off x="284163" y="457200"/>
            <a:ext cx="8577072" cy="3822192"/>
          </a:xfrm>
          <a:prstGeom prst="rect">
            <a:avLst/>
          </a:prstGeom>
          <a:noFill/>
          <a:ln>
            <a:noFill/>
          </a:ln>
        </p:spPr>
      </p:sp>
      <p:sp>
        <p:nvSpPr>
          <p:cNvPr id="147" name="Google Shape;147;p32"/>
          <p:cNvSpPr txBox="1">
            <a:spLocks noGrp="1"/>
          </p:cNvSpPr>
          <p:nvPr>
            <p:ph type="body" idx="1"/>
          </p:nvPr>
        </p:nvSpPr>
        <p:spPr>
          <a:xfrm>
            <a:off x="419099" y="5344927"/>
            <a:ext cx="8304213"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260"/>
              <a:buNone/>
              <a:defRPr sz="1400">
                <a:solidFill>
                  <a:srgbClr val="262626"/>
                </a:solidFill>
              </a:defRPr>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a:endParaRPr/>
          </a:p>
        </p:txBody>
      </p:sp>
      <p:sp>
        <p:nvSpPr>
          <p:cNvPr id="148" name="Google Shape;148;p32"/>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32"/>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2"/>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Picture, and Caption">
  <p:cSld name="Content, Picture, and Caption">
    <p:spTree>
      <p:nvGrpSpPr>
        <p:cNvPr id="1" name="Shape 151"/>
        <p:cNvGrpSpPr/>
        <p:nvPr/>
      </p:nvGrpSpPr>
      <p:grpSpPr>
        <a:xfrm>
          <a:off x="0" y="0"/>
          <a:ext cx="0" cy="0"/>
          <a:chOff x="0" y="0"/>
          <a:chExt cx="0" cy="0"/>
        </a:xfrm>
      </p:grpSpPr>
      <p:sp>
        <p:nvSpPr>
          <p:cNvPr id="152" name="Google Shape;152;p33"/>
          <p:cNvSpPr txBox="1">
            <a:spLocks noGrp="1"/>
          </p:cNvSpPr>
          <p:nvPr>
            <p:ph type="body" idx="1"/>
          </p:nvPr>
        </p:nvSpPr>
        <p:spPr>
          <a:xfrm>
            <a:off x="3657600" y="914400"/>
            <a:ext cx="5195047" cy="5211763"/>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buChar char="🡽"/>
              <a:defRPr sz="2200"/>
            </a:lvl1pPr>
            <a:lvl2pPr marL="914400" lvl="1" indent="-342900" algn="l">
              <a:spcBef>
                <a:spcPts val="600"/>
              </a:spcBef>
              <a:spcAft>
                <a:spcPts val="0"/>
              </a:spcAft>
              <a:buSzPts val="1800"/>
              <a:buChar char="🡽"/>
              <a:defRPr sz="2000"/>
            </a:lvl2pPr>
            <a:lvl3pPr marL="1371600" lvl="2" indent="-331469" algn="l">
              <a:spcBef>
                <a:spcPts val="600"/>
              </a:spcBef>
              <a:spcAft>
                <a:spcPts val="0"/>
              </a:spcAft>
              <a:buSzPts val="1620"/>
              <a:buChar char="🡽"/>
              <a:defRPr sz="1800"/>
            </a:lvl3pPr>
            <a:lvl4pPr marL="1828800" lvl="3" indent="-331469" algn="l">
              <a:spcBef>
                <a:spcPts val="600"/>
              </a:spcBef>
              <a:spcAft>
                <a:spcPts val="0"/>
              </a:spcAft>
              <a:buSzPts val="1620"/>
              <a:buChar char="🡽"/>
              <a:defRPr sz="1800"/>
            </a:lvl4pPr>
            <a:lvl5pPr marL="2286000" lvl="4" indent="-331470" algn="l">
              <a:spcBef>
                <a:spcPts val="600"/>
              </a:spcBef>
              <a:spcAft>
                <a:spcPts val="0"/>
              </a:spcAft>
              <a:buSzPts val="1620"/>
              <a:buChar char="🡽"/>
              <a:defRPr sz="1800"/>
            </a:lvl5pPr>
            <a:lvl6pPr marL="2743200" lvl="5" indent="-331470" algn="l">
              <a:spcBef>
                <a:spcPts val="600"/>
              </a:spcBef>
              <a:spcAft>
                <a:spcPts val="0"/>
              </a:spcAft>
              <a:buSzPts val="1620"/>
              <a:buChar char="🡽"/>
              <a:defRPr sz="1800"/>
            </a:lvl6pPr>
            <a:lvl7pPr marL="3200400" lvl="6" indent="-331470" algn="l">
              <a:spcBef>
                <a:spcPts val="600"/>
              </a:spcBef>
              <a:spcAft>
                <a:spcPts val="0"/>
              </a:spcAft>
              <a:buSzPts val="1620"/>
              <a:buChar char="🡽"/>
              <a:defRPr sz="1800"/>
            </a:lvl7pPr>
            <a:lvl8pPr marL="3657600" lvl="7" indent="-331470" algn="l">
              <a:spcBef>
                <a:spcPts val="600"/>
              </a:spcBef>
              <a:spcAft>
                <a:spcPts val="0"/>
              </a:spcAft>
              <a:buSzPts val="1620"/>
              <a:buChar char="🡽"/>
              <a:defRPr sz="1800"/>
            </a:lvl8pPr>
            <a:lvl9pPr marL="4114800" lvl="8" indent="-331470" algn="l">
              <a:spcBef>
                <a:spcPts val="600"/>
              </a:spcBef>
              <a:spcAft>
                <a:spcPts val="0"/>
              </a:spcAft>
              <a:buSzPts val="1620"/>
              <a:buChar char="🡽"/>
              <a:defRPr sz="1800"/>
            </a:lvl9pPr>
          </a:lstStyle>
          <a:p>
            <a:endParaRPr/>
          </a:p>
        </p:txBody>
      </p:sp>
      <p:sp>
        <p:nvSpPr>
          <p:cNvPr id="153" name="Google Shape;153;p33"/>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33"/>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33"/>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56" name="Google Shape;156;p33"/>
          <p:cNvSpPr/>
          <p:nvPr/>
        </p:nvSpPr>
        <p:spPr>
          <a:xfrm>
            <a:off x="284163" y="4267200"/>
            <a:ext cx="2743200" cy="2120153"/>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a:solidFill>
                <a:schemeClr val="lt1"/>
              </a:solidFill>
              <a:latin typeface="Corbel"/>
              <a:ea typeface="Corbel"/>
              <a:cs typeface="Corbel"/>
              <a:sym typeface="Corbel"/>
            </a:endParaRPr>
          </a:p>
        </p:txBody>
      </p:sp>
      <p:sp>
        <p:nvSpPr>
          <p:cNvPr id="157" name="Google Shape;157;p33"/>
          <p:cNvSpPr txBox="1">
            <a:spLocks noGrp="1"/>
          </p:cNvSpPr>
          <p:nvPr>
            <p:ph type="body" idx="2"/>
          </p:nvPr>
        </p:nvSpPr>
        <p:spPr>
          <a:xfrm>
            <a:off x="419101" y="4953001"/>
            <a:ext cx="2472017" cy="1246094"/>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260"/>
              <a:buNone/>
              <a:defRPr sz="1400">
                <a:solidFill>
                  <a:schemeClr val="lt1"/>
                </a:solidFill>
              </a:defRPr>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a:endParaRPr/>
          </a:p>
        </p:txBody>
      </p:sp>
      <p:sp>
        <p:nvSpPr>
          <p:cNvPr id="158" name="Google Shape;158;p33"/>
          <p:cNvSpPr txBox="1">
            <a:spLocks noGrp="1"/>
          </p:cNvSpPr>
          <p:nvPr>
            <p:ph type="title"/>
          </p:nvPr>
        </p:nvSpPr>
        <p:spPr>
          <a:xfrm>
            <a:off x="410764" y="4419600"/>
            <a:ext cx="2475395" cy="51098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000"/>
              <a:buFont typeface="Corbel"/>
              <a:buNone/>
              <a:defRPr sz="2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33"/>
          <p:cNvSpPr>
            <a:spLocks noGrp="1"/>
          </p:cNvSpPr>
          <p:nvPr>
            <p:ph type="pic" idx="3"/>
          </p:nvPr>
        </p:nvSpPr>
        <p:spPr>
          <a:xfrm>
            <a:off x="284164" y="594360"/>
            <a:ext cx="2743200" cy="3675888"/>
          </a:xfrm>
          <a:prstGeom prst="rect">
            <a:avLst/>
          </a:prstGeom>
          <a:noFill/>
          <a:ln>
            <a:noFill/>
          </a:ln>
        </p:spPr>
      </p:sp>
      <p:grpSp>
        <p:nvGrpSpPr>
          <p:cNvPr id="160" name="Google Shape;160;p33"/>
          <p:cNvGrpSpPr/>
          <p:nvPr/>
        </p:nvGrpSpPr>
        <p:grpSpPr>
          <a:xfrm>
            <a:off x="284163" y="461682"/>
            <a:ext cx="8576373" cy="137411"/>
            <a:chOff x="284163" y="1759424"/>
            <a:chExt cx="8576373" cy="137411"/>
          </a:xfrm>
        </p:grpSpPr>
        <p:sp>
          <p:nvSpPr>
            <p:cNvPr id="161" name="Google Shape;161;p33"/>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 name="Google Shape;162;p33"/>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 name="Google Shape;163;p33"/>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Pictures with Caption">
  <p:cSld name="3 Pictures with Caption">
    <p:spTree>
      <p:nvGrpSpPr>
        <p:cNvPr id="1" name="Shape 164"/>
        <p:cNvGrpSpPr/>
        <p:nvPr/>
      </p:nvGrpSpPr>
      <p:grpSpPr>
        <a:xfrm>
          <a:off x="0" y="0"/>
          <a:ext cx="0" cy="0"/>
          <a:chOff x="0" y="0"/>
          <a:chExt cx="0" cy="0"/>
        </a:xfrm>
      </p:grpSpPr>
      <p:sp>
        <p:nvSpPr>
          <p:cNvPr id="165" name="Google Shape;165;p34"/>
          <p:cNvSpPr/>
          <p:nvPr/>
        </p:nvSpPr>
        <p:spPr>
          <a:xfrm>
            <a:off x="3021013" y="4801575"/>
            <a:ext cx="583723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a:solidFill>
                <a:schemeClr val="lt1"/>
              </a:solidFill>
              <a:latin typeface="Corbel"/>
              <a:ea typeface="Corbel"/>
              <a:cs typeface="Corbel"/>
              <a:sym typeface="Corbel"/>
            </a:endParaRPr>
          </a:p>
        </p:txBody>
      </p:sp>
      <p:grpSp>
        <p:nvGrpSpPr>
          <p:cNvPr id="166" name="Google Shape;166;p34"/>
          <p:cNvGrpSpPr/>
          <p:nvPr/>
        </p:nvGrpSpPr>
        <p:grpSpPr>
          <a:xfrm>
            <a:off x="284163" y="6263389"/>
            <a:ext cx="8576373" cy="137411"/>
            <a:chOff x="284163" y="1759424"/>
            <a:chExt cx="8576373" cy="137411"/>
          </a:xfrm>
        </p:grpSpPr>
        <p:sp>
          <p:nvSpPr>
            <p:cNvPr id="167" name="Google Shape;167;p34"/>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 name="Google Shape;168;p34"/>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p34"/>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70" name="Google Shape;170;p34"/>
          <p:cNvSpPr txBox="1">
            <a:spLocks noGrp="1"/>
          </p:cNvSpPr>
          <p:nvPr>
            <p:ph type="title"/>
          </p:nvPr>
        </p:nvSpPr>
        <p:spPr>
          <a:xfrm>
            <a:off x="3031661" y="4800600"/>
            <a:ext cx="5691651"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orbel"/>
              <a:buNone/>
              <a:defRPr sz="2800" b="0" i="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34"/>
          <p:cNvSpPr>
            <a:spLocks noGrp="1"/>
          </p:cNvSpPr>
          <p:nvPr>
            <p:ph type="pic" idx="2"/>
          </p:nvPr>
        </p:nvSpPr>
        <p:spPr>
          <a:xfrm>
            <a:off x="3021014" y="457199"/>
            <a:ext cx="5833872" cy="4352544"/>
          </a:xfrm>
          <a:prstGeom prst="rect">
            <a:avLst/>
          </a:prstGeom>
          <a:noFill/>
          <a:ln>
            <a:noFill/>
          </a:ln>
        </p:spPr>
      </p:sp>
      <p:sp>
        <p:nvSpPr>
          <p:cNvPr id="172" name="Google Shape;172;p34"/>
          <p:cNvSpPr txBox="1">
            <a:spLocks noGrp="1"/>
          </p:cNvSpPr>
          <p:nvPr>
            <p:ph type="body" idx="1"/>
          </p:nvPr>
        </p:nvSpPr>
        <p:spPr>
          <a:xfrm>
            <a:off x="3069805" y="5367338"/>
            <a:ext cx="5653507"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260"/>
              <a:buNone/>
              <a:defRPr sz="1400">
                <a:solidFill>
                  <a:schemeClr val="lt1"/>
                </a:solidFill>
              </a:defRPr>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a:endParaRPr/>
          </a:p>
        </p:txBody>
      </p:sp>
      <p:sp>
        <p:nvSpPr>
          <p:cNvPr id="173" name="Google Shape;173;p34"/>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34"/>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34"/>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76" name="Google Shape;176;p34"/>
          <p:cNvSpPr>
            <a:spLocks noGrp="1"/>
          </p:cNvSpPr>
          <p:nvPr>
            <p:ph type="pic" idx="3"/>
          </p:nvPr>
        </p:nvSpPr>
        <p:spPr>
          <a:xfrm>
            <a:off x="284164" y="457200"/>
            <a:ext cx="2736850" cy="2907792"/>
          </a:xfrm>
          <a:prstGeom prst="rect">
            <a:avLst/>
          </a:prstGeom>
          <a:noFill/>
          <a:ln>
            <a:noFill/>
          </a:ln>
        </p:spPr>
      </p:sp>
      <p:sp>
        <p:nvSpPr>
          <p:cNvPr id="177" name="Google Shape;177;p34"/>
          <p:cNvSpPr>
            <a:spLocks noGrp="1"/>
          </p:cNvSpPr>
          <p:nvPr>
            <p:ph type="pic" idx="4"/>
          </p:nvPr>
        </p:nvSpPr>
        <p:spPr>
          <a:xfrm>
            <a:off x="284164" y="3364992"/>
            <a:ext cx="2736850" cy="2898648"/>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8"/>
        <p:cNvGrpSpPr/>
        <p:nvPr/>
      </p:nvGrpSpPr>
      <p:grpSpPr>
        <a:xfrm>
          <a:off x="0" y="0"/>
          <a:ext cx="0" cy="0"/>
          <a:chOff x="0" y="0"/>
          <a:chExt cx="0" cy="0"/>
        </a:xfrm>
      </p:grpSpPr>
      <p:sp>
        <p:nvSpPr>
          <p:cNvPr id="179" name="Google Shape;179;p35"/>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80" name="Google Shape;180;p35"/>
          <p:cNvGrpSpPr/>
          <p:nvPr/>
        </p:nvGrpSpPr>
        <p:grpSpPr>
          <a:xfrm>
            <a:off x="284163" y="1577847"/>
            <a:ext cx="8576373" cy="137411"/>
            <a:chOff x="284163" y="1577847"/>
            <a:chExt cx="8576373" cy="137411"/>
          </a:xfrm>
        </p:grpSpPr>
        <p:sp>
          <p:nvSpPr>
            <p:cNvPr id="181" name="Google Shape;181;p35"/>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 name="Google Shape;182;p35"/>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 name="Google Shape;183;p35"/>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84" name="Google Shape;184;p35"/>
          <p:cNvSpPr txBox="1">
            <a:spLocks noGrp="1"/>
          </p:cNvSpPr>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5" name="Google Shape;185;p35"/>
          <p:cNvSpPr txBox="1">
            <a:spLocks noGrp="1"/>
          </p:cNvSpPr>
          <p:nvPr>
            <p:ph type="body" idx="1"/>
          </p:nvPr>
        </p:nvSpPr>
        <p:spPr>
          <a:xfrm rot="5400000">
            <a:off x="2564607" y="-146843"/>
            <a:ext cx="4013200" cy="8574087"/>
          </a:xfrm>
          <a:prstGeom prst="rect">
            <a:avLst/>
          </a:prstGeom>
          <a:noFill/>
          <a:ln>
            <a:noFill/>
          </a:ln>
        </p:spPr>
        <p:txBody>
          <a:bodyPr spcFirstLastPara="1" wrap="square" lIns="91425" tIns="45700" rIns="91425" bIns="45700" anchor="t" anchorCtr="0">
            <a:normAutofit/>
          </a:bodyPr>
          <a:lstStyle>
            <a:lvl1pPr marL="457200" lvl="0" indent="-331470" algn="l">
              <a:spcBef>
                <a:spcPts val="2000"/>
              </a:spcBef>
              <a:spcAft>
                <a:spcPts val="0"/>
              </a:spcAft>
              <a:buSzPts val="1620"/>
              <a:buChar char="🡽"/>
              <a:defRPr/>
            </a:lvl1pPr>
            <a:lvl2pPr marL="914400" lvl="1" indent="-331469" algn="l">
              <a:spcBef>
                <a:spcPts val="600"/>
              </a:spcBef>
              <a:spcAft>
                <a:spcPts val="0"/>
              </a:spcAft>
              <a:buSzPts val="1620"/>
              <a:buChar char="🡽"/>
              <a:defRPr/>
            </a:lvl2pPr>
            <a:lvl3pPr marL="1371600" lvl="2" indent="-331469" algn="l">
              <a:spcBef>
                <a:spcPts val="600"/>
              </a:spcBef>
              <a:spcAft>
                <a:spcPts val="0"/>
              </a:spcAft>
              <a:buSzPts val="1620"/>
              <a:buChar char="🡽"/>
              <a:defRPr/>
            </a:lvl3pPr>
            <a:lvl4pPr marL="1828800" lvl="3" indent="-331469" algn="l">
              <a:spcBef>
                <a:spcPts val="600"/>
              </a:spcBef>
              <a:spcAft>
                <a:spcPts val="0"/>
              </a:spcAft>
              <a:buSzPts val="1620"/>
              <a:buChar char="🡽"/>
              <a:defRPr/>
            </a:lvl4pPr>
            <a:lvl5pPr marL="2286000" lvl="4" indent="-331470" algn="l">
              <a:spcBef>
                <a:spcPts val="600"/>
              </a:spcBef>
              <a:spcAft>
                <a:spcPts val="0"/>
              </a:spcAft>
              <a:buSzPts val="1620"/>
              <a:buChar char="🡽"/>
              <a:defRPr/>
            </a:lvl5pPr>
            <a:lvl6pPr marL="2743200" lvl="5" indent="-331470" algn="l">
              <a:spcBef>
                <a:spcPts val="600"/>
              </a:spcBef>
              <a:spcAft>
                <a:spcPts val="0"/>
              </a:spcAft>
              <a:buSzPts val="1620"/>
              <a:buChar char="🡽"/>
              <a:defRPr/>
            </a:lvl6pPr>
            <a:lvl7pPr marL="3200400" lvl="6" indent="-331470" algn="l">
              <a:spcBef>
                <a:spcPts val="600"/>
              </a:spcBef>
              <a:spcAft>
                <a:spcPts val="0"/>
              </a:spcAft>
              <a:buSzPts val="1620"/>
              <a:buChar char="🡽"/>
              <a:defRPr/>
            </a:lvl7pPr>
            <a:lvl8pPr marL="3657600" lvl="7" indent="-331470" algn="l">
              <a:spcBef>
                <a:spcPts val="600"/>
              </a:spcBef>
              <a:spcAft>
                <a:spcPts val="0"/>
              </a:spcAft>
              <a:buSzPts val="1620"/>
              <a:buChar char="🡽"/>
              <a:defRPr/>
            </a:lvl8pPr>
            <a:lvl9pPr marL="4114800" lvl="8" indent="-331470" algn="l">
              <a:spcBef>
                <a:spcPts val="600"/>
              </a:spcBef>
              <a:spcAft>
                <a:spcPts val="0"/>
              </a:spcAft>
              <a:buSzPts val="1620"/>
              <a:buChar char="🡽"/>
              <a:defRPr/>
            </a:lvl9pPr>
          </a:lstStyle>
          <a:p>
            <a:endParaRPr/>
          </a:p>
        </p:txBody>
      </p:sp>
      <p:sp>
        <p:nvSpPr>
          <p:cNvPr id="186" name="Google Shape;186;p35"/>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35"/>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35"/>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9"/>
        <p:cNvGrpSpPr/>
        <p:nvPr/>
      </p:nvGrpSpPr>
      <p:grpSpPr>
        <a:xfrm>
          <a:off x="0" y="0"/>
          <a:ext cx="0" cy="0"/>
          <a:chOff x="0" y="0"/>
          <a:chExt cx="0" cy="0"/>
        </a:xfrm>
      </p:grpSpPr>
      <p:sp>
        <p:nvSpPr>
          <p:cNvPr id="190" name="Google Shape;190;p36"/>
          <p:cNvSpPr/>
          <p:nvPr/>
        </p:nvSpPr>
        <p:spPr>
          <a:xfrm rot="5400000">
            <a:off x="5313882" y="2857535"/>
            <a:ext cx="5934615"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36"/>
          <p:cNvSpPr txBox="1">
            <a:spLocks noGrp="1"/>
          </p:cNvSpPr>
          <p:nvPr>
            <p:ph type="title"/>
          </p:nvPr>
        </p:nvSpPr>
        <p:spPr>
          <a:xfrm rot="5400000">
            <a:off x="5219069" y="2949131"/>
            <a:ext cx="5921375" cy="969264"/>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400"/>
              <a:buFont typeface="Corbe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36"/>
          <p:cNvSpPr txBox="1">
            <a:spLocks noGrp="1"/>
          </p:cNvSpPr>
          <p:nvPr>
            <p:ph type="body" idx="1"/>
          </p:nvPr>
        </p:nvSpPr>
        <p:spPr>
          <a:xfrm rot="5400000">
            <a:off x="564357" y="177007"/>
            <a:ext cx="5937250" cy="6497637"/>
          </a:xfrm>
          <a:prstGeom prst="rect">
            <a:avLst/>
          </a:prstGeom>
          <a:noFill/>
          <a:ln>
            <a:noFill/>
          </a:ln>
        </p:spPr>
        <p:txBody>
          <a:bodyPr spcFirstLastPara="1" wrap="square" lIns="91425" tIns="45700" rIns="91425" bIns="45700" anchor="t" anchorCtr="0">
            <a:normAutofit/>
          </a:bodyPr>
          <a:lstStyle>
            <a:lvl1pPr marL="457200" lvl="0" indent="-331470" algn="l">
              <a:spcBef>
                <a:spcPts val="2000"/>
              </a:spcBef>
              <a:spcAft>
                <a:spcPts val="0"/>
              </a:spcAft>
              <a:buSzPts val="1620"/>
              <a:buChar char="🡽"/>
              <a:defRPr/>
            </a:lvl1pPr>
            <a:lvl2pPr marL="914400" lvl="1" indent="-331469" algn="l">
              <a:spcBef>
                <a:spcPts val="600"/>
              </a:spcBef>
              <a:spcAft>
                <a:spcPts val="0"/>
              </a:spcAft>
              <a:buSzPts val="1620"/>
              <a:buChar char="🡽"/>
              <a:defRPr/>
            </a:lvl2pPr>
            <a:lvl3pPr marL="1371600" lvl="2" indent="-331469" algn="l">
              <a:spcBef>
                <a:spcPts val="600"/>
              </a:spcBef>
              <a:spcAft>
                <a:spcPts val="0"/>
              </a:spcAft>
              <a:buSzPts val="1620"/>
              <a:buChar char="🡽"/>
              <a:defRPr/>
            </a:lvl3pPr>
            <a:lvl4pPr marL="1828800" lvl="3" indent="-331469" algn="l">
              <a:spcBef>
                <a:spcPts val="600"/>
              </a:spcBef>
              <a:spcAft>
                <a:spcPts val="0"/>
              </a:spcAft>
              <a:buSzPts val="1620"/>
              <a:buChar char="🡽"/>
              <a:defRPr/>
            </a:lvl4pPr>
            <a:lvl5pPr marL="2286000" lvl="4" indent="-331470" algn="l">
              <a:spcBef>
                <a:spcPts val="600"/>
              </a:spcBef>
              <a:spcAft>
                <a:spcPts val="0"/>
              </a:spcAft>
              <a:buSzPts val="1620"/>
              <a:buChar char="🡽"/>
              <a:defRPr/>
            </a:lvl5pPr>
            <a:lvl6pPr marL="2743200" lvl="5" indent="-331470" algn="l">
              <a:spcBef>
                <a:spcPts val="600"/>
              </a:spcBef>
              <a:spcAft>
                <a:spcPts val="0"/>
              </a:spcAft>
              <a:buSzPts val="1620"/>
              <a:buChar char="🡽"/>
              <a:defRPr/>
            </a:lvl6pPr>
            <a:lvl7pPr marL="3200400" lvl="6" indent="-331470" algn="l">
              <a:spcBef>
                <a:spcPts val="600"/>
              </a:spcBef>
              <a:spcAft>
                <a:spcPts val="0"/>
              </a:spcAft>
              <a:buSzPts val="1620"/>
              <a:buChar char="🡽"/>
              <a:defRPr/>
            </a:lvl7pPr>
            <a:lvl8pPr marL="3657600" lvl="7" indent="-331470" algn="l">
              <a:spcBef>
                <a:spcPts val="600"/>
              </a:spcBef>
              <a:spcAft>
                <a:spcPts val="0"/>
              </a:spcAft>
              <a:buSzPts val="1620"/>
              <a:buChar char="🡽"/>
              <a:defRPr/>
            </a:lvl8pPr>
            <a:lvl9pPr marL="4114800" lvl="8" indent="-331470" algn="l">
              <a:spcBef>
                <a:spcPts val="600"/>
              </a:spcBef>
              <a:spcAft>
                <a:spcPts val="0"/>
              </a:spcAft>
              <a:buSzPts val="1620"/>
              <a:buChar char="🡽"/>
              <a:defRPr/>
            </a:lvl9pPr>
          </a:lstStyle>
          <a:p>
            <a:endParaRPr/>
          </a:p>
        </p:txBody>
      </p:sp>
      <p:sp>
        <p:nvSpPr>
          <p:cNvPr id="193" name="Google Shape;193;p36"/>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36"/>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36"/>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96" name="Google Shape;196;p36"/>
          <p:cNvGrpSpPr/>
          <p:nvPr/>
        </p:nvGrpSpPr>
        <p:grpSpPr>
          <a:xfrm rot="5400000">
            <a:off x="4658724" y="3355723"/>
            <a:ext cx="5934456" cy="137411"/>
            <a:chOff x="284163" y="1577847"/>
            <a:chExt cx="8576373" cy="137411"/>
          </a:xfrm>
        </p:grpSpPr>
        <p:sp>
          <p:nvSpPr>
            <p:cNvPr id="197" name="Google Shape;197;p36"/>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 name="Google Shape;198;p36"/>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 name="Google Shape;199;p36"/>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22"/>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2"/>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7" name="Google Shape;27;p22"/>
          <p:cNvGrpSpPr/>
          <p:nvPr/>
        </p:nvGrpSpPr>
        <p:grpSpPr>
          <a:xfrm>
            <a:off x="284164" y="452718"/>
            <a:ext cx="7365210" cy="137411"/>
            <a:chOff x="284163" y="1577847"/>
            <a:chExt cx="8576373" cy="137411"/>
          </a:xfrm>
        </p:grpSpPr>
        <p:sp>
          <p:nvSpPr>
            <p:cNvPr id="28" name="Google Shape;28;p22"/>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 name="Google Shape;29;p22"/>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 name="Google Shape;30;p22"/>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31" name="Google Shape;31;p22" descr="Image result for AIUB logo"/>
          <p:cNvPicPr preferRelativeResize="0"/>
          <p:nvPr/>
        </p:nvPicPr>
        <p:blipFill rotWithShape="1">
          <a:blip r:embed="rId2">
            <a:alphaModFix/>
          </a:blip>
          <a:srcRect/>
          <a:stretch/>
        </p:blipFill>
        <p:spPr>
          <a:xfrm>
            <a:off x="7649374" y="55844"/>
            <a:ext cx="1279161" cy="12871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23"/>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4" name="Google Shape;34;p23"/>
          <p:cNvGrpSpPr/>
          <p:nvPr/>
        </p:nvGrpSpPr>
        <p:grpSpPr>
          <a:xfrm>
            <a:off x="284163" y="1577847"/>
            <a:ext cx="8576373" cy="137411"/>
            <a:chOff x="284163" y="1577847"/>
            <a:chExt cx="8576373" cy="137411"/>
          </a:xfrm>
        </p:grpSpPr>
        <p:sp>
          <p:nvSpPr>
            <p:cNvPr id="35" name="Google Shape;35;p23"/>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 name="Google Shape;36;p23"/>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 name="Google Shape;37;p23"/>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8" name="Google Shape;38;p23"/>
          <p:cNvSpPr txBox="1">
            <a:spLocks noGrp="1"/>
          </p:cNvSpPr>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3"/>
          <p:cNvSpPr txBox="1">
            <a:spLocks noGrp="1"/>
          </p:cNvSpPr>
          <p:nvPr>
            <p:ph type="body" idx="1"/>
          </p:nvPr>
        </p:nvSpPr>
        <p:spPr>
          <a:xfrm>
            <a:off x="1781503" y="2133600"/>
            <a:ext cx="7076747" cy="3992563"/>
          </a:xfrm>
          <a:prstGeom prst="rect">
            <a:avLst/>
          </a:prstGeom>
          <a:noFill/>
          <a:ln>
            <a:noFill/>
          </a:ln>
        </p:spPr>
        <p:txBody>
          <a:bodyPr spcFirstLastPara="1" wrap="square" lIns="91425" tIns="45700" rIns="91425" bIns="45700" anchor="t" anchorCtr="0">
            <a:normAutofit/>
          </a:bodyPr>
          <a:lstStyle>
            <a:lvl1pPr marL="457200" lvl="0" indent="-331470" algn="l">
              <a:spcBef>
                <a:spcPts val="2000"/>
              </a:spcBef>
              <a:spcAft>
                <a:spcPts val="0"/>
              </a:spcAft>
              <a:buSzPts val="1620"/>
              <a:buChar char="🡽"/>
              <a:defRPr/>
            </a:lvl1pPr>
            <a:lvl2pPr marL="914400" lvl="1" indent="-331469" algn="l">
              <a:spcBef>
                <a:spcPts val="600"/>
              </a:spcBef>
              <a:spcAft>
                <a:spcPts val="0"/>
              </a:spcAft>
              <a:buSzPts val="1620"/>
              <a:buChar char="🡽"/>
              <a:defRPr/>
            </a:lvl2pPr>
            <a:lvl3pPr marL="1371600" lvl="2" indent="-331469" algn="l">
              <a:spcBef>
                <a:spcPts val="600"/>
              </a:spcBef>
              <a:spcAft>
                <a:spcPts val="0"/>
              </a:spcAft>
              <a:buSzPts val="1620"/>
              <a:buChar char="🡽"/>
              <a:defRPr/>
            </a:lvl3pPr>
            <a:lvl4pPr marL="1828800" lvl="3" indent="-331469" algn="l">
              <a:spcBef>
                <a:spcPts val="600"/>
              </a:spcBef>
              <a:spcAft>
                <a:spcPts val="0"/>
              </a:spcAft>
              <a:buSzPts val="1620"/>
              <a:buChar char="🡽"/>
              <a:defRPr/>
            </a:lvl4pPr>
            <a:lvl5pPr marL="2286000" lvl="4" indent="-331470" algn="l">
              <a:spcBef>
                <a:spcPts val="600"/>
              </a:spcBef>
              <a:spcAft>
                <a:spcPts val="0"/>
              </a:spcAft>
              <a:buSzPts val="1620"/>
              <a:buChar char="🡽"/>
              <a:defRPr/>
            </a:lvl5pPr>
            <a:lvl6pPr marL="2743200" lvl="5" indent="-331470" algn="l">
              <a:spcBef>
                <a:spcPts val="600"/>
              </a:spcBef>
              <a:spcAft>
                <a:spcPts val="0"/>
              </a:spcAft>
              <a:buSzPts val="1620"/>
              <a:buChar char="🡽"/>
              <a:defRPr/>
            </a:lvl6pPr>
            <a:lvl7pPr marL="3200400" lvl="6" indent="-331470" algn="l">
              <a:spcBef>
                <a:spcPts val="600"/>
              </a:spcBef>
              <a:spcAft>
                <a:spcPts val="0"/>
              </a:spcAft>
              <a:buSzPts val="1620"/>
              <a:buChar char="🡽"/>
              <a:defRPr/>
            </a:lvl7pPr>
            <a:lvl8pPr marL="3657600" lvl="7" indent="-331470" algn="l">
              <a:spcBef>
                <a:spcPts val="600"/>
              </a:spcBef>
              <a:spcAft>
                <a:spcPts val="0"/>
              </a:spcAft>
              <a:buSzPts val="1620"/>
              <a:buChar char="🡽"/>
              <a:defRPr/>
            </a:lvl8pPr>
            <a:lvl9pPr marL="4114800" lvl="8" indent="-331470" algn="l">
              <a:spcBef>
                <a:spcPts val="600"/>
              </a:spcBef>
              <a:spcAft>
                <a:spcPts val="0"/>
              </a:spcAft>
              <a:buSzPts val="1620"/>
              <a:buChar char="🡽"/>
              <a:defRPr/>
            </a:lvl9pPr>
          </a:lstStyle>
          <a:p>
            <a:endParaRPr/>
          </a:p>
        </p:txBody>
      </p:sp>
      <p:sp>
        <p:nvSpPr>
          <p:cNvPr id="40" name="Google Shape;40;p23"/>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3"/>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3"/>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with Picture">
  <p:cSld name="Title Slide with Picture">
    <p:spTree>
      <p:nvGrpSpPr>
        <p:cNvPr id="1" name="Shape 43"/>
        <p:cNvGrpSpPr/>
        <p:nvPr/>
      </p:nvGrpSpPr>
      <p:grpSpPr>
        <a:xfrm>
          <a:off x="0" y="0"/>
          <a:ext cx="0" cy="0"/>
          <a:chOff x="0" y="0"/>
          <a:chExt cx="0" cy="0"/>
        </a:xfrm>
      </p:grpSpPr>
      <p:sp>
        <p:nvSpPr>
          <p:cNvPr id="44" name="Google Shape;44;p24"/>
          <p:cNvSpPr/>
          <p:nvPr/>
        </p:nvSpPr>
        <p:spPr>
          <a:xfrm>
            <a:off x="284163" y="444728"/>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a:solidFill>
                <a:schemeClr val="lt1"/>
              </a:solidFill>
              <a:latin typeface="Corbel"/>
              <a:ea typeface="Corbel"/>
              <a:cs typeface="Corbel"/>
              <a:sym typeface="Corbel"/>
            </a:endParaRPr>
          </a:p>
        </p:txBody>
      </p:sp>
      <p:sp>
        <p:nvSpPr>
          <p:cNvPr id="45" name="Google Shape;45;p24"/>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4"/>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8" name="Google Shape;48;p24"/>
          <p:cNvSpPr>
            <a:spLocks noGrp="1"/>
          </p:cNvSpPr>
          <p:nvPr>
            <p:ph type="pic" idx="2"/>
          </p:nvPr>
        </p:nvSpPr>
        <p:spPr>
          <a:xfrm>
            <a:off x="284162" y="2017058"/>
            <a:ext cx="8574087" cy="4377391"/>
          </a:xfrm>
          <a:prstGeom prst="rect">
            <a:avLst/>
          </a:prstGeom>
          <a:noFill/>
          <a:ln>
            <a:noFill/>
          </a:ln>
        </p:spPr>
      </p:sp>
      <p:sp>
        <p:nvSpPr>
          <p:cNvPr id="49" name="Google Shape;49;p24"/>
          <p:cNvSpPr txBox="1">
            <a:spLocks noGrp="1"/>
          </p:cNvSpPr>
          <p:nvPr>
            <p:ph type="subTitle" idx="1"/>
          </p:nvPr>
        </p:nvSpPr>
        <p:spPr>
          <a:xfrm>
            <a:off x="472420" y="1532965"/>
            <a:ext cx="7754284" cy="484094"/>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SzPts val="1620"/>
              <a:buNone/>
              <a:defRPr sz="1800">
                <a:solidFill>
                  <a:schemeClr val="lt1"/>
                </a:solidFill>
              </a:defRPr>
            </a:lvl1pPr>
            <a:lvl2pPr lvl="1" algn="ctr">
              <a:spcBef>
                <a:spcPts val="600"/>
              </a:spcBef>
              <a:spcAft>
                <a:spcPts val="0"/>
              </a:spcAft>
              <a:buSzPts val="1980"/>
              <a:buNone/>
              <a:defRPr>
                <a:solidFill>
                  <a:srgbClr val="888888"/>
                </a:solidFill>
              </a:defRPr>
            </a:lvl2pPr>
            <a:lvl3pPr lvl="2" algn="ctr">
              <a:spcBef>
                <a:spcPts val="600"/>
              </a:spcBef>
              <a:spcAft>
                <a:spcPts val="0"/>
              </a:spcAft>
              <a:buSzPts val="1800"/>
              <a:buNone/>
              <a:defRPr>
                <a:solidFill>
                  <a:srgbClr val="888888"/>
                </a:solidFill>
              </a:defRPr>
            </a:lvl3pPr>
            <a:lvl4pPr lvl="3" algn="ctr">
              <a:spcBef>
                <a:spcPts val="600"/>
              </a:spcBef>
              <a:spcAft>
                <a:spcPts val="0"/>
              </a:spcAft>
              <a:buSzPts val="1620"/>
              <a:buNone/>
              <a:defRPr>
                <a:solidFill>
                  <a:srgbClr val="888888"/>
                </a:solidFill>
              </a:defRPr>
            </a:lvl4pPr>
            <a:lvl5pPr lvl="4" algn="ctr">
              <a:spcBef>
                <a:spcPts val="600"/>
              </a:spcBef>
              <a:spcAft>
                <a:spcPts val="0"/>
              </a:spcAft>
              <a:buSzPts val="1620"/>
              <a:buNone/>
              <a:defRPr>
                <a:solidFill>
                  <a:srgbClr val="888888"/>
                </a:solidFill>
              </a:defRPr>
            </a:lvl5pPr>
            <a:lvl6pPr lvl="5" algn="ctr">
              <a:spcBef>
                <a:spcPts val="600"/>
              </a:spcBef>
              <a:spcAft>
                <a:spcPts val="0"/>
              </a:spcAft>
              <a:buSzPts val="1620"/>
              <a:buNone/>
              <a:defRPr>
                <a:solidFill>
                  <a:srgbClr val="888888"/>
                </a:solidFill>
              </a:defRPr>
            </a:lvl6pPr>
            <a:lvl7pPr lvl="6" algn="ctr">
              <a:spcBef>
                <a:spcPts val="600"/>
              </a:spcBef>
              <a:spcAft>
                <a:spcPts val="0"/>
              </a:spcAft>
              <a:buSzPts val="1620"/>
              <a:buNone/>
              <a:defRPr>
                <a:solidFill>
                  <a:srgbClr val="888888"/>
                </a:solidFill>
              </a:defRPr>
            </a:lvl7pPr>
            <a:lvl8pPr lvl="7" algn="ctr">
              <a:spcBef>
                <a:spcPts val="600"/>
              </a:spcBef>
              <a:spcAft>
                <a:spcPts val="0"/>
              </a:spcAft>
              <a:buSzPts val="1620"/>
              <a:buNone/>
              <a:defRPr>
                <a:solidFill>
                  <a:srgbClr val="888888"/>
                </a:solidFill>
              </a:defRPr>
            </a:lvl8pPr>
            <a:lvl9pPr lvl="8" algn="ctr">
              <a:spcBef>
                <a:spcPts val="600"/>
              </a:spcBef>
              <a:spcAft>
                <a:spcPts val="0"/>
              </a:spcAft>
              <a:buSzPts val="1620"/>
              <a:buNone/>
              <a:defRPr>
                <a:solidFill>
                  <a:srgbClr val="888888"/>
                </a:solidFill>
              </a:defRPr>
            </a:lvl9pPr>
          </a:lstStyle>
          <a:p>
            <a:endParaRPr/>
          </a:p>
        </p:txBody>
      </p:sp>
      <p:grpSp>
        <p:nvGrpSpPr>
          <p:cNvPr id="50" name="Google Shape;50;p24"/>
          <p:cNvGrpSpPr/>
          <p:nvPr/>
        </p:nvGrpSpPr>
        <p:grpSpPr>
          <a:xfrm>
            <a:off x="284163" y="1906542"/>
            <a:ext cx="8576373" cy="137411"/>
            <a:chOff x="284163" y="1759424"/>
            <a:chExt cx="8576373" cy="137411"/>
          </a:xfrm>
        </p:grpSpPr>
        <p:sp>
          <p:nvSpPr>
            <p:cNvPr id="51" name="Google Shape;51;p24"/>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 name="Google Shape;52;p24"/>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 name="Google Shape;53;p24"/>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4" name="Google Shape;54;p24"/>
          <p:cNvSpPr txBox="1"/>
          <p:nvPr/>
        </p:nvSpPr>
        <p:spPr>
          <a:xfrm>
            <a:off x="8230889" y="444728"/>
            <a:ext cx="58702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55" name="Google Shape;55;p24"/>
          <p:cNvSpPr txBox="1">
            <a:spLocks noGrp="1"/>
          </p:cNvSpPr>
          <p:nvPr>
            <p:ph type="ctrTitle"/>
          </p:nvPr>
        </p:nvSpPr>
        <p:spPr>
          <a:xfrm>
            <a:off x="418633" y="444728"/>
            <a:ext cx="7810967" cy="1088237"/>
          </a:xfrm>
          <a:prstGeom prst="rect">
            <a:avLst/>
          </a:prstGeom>
          <a:noFill/>
          <a:ln>
            <a:noFill/>
          </a:ln>
        </p:spPr>
        <p:txBody>
          <a:bodyPr spcFirstLastPara="1" wrap="square" lIns="91425" tIns="45700" rIns="91425" bIns="45700" anchor="b" anchorCtr="0">
            <a:normAutofit/>
          </a:bodyPr>
          <a:lstStyle>
            <a:lvl1pPr lvl="0" algn="l">
              <a:lnSpc>
                <a:spcPct val="109523"/>
              </a:lnSpc>
              <a:spcBef>
                <a:spcPts val="0"/>
              </a:spcBef>
              <a:spcAft>
                <a:spcPts val="0"/>
              </a:spcAft>
              <a:buClr>
                <a:schemeClr val="lt1"/>
              </a:buClr>
              <a:buSzPts val="42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25"/>
          <p:cNvSpPr/>
          <p:nvPr/>
        </p:nvSpPr>
        <p:spPr>
          <a:xfrm>
            <a:off x="284163" y="4801575"/>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a:solidFill>
                <a:schemeClr val="lt1"/>
              </a:solidFill>
              <a:latin typeface="Corbel"/>
              <a:ea typeface="Corbel"/>
              <a:cs typeface="Corbel"/>
              <a:sym typeface="Corbel"/>
            </a:endParaRPr>
          </a:p>
        </p:txBody>
      </p:sp>
      <p:grpSp>
        <p:nvGrpSpPr>
          <p:cNvPr id="58" name="Google Shape;58;p25"/>
          <p:cNvGrpSpPr/>
          <p:nvPr/>
        </p:nvGrpSpPr>
        <p:grpSpPr>
          <a:xfrm>
            <a:off x="284163" y="6263389"/>
            <a:ext cx="8576373" cy="137411"/>
            <a:chOff x="284163" y="1759424"/>
            <a:chExt cx="8576373" cy="137411"/>
          </a:xfrm>
        </p:grpSpPr>
        <p:sp>
          <p:nvSpPr>
            <p:cNvPr id="59" name="Google Shape;59;p25"/>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 name="Google Shape;60;p25"/>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 name="Google Shape;61;p25"/>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2" name="Google Shape;62;p25"/>
          <p:cNvSpPr txBox="1"/>
          <p:nvPr/>
        </p:nvSpPr>
        <p:spPr>
          <a:xfrm>
            <a:off x="8230889" y="4801575"/>
            <a:ext cx="58702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63" name="Google Shape;63;p25"/>
          <p:cNvSpPr txBox="1">
            <a:spLocks noGrp="1"/>
          </p:cNvSpPr>
          <p:nvPr>
            <p:ph type="title"/>
          </p:nvPr>
        </p:nvSpPr>
        <p:spPr>
          <a:xfrm>
            <a:off x="429768" y="4814125"/>
            <a:ext cx="7772400" cy="10515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200"/>
              <a:buFont typeface="Corbel"/>
              <a:buNone/>
              <a:defRPr sz="4200" b="0" i="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5"/>
          <p:cNvSpPr txBox="1">
            <a:spLocks noGrp="1"/>
          </p:cNvSpPr>
          <p:nvPr>
            <p:ph type="body" idx="1"/>
          </p:nvPr>
        </p:nvSpPr>
        <p:spPr>
          <a:xfrm>
            <a:off x="475488" y="5861304"/>
            <a:ext cx="7735824" cy="402336"/>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620"/>
              <a:buNone/>
              <a:defRPr sz="1800">
                <a:solidFill>
                  <a:schemeClr val="lt1"/>
                </a:solidFill>
                <a:latin typeface="Calibri"/>
                <a:ea typeface="Calibri"/>
                <a:cs typeface="Calibri"/>
                <a:sym typeface="Calibri"/>
              </a:defRPr>
            </a:lvl1pPr>
            <a:lvl2pPr marL="914400" lvl="1" indent="-228600" algn="l">
              <a:spcBef>
                <a:spcPts val="600"/>
              </a:spcBef>
              <a:spcAft>
                <a:spcPts val="0"/>
              </a:spcAft>
              <a:buSzPts val="1620"/>
              <a:buNone/>
              <a:defRPr sz="1800">
                <a:solidFill>
                  <a:srgbClr val="888888"/>
                </a:solidFill>
              </a:defRPr>
            </a:lvl2pPr>
            <a:lvl3pPr marL="1371600" lvl="2" indent="-228600" algn="l">
              <a:spcBef>
                <a:spcPts val="600"/>
              </a:spcBef>
              <a:spcAft>
                <a:spcPts val="0"/>
              </a:spcAft>
              <a:buSzPts val="1440"/>
              <a:buNone/>
              <a:defRPr sz="1600">
                <a:solidFill>
                  <a:srgbClr val="888888"/>
                </a:solidFill>
              </a:defRPr>
            </a:lvl3pPr>
            <a:lvl4pPr marL="1828800" lvl="3" indent="-228600" algn="l">
              <a:spcBef>
                <a:spcPts val="600"/>
              </a:spcBef>
              <a:spcAft>
                <a:spcPts val="0"/>
              </a:spcAft>
              <a:buSzPts val="1260"/>
              <a:buNone/>
              <a:defRPr sz="1400">
                <a:solidFill>
                  <a:srgbClr val="888888"/>
                </a:solidFill>
              </a:defRPr>
            </a:lvl4pPr>
            <a:lvl5pPr marL="2286000" lvl="4" indent="-228600" algn="l">
              <a:spcBef>
                <a:spcPts val="600"/>
              </a:spcBef>
              <a:spcAft>
                <a:spcPts val="0"/>
              </a:spcAft>
              <a:buSzPts val="1260"/>
              <a:buNone/>
              <a:defRPr sz="1400">
                <a:solidFill>
                  <a:srgbClr val="888888"/>
                </a:solidFill>
              </a:defRPr>
            </a:lvl5pPr>
            <a:lvl6pPr marL="2743200" lvl="5" indent="-228600" algn="l">
              <a:spcBef>
                <a:spcPts val="600"/>
              </a:spcBef>
              <a:spcAft>
                <a:spcPts val="0"/>
              </a:spcAft>
              <a:buSzPts val="1260"/>
              <a:buNone/>
              <a:defRPr sz="1400">
                <a:solidFill>
                  <a:srgbClr val="888888"/>
                </a:solidFill>
              </a:defRPr>
            </a:lvl6pPr>
            <a:lvl7pPr marL="3200400" lvl="6" indent="-228600" algn="l">
              <a:spcBef>
                <a:spcPts val="600"/>
              </a:spcBef>
              <a:spcAft>
                <a:spcPts val="0"/>
              </a:spcAft>
              <a:buSzPts val="1260"/>
              <a:buNone/>
              <a:defRPr sz="1400">
                <a:solidFill>
                  <a:srgbClr val="888888"/>
                </a:solidFill>
              </a:defRPr>
            </a:lvl7pPr>
            <a:lvl8pPr marL="3657600" lvl="7" indent="-228600" algn="l">
              <a:spcBef>
                <a:spcPts val="600"/>
              </a:spcBef>
              <a:spcAft>
                <a:spcPts val="0"/>
              </a:spcAft>
              <a:buSzPts val="1260"/>
              <a:buNone/>
              <a:defRPr sz="1400">
                <a:solidFill>
                  <a:srgbClr val="888888"/>
                </a:solidFill>
              </a:defRPr>
            </a:lvl8pPr>
            <a:lvl9pPr marL="4114800" lvl="8" indent="-228600" algn="l">
              <a:spcBef>
                <a:spcPts val="600"/>
              </a:spcBef>
              <a:spcAft>
                <a:spcPts val="0"/>
              </a:spcAft>
              <a:buSzPts val="1260"/>
              <a:buNone/>
              <a:defRPr sz="1400">
                <a:solidFill>
                  <a:srgbClr val="888888"/>
                </a:solidFill>
              </a:defRPr>
            </a:lvl9pPr>
          </a:lstStyle>
          <a:p>
            <a:endParaRPr/>
          </a:p>
        </p:txBody>
      </p:sp>
      <p:sp>
        <p:nvSpPr>
          <p:cNvPr id="65" name="Google Shape;65;p25"/>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with Picture">
  <p:cSld name="Section with Picture">
    <p:spTree>
      <p:nvGrpSpPr>
        <p:cNvPr id="1" name="Shape 68"/>
        <p:cNvGrpSpPr/>
        <p:nvPr/>
      </p:nvGrpSpPr>
      <p:grpSpPr>
        <a:xfrm>
          <a:off x="0" y="0"/>
          <a:ext cx="0" cy="0"/>
          <a:chOff x="0" y="0"/>
          <a:chExt cx="0" cy="0"/>
        </a:xfrm>
      </p:grpSpPr>
      <p:sp>
        <p:nvSpPr>
          <p:cNvPr id="69" name="Google Shape;69;p26"/>
          <p:cNvSpPr>
            <a:spLocks noGrp="1"/>
          </p:cNvSpPr>
          <p:nvPr>
            <p:ph type="pic" idx="2"/>
          </p:nvPr>
        </p:nvSpPr>
        <p:spPr>
          <a:xfrm>
            <a:off x="284162" y="443754"/>
            <a:ext cx="8574087" cy="4370293"/>
          </a:xfrm>
          <a:prstGeom prst="rect">
            <a:avLst/>
          </a:prstGeom>
          <a:noFill/>
          <a:ln>
            <a:noFill/>
          </a:ln>
        </p:spPr>
      </p:sp>
      <p:sp>
        <p:nvSpPr>
          <p:cNvPr id="70" name="Google Shape;70;p26"/>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6"/>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3" name="Google Shape;73;p26"/>
          <p:cNvSpPr/>
          <p:nvPr/>
        </p:nvSpPr>
        <p:spPr>
          <a:xfrm>
            <a:off x="284163" y="4801575"/>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a:solidFill>
                <a:schemeClr val="lt1"/>
              </a:solidFill>
              <a:latin typeface="Corbel"/>
              <a:ea typeface="Corbel"/>
              <a:cs typeface="Corbel"/>
              <a:sym typeface="Corbel"/>
            </a:endParaRPr>
          </a:p>
        </p:txBody>
      </p:sp>
      <p:grpSp>
        <p:nvGrpSpPr>
          <p:cNvPr id="74" name="Google Shape;74;p26"/>
          <p:cNvGrpSpPr/>
          <p:nvPr/>
        </p:nvGrpSpPr>
        <p:grpSpPr>
          <a:xfrm>
            <a:off x="284163" y="6263389"/>
            <a:ext cx="8576373" cy="137411"/>
            <a:chOff x="284163" y="1759424"/>
            <a:chExt cx="8576373" cy="137411"/>
          </a:xfrm>
        </p:grpSpPr>
        <p:sp>
          <p:nvSpPr>
            <p:cNvPr id="75" name="Google Shape;75;p26"/>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 name="Google Shape;76;p26"/>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 name="Google Shape;77;p26"/>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78" name="Google Shape;78;p26"/>
          <p:cNvSpPr txBox="1"/>
          <p:nvPr/>
        </p:nvSpPr>
        <p:spPr>
          <a:xfrm>
            <a:off x="8230889" y="4801575"/>
            <a:ext cx="58702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79" name="Google Shape;79;p26"/>
          <p:cNvSpPr txBox="1">
            <a:spLocks noGrp="1"/>
          </p:cNvSpPr>
          <p:nvPr>
            <p:ph type="title"/>
          </p:nvPr>
        </p:nvSpPr>
        <p:spPr>
          <a:xfrm>
            <a:off x="430306" y="4814047"/>
            <a:ext cx="7772400" cy="104887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200"/>
              <a:buFont typeface="Corbel"/>
              <a:buNone/>
              <a:defRPr sz="4200" b="0" i="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6"/>
          <p:cNvSpPr txBox="1">
            <a:spLocks noGrp="1"/>
          </p:cNvSpPr>
          <p:nvPr>
            <p:ph type="body" idx="1"/>
          </p:nvPr>
        </p:nvSpPr>
        <p:spPr>
          <a:xfrm>
            <a:off x="470647" y="5862918"/>
            <a:ext cx="7732059" cy="40341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620"/>
              <a:buNone/>
              <a:defRPr sz="1800">
                <a:solidFill>
                  <a:schemeClr val="lt1"/>
                </a:solidFill>
              </a:defRPr>
            </a:lvl1pPr>
            <a:lvl2pPr marL="914400" lvl="1" indent="-228600" algn="l">
              <a:spcBef>
                <a:spcPts val="600"/>
              </a:spcBef>
              <a:spcAft>
                <a:spcPts val="0"/>
              </a:spcAft>
              <a:buSzPts val="1620"/>
              <a:buNone/>
              <a:defRPr sz="1800">
                <a:solidFill>
                  <a:srgbClr val="888888"/>
                </a:solidFill>
              </a:defRPr>
            </a:lvl2pPr>
            <a:lvl3pPr marL="1371600" lvl="2" indent="-228600" algn="l">
              <a:spcBef>
                <a:spcPts val="600"/>
              </a:spcBef>
              <a:spcAft>
                <a:spcPts val="0"/>
              </a:spcAft>
              <a:buSzPts val="1440"/>
              <a:buNone/>
              <a:defRPr sz="1600">
                <a:solidFill>
                  <a:srgbClr val="888888"/>
                </a:solidFill>
              </a:defRPr>
            </a:lvl3pPr>
            <a:lvl4pPr marL="1828800" lvl="3" indent="-228600" algn="l">
              <a:spcBef>
                <a:spcPts val="600"/>
              </a:spcBef>
              <a:spcAft>
                <a:spcPts val="0"/>
              </a:spcAft>
              <a:buSzPts val="1260"/>
              <a:buNone/>
              <a:defRPr sz="1400">
                <a:solidFill>
                  <a:srgbClr val="888888"/>
                </a:solidFill>
              </a:defRPr>
            </a:lvl4pPr>
            <a:lvl5pPr marL="2286000" lvl="4" indent="-228600" algn="l">
              <a:spcBef>
                <a:spcPts val="600"/>
              </a:spcBef>
              <a:spcAft>
                <a:spcPts val="0"/>
              </a:spcAft>
              <a:buSzPts val="1260"/>
              <a:buNone/>
              <a:defRPr sz="1400">
                <a:solidFill>
                  <a:srgbClr val="888888"/>
                </a:solidFill>
              </a:defRPr>
            </a:lvl5pPr>
            <a:lvl6pPr marL="2743200" lvl="5" indent="-228600" algn="l">
              <a:spcBef>
                <a:spcPts val="600"/>
              </a:spcBef>
              <a:spcAft>
                <a:spcPts val="0"/>
              </a:spcAft>
              <a:buSzPts val="1260"/>
              <a:buNone/>
              <a:defRPr sz="1400">
                <a:solidFill>
                  <a:srgbClr val="888888"/>
                </a:solidFill>
              </a:defRPr>
            </a:lvl6pPr>
            <a:lvl7pPr marL="3200400" lvl="6" indent="-228600" algn="l">
              <a:spcBef>
                <a:spcPts val="600"/>
              </a:spcBef>
              <a:spcAft>
                <a:spcPts val="0"/>
              </a:spcAft>
              <a:buSzPts val="1260"/>
              <a:buNone/>
              <a:defRPr sz="1400">
                <a:solidFill>
                  <a:srgbClr val="888888"/>
                </a:solidFill>
              </a:defRPr>
            </a:lvl7pPr>
            <a:lvl8pPr marL="3657600" lvl="7" indent="-228600" algn="l">
              <a:spcBef>
                <a:spcPts val="600"/>
              </a:spcBef>
              <a:spcAft>
                <a:spcPts val="0"/>
              </a:spcAft>
              <a:buSzPts val="1260"/>
              <a:buNone/>
              <a:defRPr sz="1400">
                <a:solidFill>
                  <a:srgbClr val="888888"/>
                </a:solidFill>
              </a:defRPr>
            </a:lvl8pPr>
            <a:lvl9pPr marL="4114800" lvl="8" indent="-228600" algn="l">
              <a:spcBef>
                <a:spcPts val="600"/>
              </a:spcBef>
              <a:spcAft>
                <a:spcPts val="0"/>
              </a:spcAft>
              <a:buSzPts val="1260"/>
              <a:buNone/>
              <a:defRPr sz="1400">
                <a:solidFill>
                  <a:srgbClr val="888888"/>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1"/>
        <p:cNvGrpSpPr/>
        <p:nvPr/>
      </p:nvGrpSpPr>
      <p:grpSpPr>
        <a:xfrm>
          <a:off x="0" y="0"/>
          <a:ext cx="0" cy="0"/>
          <a:chOff x="0" y="0"/>
          <a:chExt cx="0" cy="0"/>
        </a:xfrm>
      </p:grpSpPr>
      <p:sp>
        <p:nvSpPr>
          <p:cNvPr id="82" name="Google Shape;82;p27"/>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83" name="Google Shape;83;p27"/>
          <p:cNvGrpSpPr/>
          <p:nvPr/>
        </p:nvGrpSpPr>
        <p:grpSpPr>
          <a:xfrm>
            <a:off x="284163" y="1577847"/>
            <a:ext cx="8576373" cy="137411"/>
            <a:chOff x="284163" y="1577847"/>
            <a:chExt cx="8576373" cy="137411"/>
          </a:xfrm>
        </p:grpSpPr>
        <p:sp>
          <p:nvSpPr>
            <p:cNvPr id="84" name="Google Shape;84;p27"/>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 name="Google Shape;85;p27"/>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27"/>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87" name="Google Shape;87;p27"/>
          <p:cNvSpPr txBox="1">
            <a:spLocks noGrp="1"/>
          </p:cNvSpPr>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403412" y="2151063"/>
            <a:ext cx="3931920" cy="3975100"/>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buChar char="🡽"/>
              <a:defRPr sz="2200"/>
            </a:lvl1pPr>
            <a:lvl2pPr marL="914400" lvl="1" indent="-342900" algn="l">
              <a:spcBef>
                <a:spcPts val="600"/>
              </a:spcBef>
              <a:spcAft>
                <a:spcPts val="0"/>
              </a:spcAft>
              <a:buSzPts val="1800"/>
              <a:buChar char="🡽"/>
              <a:defRPr sz="2000"/>
            </a:lvl2pPr>
            <a:lvl3pPr marL="1371600" lvl="2" indent="-331469" algn="l">
              <a:spcBef>
                <a:spcPts val="600"/>
              </a:spcBef>
              <a:spcAft>
                <a:spcPts val="0"/>
              </a:spcAft>
              <a:buSzPts val="1620"/>
              <a:buChar char="🡽"/>
              <a:defRPr sz="1800"/>
            </a:lvl3pPr>
            <a:lvl4pPr marL="1828800" lvl="3" indent="-331469" algn="l">
              <a:spcBef>
                <a:spcPts val="600"/>
              </a:spcBef>
              <a:spcAft>
                <a:spcPts val="0"/>
              </a:spcAft>
              <a:buSzPts val="1620"/>
              <a:buChar char="🡽"/>
              <a:defRPr sz="1800"/>
            </a:lvl4pPr>
            <a:lvl5pPr marL="2286000" lvl="4" indent="-331470" algn="l">
              <a:spcBef>
                <a:spcPts val="600"/>
              </a:spcBef>
              <a:spcAft>
                <a:spcPts val="0"/>
              </a:spcAft>
              <a:buSzPts val="1620"/>
              <a:buChar char="🡽"/>
              <a:defRPr sz="1800"/>
            </a:lvl5pPr>
            <a:lvl6pPr marL="2743200" lvl="5" indent="-331470" algn="l">
              <a:spcBef>
                <a:spcPts val="600"/>
              </a:spcBef>
              <a:spcAft>
                <a:spcPts val="0"/>
              </a:spcAft>
              <a:buSzPts val="1620"/>
              <a:buChar char="🡽"/>
              <a:defRPr sz="1800"/>
            </a:lvl6pPr>
            <a:lvl7pPr marL="3200400" lvl="6" indent="-331470" algn="l">
              <a:spcBef>
                <a:spcPts val="600"/>
              </a:spcBef>
              <a:spcAft>
                <a:spcPts val="0"/>
              </a:spcAft>
              <a:buSzPts val="1620"/>
              <a:buChar char="🡽"/>
              <a:defRPr sz="1800"/>
            </a:lvl7pPr>
            <a:lvl8pPr marL="3657600" lvl="7" indent="-331470" algn="l">
              <a:spcBef>
                <a:spcPts val="600"/>
              </a:spcBef>
              <a:spcAft>
                <a:spcPts val="0"/>
              </a:spcAft>
              <a:buSzPts val="1620"/>
              <a:buChar char="🡽"/>
              <a:defRPr sz="1800"/>
            </a:lvl8pPr>
            <a:lvl9pPr marL="4114800" lvl="8" indent="-331470" algn="l">
              <a:spcBef>
                <a:spcPts val="600"/>
              </a:spcBef>
              <a:spcAft>
                <a:spcPts val="0"/>
              </a:spcAft>
              <a:buSzPts val="1620"/>
              <a:buChar char="🡽"/>
              <a:defRPr sz="1800"/>
            </a:lvl9pPr>
          </a:lstStyle>
          <a:p>
            <a:endParaRPr/>
          </a:p>
        </p:txBody>
      </p:sp>
      <p:sp>
        <p:nvSpPr>
          <p:cNvPr id="89" name="Google Shape;89;p27"/>
          <p:cNvSpPr txBox="1">
            <a:spLocks noGrp="1"/>
          </p:cNvSpPr>
          <p:nvPr>
            <p:ph type="body" idx="2"/>
          </p:nvPr>
        </p:nvSpPr>
        <p:spPr>
          <a:xfrm>
            <a:off x="4778188" y="2151063"/>
            <a:ext cx="3931920" cy="3975100"/>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buChar char="🡽"/>
              <a:defRPr sz="2200"/>
            </a:lvl1pPr>
            <a:lvl2pPr marL="914400" lvl="1" indent="-342900" algn="l">
              <a:spcBef>
                <a:spcPts val="600"/>
              </a:spcBef>
              <a:spcAft>
                <a:spcPts val="0"/>
              </a:spcAft>
              <a:buSzPts val="1800"/>
              <a:buChar char="🡽"/>
              <a:defRPr sz="2000"/>
            </a:lvl2pPr>
            <a:lvl3pPr marL="1371600" lvl="2" indent="-331469" algn="l">
              <a:spcBef>
                <a:spcPts val="600"/>
              </a:spcBef>
              <a:spcAft>
                <a:spcPts val="0"/>
              </a:spcAft>
              <a:buSzPts val="1620"/>
              <a:buChar char="🡽"/>
              <a:defRPr sz="1800"/>
            </a:lvl3pPr>
            <a:lvl4pPr marL="1828800" lvl="3" indent="-331469" algn="l">
              <a:spcBef>
                <a:spcPts val="600"/>
              </a:spcBef>
              <a:spcAft>
                <a:spcPts val="0"/>
              </a:spcAft>
              <a:buSzPts val="1620"/>
              <a:buChar char="🡽"/>
              <a:defRPr sz="1800"/>
            </a:lvl4pPr>
            <a:lvl5pPr marL="2286000" lvl="4" indent="-331470" algn="l">
              <a:spcBef>
                <a:spcPts val="600"/>
              </a:spcBef>
              <a:spcAft>
                <a:spcPts val="0"/>
              </a:spcAft>
              <a:buSzPts val="1620"/>
              <a:buChar char="🡽"/>
              <a:defRPr sz="1800"/>
            </a:lvl5pPr>
            <a:lvl6pPr marL="2743200" lvl="5" indent="-331470" algn="l">
              <a:spcBef>
                <a:spcPts val="600"/>
              </a:spcBef>
              <a:spcAft>
                <a:spcPts val="0"/>
              </a:spcAft>
              <a:buSzPts val="1620"/>
              <a:buChar char="🡽"/>
              <a:defRPr sz="1800"/>
            </a:lvl6pPr>
            <a:lvl7pPr marL="3200400" lvl="6" indent="-331470" algn="l">
              <a:spcBef>
                <a:spcPts val="600"/>
              </a:spcBef>
              <a:spcAft>
                <a:spcPts val="0"/>
              </a:spcAft>
              <a:buSzPts val="1620"/>
              <a:buChar char="🡽"/>
              <a:defRPr sz="1800"/>
            </a:lvl7pPr>
            <a:lvl8pPr marL="3657600" lvl="7" indent="-331470" algn="l">
              <a:spcBef>
                <a:spcPts val="600"/>
              </a:spcBef>
              <a:spcAft>
                <a:spcPts val="0"/>
              </a:spcAft>
              <a:buSzPts val="1620"/>
              <a:buChar char="🡽"/>
              <a:defRPr sz="1800"/>
            </a:lvl8pPr>
            <a:lvl9pPr marL="4114800" lvl="8" indent="-331470" algn="l">
              <a:spcBef>
                <a:spcPts val="600"/>
              </a:spcBef>
              <a:spcAft>
                <a:spcPts val="0"/>
              </a:spcAft>
              <a:buSzPts val="1620"/>
              <a:buChar char="🡽"/>
              <a:defRPr sz="1800"/>
            </a:lvl9pPr>
          </a:lstStyle>
          <a:p>
            <a:endParaRPr/>
          </a:p>
        </p:txBody>
      </p:sp>
      <p:sp>
        <p:nvSpPr>
          <p:cNvPr id="90" name="Google Shape;90;p27"/>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3"/>
        <p:cNvGrpSpPr/>
        <p:nvPr/>
      </p:nvGrpSpPr>
      <p:grpSpPr>
        <a:xfrm>
          <a:off x="0" y="0"/>
          <a:ext cx="0" cy="0"/>
          <a:chOff x="0" y="0"/>
          <a:chExt cx="0" cy="0"/>
        </a:xfrm>
      </p:grpSpPr>
      <p:sp>
        <p:nvSpPr>
          <p:cNvPr id="94" name="Google Shape;94;p28"/>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5" name="Google Shape;95;p28"/>
          <p:cNvGrpSpPr/>
          <p:nvPr/>
        </p:nvGrpSpPr>
        <p:grpSpPr>
          <a:xfrm>
            <a:off x="284163" y="1577847"/>
            <a:ext cx="8576373" cy="137411"/>
            <a:chOff x="284163" y="1577847"/>
            <a:chExt cx="8576373" cy="137411"/>
          </a:xfrm>
        </p:grpSpPr>
        <p:sp>
          <p:nvSpPr>
            <p:cNvPr id="96" name="Google Shape;96;p28"/>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28"/>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28"/>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99" name="Google Shape;99;p28"/>
          <p:cNvSpPr txBox="1">
            <a:spLocks noGrp="1"/>
          </p:cNvSpPr>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42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8"/>
          <p:cNvSpPr txBox="1">
            <a:spLocks noGrp="1"/>
          </p:cNvSpPr>
          <p:nvPr>
            <p:ph type="body" idx="1"/>
          </p:nvPr>
        </p:nvSpPr>
        <p:spPr>
          <a:xfrm>
            <a:off x="403412" y="1735138"/>
            <a:ext cx="3931920" cy="83325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600"/>
              </a:spcBef>
              <a:spcAft>
                <a:spcPts val="0"/>
              </a:spcAft>
              <a:buSzPts val="2340"/>
              <a:buNone/>
              <a:defRPr sz="2600" b="0">
                <a:solidFill>
                  <a:schemeClr val="accent1"/>
                </a:solidFill>
              </a:defRPr>
            </a:lvl1pPr>
            <a:lvl2pPr marL="914400" lvl="1" indent="-228600" algn="l">
              <a:spcBef>
                <a:spcPts val="600"/>
              </a:spcBef>
              <a:spcAft>
                <a:spcPts val="0"/>
              </a:spcAft>
              <a:buSzPts val="1800"/>
              <a:buNone/>
              <a:defRPr sz="2000" b="1"/>
            </a:lvl2pPr>
            <a:lvl3pPr marL="1371600" lvl="2" indent="-228600" algn="l">
              <a:spcBef>
                <a:spcPts val="600"/>
              </a:spcBef>
              <a:spcAft>
                <a:spcPts val="0"/>
              </a:spcAft>
              <a:buSzPts val="1620"/>
              <a:buNone/>
              <a:defRPr sz="1800" b="1"/>
            </a:lvl3pPr>
            <a:lvl4pPr marL="1828800" lvl="3" indent="-228600" algn="l">
              <a:spcBef>
                <a:spcPts val="600"/>
              </a:spcBef>
              <a:spcAft>
                <a:spcPts val="0"/>
              </a:spcAft>
              <a:buSzPts val="1440"/>
              <a:buNone/>
              <a:defRPr sz="1600" b="1"/>
            </a:lvl4pPr>
            <a:lvl5pPr marL="2286000" lvl="4" indent="-228600" algn="l">
              <a:spcBef>
                <a:spcPts val="600"/>
              </a:spcBef>
              <a:spcAft>
                <a:spcPts val="0"/>
              </a:spcAft>
              <a:buSzPts val="1440"/>
              <a:buNone/>
              <a:defRPr sz="1600" b="1"/>
            </a:lvl5pPr>
            <a:lvl6pPr marL="2743200" lvl="5" indent="-228600" algn="l">
              <a:spcBef>
                <a:spcPts val="600"/>
              </a:spcBef>
              <a:spcAft>
                <a:spcPts val="0"/>
              </a:spcAft>
              <a:buSzPts val="1440"/>
              <a:buNone/>
              <a:defRPr sz="1600" b="1"/>
            </a:lvl6pPr>
            <a:lvl7pPr marL="3200400" lvl="6" indent="-228600" algn="l">
              <a:spcBef>
                <a:spcPts val="600"/>
              </a:spcBef>
              <a:spcAft>
                <a:spcPts val="0"/>
              </a:spcAft>
              <a:buSzPts val="1440"/>
              <a:buNone/>
              <a:defRPr sz="1600" b="1"/>
            </a:lvl7pPr>
            <a:lvl8pPr marL="3657600" lvl="7" indent="-228600" algn="l">
              <a:spcBef>
                <a:spcPts val="600"/>
              </a:spcBef>
              <a:spcAft>
                <a:spcPts val="0"/>
              </a:spcAft>
              <a:buSzPts val="1440"/>
              <a:buNone/>
              <a:defRPr sz="1600" b="1"/>
            </a:lvl8pPr>
            <a:lvl9pPr marL="4114800" lvl="8" indent="-228600" algn="l">
              <a:spcBef>
                <a:spcPts val="600"/>
              </a:spcBef>
              <a:spcAft>
                <a:spcPts val="0"/>
              </a:spcAft>
              <a:buSzPts val="1440"/>
              <a:buNone/>
              <a:defRPr sz="1600" b="1"/>
            </a:lvl9pPr>
          </a:lstStyle>
          <a:p>
            <a:endParaRPr/>
          </a:p>
        </p:txBody>
      </p:sp>
      <p:sp>
        <p:nvSpPr>
          <p:cNvPr id="101" name="Google Shape;101;p28"/>
          <p:cNvSpPr txBox="1">
            <a:spLocks noGrp="1"/>
          </p:cNvSpPr>
          <p:nvPr>
            <p:ph type="body" idx="2"/>
          </p:nvPr>
        </p:nvSpPr>
        <p:spPr>
          <a:xfrm>
            <a:off x="403412" y="2590800"/>
            <a:ext cx="3931920" cy="3535362"/>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buChar char="🡽"/>
              <a:defRPr sz="2200"/>
            </a:lvl1pPr>
            <a:lvl2pPr marL="914400" lvl="1" indent="-342900" algn="l">
              <a:spcBef>
                <a:spcPts val="600"/>
              </a:spcBef>
              <a:spcAft>
                <a:spcPts val="0"/>
              </a:spcAft>
              <a:buSzPts val="1800"/>
              <a:buChar char="🡽"/>
              <a:defRPr sz="2000"/>
            </a:lvl2pPr>
            <a:lvl3pPr marL="1371600" lvl="2" indent="-331469" algn="l">
              <a:spcBef>
                <a:spcPts val="600"/>
              </a:spcBef>
              <a:spcAft>
                <a:spcPts val="0"/>
              </a:spcAft>
              <a:buSzPts val="1620"/>
              <a:buChar char="🡽"/>
              <a:defRPr sz="1800"/>
            </a:lvl3pPr>
            <a:lvl4pPr marL="1828800" lvl="3" indent="-331469" algn="l">
              <a:spcBef>
                <a:spcPts val="600"/>
              </a:spcBef>
              <a:spcAft>
                <a:spcPts val="0"/>
              </a:spcAft>
              <a:buSzPts val="1620"/>
              <a:buChar char="🡽"/>
              <a:defRPr sz="1800"/>
            </a:lvl4pPr>
            <a:lvl5pPr marL="2286000" lvl="4" indent="-331470" algn="l">
              <a:spcBef>
                <a:spcPts val="600"/>
              </a:spcBef>
              <a:spcAft>
                <a:spcPts val="0"/>
              </a:spcAft>
              <a:buSzPts val="1620"/>
              <a:buChar char="🡽"/>
              <a:defRPr sz="1800"/>
            </a:lvl5pPr>
            <a:lvl6pPr marL="2743200" lvl="5" indent="-320039" algn="l">
              <a:spcBef>
                <a:spcPts val="600"/>
              </a:spcBef>
              <a:spcAft>
                <a:spcPts val="0"/>
              </a:spcAft>
              <a:buSzPts val="1440"/>
              <a:buChar char="🡽"/>
              <a:defRPr sz="1600"/>
            </a:lvl6pPr>
            <a:lvl7pPr marL="3200400" lvl="6" indent="-320039" algn="l">
              <a:spcBef>
                <a:spcPts val="600"/>
              </a:spcBef>
              <a:spcAft>
                <a:spcPts val="0"/>
              </a:spcAft>
              <a:buSzPts val="1440"/>
              <a:buChar char="🡽"/>
              <a:defRPr sz="1600"/>
            </a:lvl7pPr>
            <a:lvl8pPr marL="3657600" lvl="7" indent="-320040" algn="l">
              <a:spcBef>
                <a:spcPts val="600"/>
              </a:spcBef>
              <a:spcAft>
                <a:spcPts val="0"/>
              </a:spcAft>
              <a:buSzPts val="1440"/>
              <a:buChar char="🡽"/>
              <a:defRPr sz="1600"/>
            </a:lvl8pPr>
            <a:lvl9pPr marL="4114800" lvl="8" indent="-320040" algn="l">
              <a:spcBef>
                <a:spcPts val="600"/>
              </a:spcBef>
              <a:spcAft>
                <a:spcPts val="0"/>
              </a:spcAft>
              <a:buSzPts val="1440"/>
              <a:buChar char="🡽"/>
              <a:defRPr sz="1600"/>
            </a:lvl9pPr>
          </a:lstStyle>
          <a:p>
            <a:endParaRPr/>
          </a:p>
        </p:txBody>
      </p:sp>
      <p:sp>
        <p:nvSpPr>
          <p:cNvPr id="102" name="Google Shape;102;p28"/>
          <p:cNvSpPr txBox="1">
            <a:spLocks noGrp="1"/>
          </p:cNvSpPr>
          <p:nvPr>
            <p:ph type="body" idx="3"/>
          </p:nvPr>
        </p:nvSpPr>
        <p:spPr>
          <a:xfrm>
            <a:off x="4779495" y="1735138"/>
            <a:ext cx="3931920" cy="83325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600"/>
              </a:spcBef>
              <a:spcAft>
                <a:spcPts val="0"/>
              </a:spcAft>
              <a:buSzPts val="2340"/>
              <a:buNone/>
              <a:defRPr sz="2600" b="0">
                <a:solidFill>
                  <a:schemeClr val="accent2"/>
                </a:solidFill>
              </a:defRPr>
            </a:lvl1pPr>
            <a:lvl2pPr marL="914400" lvl="1" indent="-228600" algn="l">
              <a:spcBef>
                <a:spcPts val="600"/>
              </a:spcBef>
              <a:spcAft>
                <a:spcPts val="0"/>
              </a:spcAft>
              <a:buSzPts val="1800"/>
              <a:buNone/>
              <a:defRPr sz="2000" b="1"/>
            </a:lvl2pPr>
            <a:lvl3pPr marL="1371600" lvl="2" indent="-228600" algn="l">
              <a:spcBef>
                <a:spcPts val="600"/>
              </a:spcBef>
              <a:spcAft>
                <a:spcPts val="0"/>
              </a:spcAft>
              <a:buSzPts val="1620"/>
              <a:buNone/>
              <a:defRPr sz="1800" b="1"/>
            </a:lvl3pPr>
            <a:lvl4pPr marL="1828800" lvl="3" indent="-228600" algn="l">
              <a:spcBef>
                <a:spcPts val="600"/>
              </a:spcBef>
              <a:spcAft>
                <a:spcPts val="0"/>
              </a:spcAft>
              <a:buSzPts val="1440"/>
              <a:buNone/>
              <a:defRPr sz="1600" b="1"/>
            </a:lvl4pPr>
            <a:lvl5pPr marL="2286000" lvl="4" indent="-228600" algn="l">
              <a:spcBef>
                <a:spcPts val="600"/>
              </a:spcBef>
              <a:spcAft>
                <a:spcPts val="0"/>
              </a:spcAft>
              <a:buSzPts val="1440"/>
              <a:buNone/>
              <a:defRPr sz="1600" b="1"/>
            </a:lvl5pPr>
            <a:lvl6pPr marL="2743200" lvl="5" indent="-228600" algn="l">
              <a:spcBef>
                <a:spcPts val="600"/>
              </a:spcBef>
              <a:spcAft>
                <a:spcPts val="0"/>
              </a:spcAft>
              <a:buSzPts val="1440"/>
              <a:buNone/>
              <a:defRPr sz="1600" b="1"/>
            </a:lvl6pPr>
            <a:lvl7pPr marL="3200400" lvl="6" indent="-228600" algn="l">
              <a:spcBef>
                <a:spcPts val="600"/>
              </a:spcBef>
              <a:spcAft>
                <a:spcPts val="0"/>
              </a:spcAft>
              <a:buSzPts val="1440"/>
              <a:buNone/>
              <a:defRPr sz="1600" b="1"/>
            </a:lvl7pPr>
            <a:lvl8pPr marL="3657600" lvl="7" indent="-228600" algn="l">
              <a:spcBef>
                <a:spcPts val="600"/>
              </a:spcBef>
              <a:spcAft>
                <a:spcPts val="0"/>
              </a:spcAft>
              <a:buSzPts val="1440"/>
              <a:buNone/>
              <a:defRPr sz="1600" b="1"/>
            </a:lvl8pPr>
            <a:lvl9pPr marL="4114800" lvl="8" indent="-228600" algn="l">
              <a:spcBef>
                <a:spcPts val="600"/>
              </a:spcBef>
              <a:spcAft>
                <a:spcPts val="0"/>
              </a:spcAft>
              <a:buSzPts val="1440"/>
              <a:buNone/>
              <a:defRPr sz="1600" b="1"/>
            </a:lvl9pPr>
          </a:lstStyle>
          <a:p>
            <a:endParaRPr/>
          </a:p>
        </p:txBody>
      </p:sp>
      <p:sp>
        <p:nvSpPr>
          <p:cNvPr id="103" name="Google Shape;103;p28"/>
          <p:cNvSpPr txBox="1">
            <a:spLocks noGrp="1"/>
          </p:cNvSpPr>
          <p:nvPr>
            <p:ph type="body" idx="4"/>
          </p:nvPr>
        </p:nvSpPr>
        <p:spPr>
          <a:xfrm>
            <a:off x="4779495" y="2590800"/>
            <a:ext cx="3931920" cy="3535362"/>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buChar char="🡽"/>
              <a:defRPr sz="2200"/>
            </a:lvl1pPr>
            <a:lvl2pPr marL="914400" lvl="1" indent="-342900" algn="l">
              <a:spcBef>
                <a:spcPts val="600"/>
              </a:spcBef>
              <a:spcAft>
                <a:spcPts val="0"/>
              </a:spcAft>
              <a:buSzPts val="1800"/>
              <a:buChar char="🡽"/>
              <a:defRPr sz="2000"/>
            </a:lvl2pPr>
            <a:lvl3pPr marL="1371600" lvl="2" indent="-331469" algn="l">
              <a:spcBef>
                <a:spcPts val="600"/>
              </a:spcBef>
              <a:spcAft>
                <a:spcPts val="0"/>
              </a:spcAft>
              <a:buSzPts val="1620"/>
              <a:buChar char="🡽"/>
              <a:defRPr sz="1800"/>
            </a:lvl3pPr>
            <a:lvl4pPr marL="1828800" lvl="3" indent="-331469" algn="l">
              <a:spcBef>
                <a:spcPts val="600"/>
              </a:spcBef>
              <a:spcAft>
                <a:spcPts val="0"/>
              </a:spcAft>
              <a:buSzPts val="1620"/>
              <a:buChar char="🡽"/>
              <a:defRPr sz="1800"/>
            </a:lvl4pPr>
            <a:lvl5pPr marL="2286000" lvl="4" indent="-331470" algn="l">
              <a:spcBef>
                <a:spcPts val="600"/>
              </a:spcBef>
              <a:spcAft>
                <a:spcPts val="0"/>
              </a:spcAft>
              <a:buSzPts val="1620"/>
              <a:buChar char="🡽"/>
              <a:defRPr sz="1800"/>
            </a:lvl5pPr>
            <a:lvl6pPr marL="2743200" lvl="5" indent="-320039" algn="l">
              <a:spcBef>
                <a:spcPts val="600"/>
              </a:spcBef>
              <a:spcAft>
                <a:spcPts val="0"/>
              </a:spcAft>
              <a:buSzPts val="1440"/>
              <a:buChar char="🡽"/>
              <a:defRPr sz="1600"/>
            </a:lvl6pPr>
            <a:lvl7pPr marL="3200400" lvl="6" indent="-320039" algn="l">
              <a:spcBef>
                <a:spcPts val="600"/>
              </a:spcBef>
              <a:spcAft>
                <a:spcPts val="0"/>
              </a:spcAft>
              <a:buSzPts val="1440"/>
              <a:buChar char="🡽"/>
              <a:defRPr sz="1600"/>
            </a:lvl7pPr>
            <a:lvl8pPr marL="3657600" lvl="7" indent="-320040" algn="l">
              <a:spcBef>
                <a:spcPts val="600"/>
              </a:spcBef>
              <a:spcAft>
                <a:spcPts val="0"/>
              </a:spcAft>
              <a:buSzPts val="1440"/>
              <a:buChar char="🡽"/>
              <a:defRPr sz="1600"/>
            </a:lvl8pPr>
            <a:lvl9pPr marL="4114800" lvl="8" indent="-320040" algn="l">
              <a:spcBef>
                <a:spcPts val="600"/>
              </a:spcBef>
              <a:spcAft>
                <a:spcPts val="0"/>
              </a:spcAft>
              <a:buSzPts val="1440"/>
              <a:buChar char="🡽"/>
              <a:defRPr sz="1600"/>
            </a:lvl9pPr>
          </a:lstStyle>
          <a:p>
            <a:endParaRPr/>
          </a:p>
        </p:txBody>
      </p:sp>
      <p:sp>
        <p:nvSpPr>
          <p:cNvPr id="104" name="Google Shape;104;p28"/>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8"/>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8"/>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29"/>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9" name="Google Shape;109;p29"/>
          <p:cNvGrpSpPr/>
          <p:nvPr/>
        </p:nvGrpSpPr>
        <p:grpSpPr>
          <a:xfrm>
            <a:off x="284163" y="1577847"/>
            <a:ext cx="8576373" cy="137411"/>
            <a:chOff x="284163" y="1577847"/>
            <a:chExt cx="8576373" cy="137411"/>
          </a:xfrm>
        </p:grpSpPr>
        <p:sp>
          <p:nvSpPr>
            <p:cNvPr id="110" name="Google Shape;110;p29"/>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 name="Google Shape;111;p29"/>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 name="Google Shape;112;p29"/>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13" name="Google Shape;113;p29"/>
          <p:cNvSpPr txBox="1">
            <a:spLocks noGrp="1"/>
          </p:cNvSpPr>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29"/>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9"/>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9"/>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body" idx="1"/>
          </p:nvPr>
        </p:nvSpPr>
        <p:spPr>
          <a:xfrm>
            <a:off x="1781503" y="2133600"/>
            <a:ext cx="7076747" cy="3992563"/>
          </a:xfrm>
          <a:prstGeom prst="rect">
            <a:avLst/>
          </a:prstGeom>
          <a:noFill/>
          <a:ln>
            <a:noFill/>
          </a:ln>
        </p:spPr>
        <p:txBody>
          <a:bodyPr spcFirstLastPara="1" wrap="square" lIns="91425" tIns="45700" rIns="91425" bIns="45700" anchor="t" anchorCtr="0">
            <a:normAutofit/>
          </a:bodyPr>
          <a:lstStyle>
            <a:lvl1pPr marL="457200" marR="0" lvl="0" indent="-365760" algn="l" rtl="0">
              <a:spcBef>
                <a:spcPts val="2000"/>
              </a:spcBef>
              <a:spcAft>
                <a:spcPts val="0"/>
              </a:spcAft>
              <a:buClr>
                <a:srgbClr val="A5A5A5"/>
              </a:buClr>
              <a:buSzPts val="2160"/>
              <a:buFont typeface="Noto Sans Symbols"/>
              <a:buChar char="🡽"/>
              <a:defRPr sz="2400" b="0" i="0" u="none" strike="noStrike" cap="none">
                <a:solidFill>
                  <a:srgbClr val="262626"/>
                </a:solidFill>
                <a:latin typeface="Calibri"/>
                <a:ea typeface="Calibri"/>
                <a:cs typeface="Calibri"/>
                <a:sym typeface="Calibri"/>
              </a:defRPr>
            </a:lvl1pPr>
            <a:lvl2pPr marL="914400" marR="0" lvl="1" indent="-354330" algn="l" rtl="0">
              <a:spcBef>
                <a:spcPts val="600"/>
              </a:spcBef>
              <a:spcAft>
                <a:spcPts val="0"/>
              </a:spcAft>
              <a:buClr>
                <a:srgbClr val="3F3F3F"/>
              </a:buClr>
              <a:buSzPts val="1980"/>
              <a:buFont typeface="Noto Sans Symbols"/>
              <a:buChar char="🡽"/>
              <a:defRPr sz="2200" b="0" i="0" u="none" strike="noStrike" cap="none">
                <a:solidFill>
                  <a:srgbClr val="262626"/>
                </a:solidFill>
                <a:latin typeface="Calibri"/>
                <a:ea typeface="Calibri"/>
                <a:cs typeface="Calibri"/>
                <a:sym typeface="Calibri"/>
              </a:defRPr>
            </a:lvl2pPr>
            <a:lvl3pPr marL="1371600" marR="0" lvl="2" indent="-342900" algn="l" rtl="0">
              <a:spcBef>
                <a:spcPts val="600"/>
              </a:spcBef>
              <a:spcAft>
                <a:spcPts val="0"/>
              </a:spcAft>
              <a:buClr>
                <a:srgbClr val="A5A5A5"/>
              </a:buClr>
              <a:buSzPts val="1800"/>
              <a:buFont typeface="Noto Sans Symbols"/>
              <a:buChar char="🡽"/>
              <a:defRPr sz="2000" b="0" i="0" u="none" strike="noStrike" cap="none">
                <a:solidFill>
                  <a:srgbClr val="262626"/>
                </a:solidFill>
                <a:latin typeface="Calibri"/>
                <a:ea typeface="Calibri"/>
                <a:cs typeface="Calibri"/>
                <a:sym typeface="Calibri"/>
              </a:defRPr>
            </a:lvl3pPr>
            <a:lvl4pPr marL="1828800" marR="0" lvl="3" indent="-331469" algn="l" rtl="0">
              <a:spcBef>
                <a:spcPts val="600"/>
              </a:spcBef>
              <a:spcAft>
                <a:spcPts val="0"/>
              </a:spcAft>
              <a:buClr>
                <a:srgbClr val="3F3F3F"/>
              </a:buClr>
              <a:buSzPts val="1620"/>
              <a:buFont typeface="Noto Sans Symbols"/>
              <a:buChar char="🡽"/>
              <a:defRPr sz="1800" b="0" i="0" u="none" strike="noStrike" cap="none">
                <a:solidFill>
                  <a:srgbClr val="262626"/>
                </a:solidFill>
                <a:latin typeface="Calibri"/>
                <a:ea typeface="Calibri"/>
                <a:cs typeface="Calibri"/>
                <a:sym typeface="Calibri"/>
              </a:defRPr>
            </a:lvl4pPr>
            <a:lvl5pPr marL="2286000" marR="0" lvl="4" indent="-331470" algn="l" rtl="0">
              <a:spcBef>
                <a:spcPts val="600"/>
              </a:spcBef>
              <a:spcAft>
                <a:spcPts val="0"/>
              </a:spcAft>
              <a:buClr>
                <a:srgbClr val="A5A5A5"/>
              </a:buClr>
              <a:buSzPts val="1620"/>
              <a:buFont typeface="Noto Sans Symbols"/>
              <a:buChar char="🡽"/>
              <a:defRPr sz="1800" b="0" i="0" u="none" strike="noStrike" cap="none">
                <a:solidFill>
                  <a:srgbClr val="262626"/>
                </a:solidFill>
                <a:latin typeface="Calibri"/>
                <a:ea typeface="Calibri"/>
                <a:cs typeface="Calibri"/>
                <a:sym typeface="Calibri"/>
              </a:defRPr>
            </a:lvl5pPr>
            <a:lvl6pPr marL="2743200" marR="0" lvl="5" indent="-331470" algn="l" rtl="0">
              <a:spcBef>
                <a:spcPts val="600"/>
              </a:spcBef>
              <a:spcAft>
                <a:spcPts val="0"/>
              </a:spcAft>
              <a:buClr>
                <a:srgbClr val="3F3F3F"/>
              </a:buClr>
              <a:buSzPts val="1620"/>
              <a:buFont typeface="Noto Sans Symbols"/>
              <a:buChar char="🡽"/>
              <a:defRPr sz="1800" b="0" i="0" u="none" strike="noStrike" cap="none">
                <a:solidFill>
                  <a:srgbClr val="262626"/>
                </a:solidFill>
                <a:latin typeface="Calibri"/>
                <a:ea typeface="Calibri"/>
                <a:cs typeface="Calibri"/>
                <a:sym typeface="Calibri"/>
              </a:defRPr>
            </a:lvl6pPr>
            <a:lvl7pPr marL="3200400" marR="0" lvl="6" indent="-331470" algn="l" rtl="0">
              <a:spcBef>
                <a:spcPts val="600"/>
              </a:spcBef>
              <a:spcAft>
                <a:spcPts val="0"/>
              </a:spcAft>
              <a:buClr>
                <a:srgbClr val="A5A5A5"/>
              </a:buClr>
              <a:buSzPts val="1620"/>
              <a:buFont typeface="Noto Sans Symbols"/>
              <a:buChar char="🡽"/>
              <a:defRPr sz="1800" b="0" i="0" u="none" strike="noStrike" cap="none">
                <a:solidFill>
                  <a:srgbClr val="262626"/>
                </a:solidFill>
                <a:latin typeface="Calibri"/>
                <a:ea typeface="Calibri"/>
                <a:cs typeface="Calibri"/>
                <a:sym typeface="Calibri"/>
              </a:defRPr>
            </a:lvl7pPr>
            <a:lvl8pPr marL="3657600" marR="0" lvl="7" indent="-331470" algn="l" rtl="0">
              <a:spcBef>
                <a:spcPts val="600"/>
              </a:spcBef>
              <a:spcAft>
                <a:spcPts val="0"/>
              </a:spcAft>
              <a:buClr>
                <a:srgbClr val="3F3F3F"/>
              </a:buClr>
              <a:buSzPts val="1620"/>
              <a:buFont typeface="Noto Sans Symbols"/>
              <a:buChar char="🡽"/>
              <a:defRPr sz="1800" b="0" i="0" u="none" strike="noStrike" cap="none">
                <a:solidFill>
                  <a:srgbClr val="262626"/>
                </a:solidFill>
                <a:latin typeface="Calibri"/>
                <a:ea typeface="Calibri"/>
                <a:cs typeface="Calibri"/>
                <a:sym typeface="Calibri"/>
              </a:defRPr>
            </a:lvl8pPr>
            <a:lvl9pPr marL="4114800" marR="0" lvl="8" indent="-331470" algn="l" rtl="0">
              <a:spcBef>
                <a:spcPts val="600"/>
              </a:spcBef>
              <a:spcAft>
                <a:spcPts val="0"/>
              </a:spcAft>
              <a:buClr>
                <a:srgbClr val="A5A5A5"/>
              </a:buClr>
              <a:buSzPts val="1620"/>
              <a:buFont typeface="Noto Sans Symbols"/>
              <a:buChar char="🡽"/>
              <a:defRPr sz="1800" b="0" i="0" u="none" strike="noStrike" cap="none">
                <a:solidFill>
                  <a:srgbClr val="262626"/>
                </a:solidFill>
                <a:latin typeface="Calibri"/>
                <a:ea typeface="Calibri"/>
                <a:cs typeface="Calibri"/>
                <a:sym typeface="Calibri"/>
              </a:defRPr>
            </a:lvl9pPr>
          </a:lstStyle>
          <a:p>
            <a:endParaRPr/>
          </a:p>
        </p:txBody>
      </p:sp>
      <p:sp>
        <p:nvSpPr>
          <p:cNvPr id="7" name="Google Shape;7;p20"/>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1" i="0" u="none" strike="noStrike" cap="none">
                <a:solidFill>
                  <a:srgbClr val="A5A5A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1" i="0" u="none" strike="noStrike" cap="none">
                <a:solidFill>
                  <a:srgbClr val="A5A5A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0" b="1" i="0" u="none" strike="noStrike" cap="none">
                <a:solidFill>
                  <a:srgbClr val="262626"/>
                </a:solidFill>
                <a:latin typeface="Calibri"/>
                <a:ea typeface="Calibri"/>
                <a:cs typeface="Calibri"/>
                <a:sym typeface="Calibri"/>
              </a:defRPr>
            </a:lvl1pPr>
            <a:lvl2pPr marL="0" marR="0" lvl="1" indent="0" algn="r" rtl="0">
              <a:spcBef>
                <a:spcPts val="0"/>
              </a:spcBef>
              <a:buNone/>
              <a:defRPr sz="1400" b="1" i="0" u="none" strike="noStrike" cap="none">
                <a:solidFill>
                  <a:srgbClr val="262626"/>
                </a:solidFill>
                <a:latin typeface="Calibri"/>
                <a:ea typeface="Calibri"/>
                <a:cs typeface="Calibri"/>
                <a:sym typeface="Calibri"/>
              </a:defRPr>
            </a:lvl2pPr>
            <a:lvl3pPr marL="0" marR="0" lvl="2" indent="0" algn="r" rtl="0">
              <a:spcBef>
                <a:spcPts val="0"/>
              </a:spcBef>
              <a:buNone/>
              <a:defRPr sz="1400" b="1" i="0" u="none" strike="noStrike" cap="none">
                <a:solidFill>
                  <a:srgbClr val="262626"/>
                </a:solidFill>
                <a:latin typeface="Calibri"/>
                <a:ea typeface="Calibri"/>
                <a:cs typeface="Calibri"/>
                <a:sym typeface="Calibri"/>
              </a:defRPr>
            </a:lvl3pPr>
            <a:lvl4pPr marL="0" marR="0" lvl="3" indent="0" algn="r" rtl="0">
              <a:spcBef>
                <a:spcPts val="0"/>
              </a:spcBef>
              <a:buNone/>
              <a:defRPr sz="1400" b="1" i="0" u="none" strike="noStrike" cap="none">
                <a:solidFill>
                  <a:srgbClr val="262626"/>
                </a:solidFill>
                <a:latin typeface="Calibri"/>
                <a:ea typeface="Calibri"/>
                <a:cs typeface="Calibri"/>
                <a:sym typeface="Calibri"/>
              </a:defRPr>
            </a:lvl4pPr>
            <a:lvl5pPr marL="0" marR="0" lvl="4" indent="0" algn="r" rtl="0">
              <a:spcBef>
                <a:spcPts val="0"/>
              </a:spcBef>
              <a:buNone/>
              <a:defRPr sz="1400" b="1" i="0" u="none" strike="noStrike" cap="none">
                <a:solidFill>
                  <a:srgbClr val="262626"/>
                </a:solidFill>
                <a:latin typeface="Calibri"/>
                <a:ea typeface="Calibri"/>
                <a:cs typeface="Calibri"/>
                <a:sym typeface="Calibri"/>
              </a:defRPr>
            </a:lvl5pPr>
            <a:lvl6pPr marL="0" marR="0" lvl="5" indent="0" algn="r" rtl="0">
              <a:spcBef>
                <a:spcPts val="0"/>
              </a:spcBef>
              <a:buNone/>
              <a:defRPr sz="1400" b="1" i="0" u="none" strike="noStrike" cap="none">
                <a:solidFill>
                  <a:srgbClr val="262626"/>
                </a:solidFill>
                <a:latin typeface="Calibri"/>
                <a:ea typeface="Calibri"/>
                <a:cs typeface="Calibri"/>
                <a:sym typeface="Calibri"/>
              </a:defRPr>
            </a:lvl6pPr>
            <a:lvl7pPr marL="0" marR="0" lvl="6" indent="0" algn="r" rtl="0">
              <a:spcBef>
                <a:spcPts val="0"/>
              </a:spcBef>
              <a:buNone/>
              <a:defRPr sz="1400" b="1" i="0" u="none" strike="noStrike" cap="none">
                <a:solidFill>
                  <a:srgbClr val="262626"/>
                </a:solidFill>
                <a:latin typeface="Calibri"/>
                <a:ea typeface="Calibri"/>
                <a:cs typeface="Calibri"/>
                <a:sym typeface="Calibri"/>
              </a:defRPr>
            </a:lvl7pPr>
            <a:lvl8pPr marL="0" marR="0" lvl="7" indent="0" algn="r" rtl="0">
              <a:spcBef>
                <a:spcPts val="0"/>
              </a:spcBef>
              <a:buNone/>
              <a:defRPr sz="1400" b="1" i="0" u="none" strike="noStrike" cap="none">
                <a:solidFill>
                  <a:srgbClr val="262626"/>
                </a:solidFill>
                <a:latin typeface="Calibri"/>
                <a:ea typeface="Calibri"/>
                <a:cs typeface="Calibri"/>
                <a:sym typeface="Calibri"/>
              </a:defRPr>
            </a:lvl8pPr>
            <a:lvl9pPr marL="0" marR="0" lvl="8" indent="0" algn="r" rtl="0">
              <a:spcBef>
                <a:spcPts val="0"/>
              </a:spcBef>
              <a:buNone/>
              <a:defRPr sz="1400" b="1" i="0" u="none" strike="noStrike" cap="none">
                <a:solidFill>
                  <a:srgbClr val="26262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 name="Google Shape;10;p20"/>
          <p:cNvSpPr txBox="1">
            <a:spLocks noGrp="1"/>
          </p:cNvSpPr>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marR="0" lvl="0" algn="r" rtl="0">
              <a:spcBef>
                <a:spcPts val="0"/>
              </a:spcBef>
              <a:spcAft>
                <a:spcPts val="0"/>
              </a:spcAft>
              <a:buClr>
                <a:schemeClr val="lt1"/>
              </a:buClr>
              <a:buSzPts val="4200"/>
              <a:buFont typeface="Corbel"/>
              <a:buNone/>
              <a:defRPr sz="4200" b="0" i="0" u="none" strike="noStrike" cap="non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Introduction To Compiler</a:t>
            </a:r>
            <a:endParaRPr/>
          </a:p>
        </p:txBody>
      </p:sp>
      <p:sp>
        <p:nvSpPr>
          <p:cNvPr id="205" name="Google Shape;205;p1"/>
          <p:cNvSpPr txBox="1">
            <a:spLocks noGrp="1"/>
          </p:cNvSpPr>
          <p:nvPr>
            <p:ph type="subTitle" idx="1"/>
          </p:nvPr>
        </p:nvSpPr>
        <p:spPr>
          <a:xfrm>
            <a:off x="476205" y="1532427"/>
            <a:ext cx="2789509" cy="48463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620"/>
              <a:buFont typeface="Noto Sans Symbols"/>
              <a:buNone/>
            </a:pPr>
            <a:r>
              <a:rPr lang="en-US"/>
              <a:t>Course Code: CSC 3220</a:t>
            </a:r>
            <a:endParaRPr/>
          </a:p>
        </p:txBody>
      </p:sp>
      <p:sp>
        <p:nvSpPr>
          <p:cNvPr id="206" name="Google Shape;206;p1"/>
          <p:cNvSpPr txBox="1"/>
          <p:nvPr/>
        </p:nvSpPr>
        <p:spPr>
          <a:xfrm>
            <a:off x="76971" y="2446757"/>
            <a:ext cx="9024614"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rgbClr val="0070C0"/>
                </a:solidFill>
                <a:latin typeface="Arial"/>
                <a:ea typeface="Arial"/>
                <a:cs typeface="Arial"/>
                <a:sym typeface="Arial"/>
              </a:rPr>
              <a:t>Dept. of Computer Science</a:t>
            </a:r>
            <a:endParaRPr/>
          </a:p>
          <a:p>
            <a:pPr marL="0" marR="0" lvl="0" indent="0" algn="ctr" rtl="0">
              <a:spcBef>
                <a:spcPts val="0"/>
              </a:spcBef>
              <a:spcAft>
                <a:spcPts val="0"/>
              </a:spcAft>
              <a:buNone/>
            </a:pPr>
            <a:r>
              <a:rPr lang="en-US" sz="2000" b="1" i="0" u="none" strike="noStrike" cap="none">
                <a:solidFill>
                  <a:srgbClr val="0070C0"/>
                </a:solidFill>
                <a:latin typeface="Arial"/>
                <a:ea typeface="Arial"/>
                <a:cs typeface="Arial"/>
                <a:sym typeface="Arial"/>
              </a:rPr>
              <a:t>Faculty of Science and Technology</a:t>
            </a:r>
            <a:endParaRPr sz="2400" b="1" i="0" u="none" strike="noStrike" cap="none">
              <a:solidFill>
                <a:srgbClr val="0070C0"/>
              </a:solidFill>
              <a:latin typeface="Arial"/>
              <a:ea typeface="Arial"/>
              <a:cs typeface="Arial"/>
              <a:sym typeface="Arial"/>
            </a:endParaRPr>
          </a:p>
        </p:txBody>
      </p:sp>
      <p:graphicFrame>
        <p:nvGraphicFramePr>
          <p:cNvPr id="207" name="Google Shape;207;p1"/>
          <p:cNvGraphicFramePr/>
          <p:nvPr/>
        </p:nvGraphicFramePr>
        <p:xfrm>
          <a:off x="476205" y="5186042"/>
          <a:ext cx="8335800" cy="757450"/>
        </p:xfrm>
        <a:graphic>
          <a:graphicData uri="http://schemas.openxmlformats.org/drawingml/2006/table">
            <a:tbl>
              <a:tblPr firstRow="1" bandRow="1">
                <a:noFill/>
                <a:tableStyleId>{B8BBDE3E-B2AA-49B4-ACB9-6E946CA4D7BE}</a:tableStyleId>
              </a:tblPr>
              <a:tblGrid>
                <a:gridCol w="1483225">
                  <a:extLst>
                    <a:ext uri="{9D8B030D-6E8A-4147-A177-3AD203B41FA5}">
                      <a16:colId xmlns:a16="http://schemas.microsoft.com/office/drawing/2014/main" val="20000"/>
                    </a:ext>
                  </a:extLst>
                </a:gridCol>
                <a:gridCol w="1397725">
                  <a:extLst>
                    <a:ext uri="{9D8B030D-6E8A-4147-A177-3AD203B41FA5}">
                      <a16:colId xmlns:a16="http://schemas.microsoft.com/office/drawing/2014/main" val="20001"/>
                    </a:ext>
                  </a:extLst>
                </a:gridCol>
                <a:gridCol w="1227900">
                  <a:extLst>
                    <a:ext uri="{9D8B030D-6E8A-4147-A177-3AD203B41FA5}">
                      <a16:colId xmlns:a16="http://schemas.microsoft.com/office/drawing/2014/main" val="20002"/>
                    </a:ext>
                  </a:extLst>
                </a:gridCol>
                <a:gridCol w="1541425">
                  <a:extLst>
                    <a:ext uri="{9D8B030D-6E8A-4147-A177-3AD203B41FA5}">
                      <a16:colId xmlns:a16="http://schemas.microsoft.com/office/drawing/2014/main" val="20003"/>
                    </a:ext>
                  </a:extLst>
                </a:gridCol>
                <a:gridCol w="1240975">
                  <a:extLst>
                    <a:ext uri="{9D8B030D-6E8A-4147-A177-3AD203B41FA5}">
                      <a16:colId xmlns:a16="http://schemas.microsoft.com/office/drawing/2014/main" val="20004"/>
                    </a:ext>
                  </a:extLst>
                </a:gridCol>
                <a:gridCol w="1444550">
                  <a:extLst>
                    <a:ext uri="{9D8B030D-6E8A-4147-A177-3AD203B41FA5}">
                      <a16:colId xmlns:a16="http://schemas.microsoft.com/office/drawing/2014/main" val="20005"/>
                    </a:ext>
                  </a:extLst>
                </a:gridCol>
              </a:tblGrid>
              <a:tr h="378725">
                <a:tc>
                  <a:txBody>
                    <a:bodyPr/>
                    <a:lstStyle/>
                    <a:p>
                      <a:pPr marL="0" marR="0" lvl="0" indent="0" algn="l" rtl="0">
                        <a:spcBef>
                          <a:spcPts val="0"/>
                        </a:spcBef>
                        <a:spcAft>
                          <a:spcPts val="0"/>
                        </a:spcAft>
                        <a:buNone/>
                      </a:pPr>
                      <a:r>
                        <a:rPr lang="en-US" sz="1800" u="none" strike="noStrike" cap="none"/>
                        <a:t>Lecturer No:</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Week No:</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Semester:</a:t>
                      </a:r>
                      <a:endParaRPr/>
                    </a:p>
                  </a:txBody>
                  <a:tcPr marL="91450" marR="91450" marT="45725" marB="45725"/>
                </a:tc>
                <a:tc>
                  <a:txBody>
                    <a:bodyPr/>
                    <a:lstStyle/>
                    <a:p>
                      <a:pPr marL="0" marR="0" lvl="0" indent="0" algn="l" rtl="0">
                        <a:spcBef>
                          <a:spcPts val="0"/>
                        </a:spcBef>
                        <a:spcAft>
                          <a:spcPts val="0"/>
                        </a:spcAft>
                        <a:buNone/>
                      </a:pPr>
                      <a:r>
                        <a:rPr lang="en-US" sz="1800"/>
                        <a:t>Spring</a:t>
                      </a:r>
                      <a:endParaRPr/>
                    </a:p>
                  </a:txBody>
                  <a:tcPr marL="91450" marR="91450" marT="45725" marB="45725"/>
                </a:tc>
                <a:extLst>
                  <a:ext uri="{0D108BD9-81ED-4DB2-BD59-A6C34878D82A}">
                    <a16:rowId xmlns:a16="http://schemas.microsoft.com/office/drawing/2014/main" val="10000"/>
                  </a:ext>
                </a:extLst>
              </a:tr>
              <a:tr h="378725">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Lecturer:</a:t>
                      </a:r>
                      <a:endParaRPr/>
                    </a:p>
                  </a:txBody>
                  <a:tcPr marL="91450" marR="91450" marT="45725" marB="45725"/>
                </a:tc>
                <a:tc gridSpan="5">
                  <a:txBody>
                    <a:bodyPr/>
                    <a:lstStyle/>
                    <a:p>
                      <a:pPr marL="0" marR="0" lvl="0" indent="0" algn="l" rtl="0">
                        <a:spcBef>
                          <a:spcPts val="0"/>
                        </a:spcBef>
                        <a:spcAft>
                          <a:spcPts val="0"/>
                        </a:spcAft>
                        <a:buNone/>
                      </a:pPr>
                      <a:r>
                        <a:rPr lang="en-US" sz="1800" i="1"/>
                        <a:t>K. M. Imtiaz-Ud-Din</a:t>
                      </a:r>
                      <a:endParaRPr sz="1800" i="1"/>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08" name="Google Shape;208;p1"/>
          <p:cNvSpPr txBox="1"/>
          <p:nvPr/>
        </p:nvSpPr>
        <p:spPr>
          <a:xfrm>
            <a:off x="3320578" y="1538380"/>
            <a:ext cx="4164439" cy="484632"/>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A5A5A5"/>
              </a:buClr>
              <a:buSzPts val="1620"/>
              <a:buFont typeface="Noto Sans Symbols"/>
              <a:buNone/>
            </a:pPr>
            <a:r>
              <a:rPr lang="en-US" sz="1800" b="0" i="0" u="none" strike="noStrike" cap="none">
                <a:solidFill>
                  <a:schemeClr val="lt1"/>
                </a:solidFill>
                <a:latin typeface="Calibri"/>
                <a:ea typeface="Calibri"/>
                <a:cs typeface="Calibri"/>
                <a:sym typeface="Calibri"/>
              </a:rPr>
              <a:t>Course Title: Compiler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0"/>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The Phases of  a Compiler</a:t>
            </a:r>
            <a:endParaRPr/>
          </a:p>
          <a:p>
            <a:pPr marL="0" marR="0" lvl="0" indent="0" algn="l" rtl="0">
              <a:spcBef>
                <a:spcPts val="2000"/>
              </a:spcBef>
              <a:spcAft>
                <a:spcPts val="0"/>
              </a:spcAft>
              <a:buClr>
                <a:srgbClr val="A5A5A5"/>
              </a:buClr>
              <a:buSzPts val="2340"/>
              <a:buFont typeface="Noto Sans Symbols"/>
              <a:buNone/>
            </a:pPr>
            <a:endParaRPr sz="2600" b="1">
              <a:solidFill>
                <a:schemeClr val="dk1"/>
              </a:solidFill>
              <a:latin typeface="Calibri"/>
              <a:ea typeface="Calibri"/>
              <a:cs typeface="Calibri"/>
              <a:sym typeface="Calibri"/>
            </a:endParaRPr>
          </a:p>
        </p:txBody>
      </p:sp>
      <p:sp>
        <p:nvSpPr>
          <p:cNvPr id="327" name="Google Shape;327;p10"/>
          <p:cNvSpPr txBox="1"/>
          <p:nvPr/>
        </p:nvSpPr>
        <p:spPr>
          <a:xfrm>
            <a:off x="1066987" y="1528528"/>
            <a:ext cx="7626847" cy="369331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dirty="0">
                <a:solidFill>
                  <a:schemeClr val="dk1"/>
                </a:solidFill>
                <a:latin typeface="Calibri"/>
                <a:ea typeface="Calibri"/>
                <a:cs typeface="Calibri"/>
                <a:sym typeface="Calibri"/>
              </a:rPr>
              <a:t>After lexical analyzer compiled the above expression the output of lexical analyzer would be </a:t>
            </a:r>
            <a:endParaRPr dirty="0"/>
          </a:p>
          <a:p>
            <a:pPr marL="0" marR="0" lvl="0" indent="0" algn="ctr" rtl="0">
              <a:spcBef>
                <a:spcPts val="0"/>
              </a:spcBef>
              <a:spcAft>
                <a:spcPts val="0"/>
              </a:spcAft>
              <a:buNone/>
            </a:pPr>
            <a:r>
              <a:rPr lang="en-US" sz="1800" b="1" dirty="0">
                <a:solidFill>
                  <a:schemeClr val="dk1"/>
                </a:solidFill>
                <a:latin typeface="Calibri"/>
                <a:ea typeface="Calibri"/>
                <a:cs typeface="Calibri"/>
                <a:sym typeface="Calibri"/>
              </a:rPr>
              <a:t>&lt;</a:t>
            </a:r>
            <a:r>
              <a:rPr lang="en-US" sz="1800" b="1" dirty="0" err="1">
                <a:solidFill>
                  <a:schemeClr val="dk1"/>
                </a:solidFill>
                <a:latin typeface="Calibri"/>
                <a:ea typeface="Calibri"/>
                <a:cs typeface="Calibri"/>
                <a:sym typeface="Calibri"/>
              </a:rPr>
              <a:t>i</a:t>
            </a:r>
            <a:r>
              <a:rPr lang="en-US" sz="1800" b="1" dirty="0">
                <a:solidFill>
                  <a:schemeClr val="dk1"/>
                </a:solidFill>
                <a:latin typeface="Calibri"/>
                <a:ea typeface="Calibri"/>
                <a:cs typeface="Calibri"/>
                <a:sym typeface="Calibri"/>
              </a:rPr>
              <a:t> d , l &gt; &lt;=&gt; &lt;id, </a:t>
            </a:r>
            <a:r>
              <a:rPr lang="en-US" sz="1800" dirty="0">
                <a:solidFill>
                  <a:schemeClr val="dk1"/>
                </a:solidFill>
                <a:latin typeface="Calibri"/>
                <a:ea typeface="Calibri"/>
                <a:cs typeface="Calibri"/>
                <a:sym typeface="Calibri"/>
              </a:rPr>
              <a:t>2&gt; &lt;+&gt; </a:t>
            </a:r>
            <a:r>
              <a:rPr lang="en-US" sz="1800" b="1" dirty="0">
                <a:solidFill>
                  <a:schemeClr val="dk1"/>
                </a:solidFill>
                <a:latin typeface="Calibri"/>
                <a:ea typeface="Calibri"/>
                <a:cs typeface="Calibri"/>
                <a:sym typeface="Calibri"/>
              </a:rPr>
              <a:t>&lt;id, </a:t>
            </a:r>
            <a:r>
              <a:rPr lang="en-US" sz="1800" dirty="0">
                <a:solidFill>
                  <a:schemeClr val="dk1"/>
                </a:solidFill>
                <a:latin typeface="Calibri"/>
                <a:ea typeface="Calibri"/>
                <a:cs typeface="Calibri"/>
                <a:sym typeface="Calibri"/>
              </a:rPr>
              <a:t>3&gt; &lt;*&gt; &lt;60&gt;</a:t>
            </a:r>
            <a:endParaRPr dirty="0"/>
          </a:p>
          <a:p>
            <a:pPr marL="0" marR="0" lvl="0" indent="0" algn="just" rtl="0">
              <a:spcBef>
                <a:spcPts val="0"/>
              </a:spcBef>
              <a:spcAft>
                <a:spcPts val="0"/>
              </a:spcAft>
              <a:buNone/>
            </a:pPr>
            <a:r>
              <a:rPr lang="en-US" sz="1800"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Lexical Errors</a:t>
            </a:r>
            <a:r>
              <a:rPr lang="en-US" sz="1800" b="1"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A lexical error is a </a:t>
            </a:r>
            <a:r>
              <a:rPr lang="en-US" sz="1800" dirty="0">
                <a:solidFill>
                  <a:schemeClr val="dk1"/>
                </a:solidFill>
                <a:highlight>
                  <a:srgbClr val="FFFF00"/>
                </a:highlight>
                <a:latin typeface="Calibri"/>
                <a:ea typeface="Calibri"/>
                <a:cs typeface="Calibri"/>
                <a:sym typeface="Calibri"/>
              </a:rPr>
              <a:t>mistake in a lexeme</a:t>
            </a:r>
            <a:r>
              <a:rPr lang="en-US" sz="1800" dirty="0">
                <a:solidFill>
                  <a:schemeClr val="dk1"/>
                </a:solidFill>
                <a:latin typeface="Calibri"/>
                <a:ea typeface="Calibri"/>
                <a:cs typeface="Calibri"/>
                <a:sym typeface="Calibri"/>
              </a:rPr>
              <a:t>, for examples, typing </a:t>
            </a:r>
            <a:r>
              <a:rPr lang="en-US" sz="1800" b="1" dirty="0" err="1">
                <a:solidFill>
                  <a:schemeClr val="dk1"/>
                </a:solidFill>
                <a:latin typeface="Calibri"/>
                <a:ea typeface="Calibri"/>
                <a:cs typeface="Calibri"/>
                <a:sym typeface="Calibri"/>
              </a:rPr>
              <a:t>tehn</a:t>
            </a:r>
            <a:r>
              <a:rPr lang="en-US" sz="1800" dirty="0">
                <a:solidFill>
                  <a:schemeClr val="dk1"/>
                </a:solidFill>
                <a:latin typeface="Calibri"/>
                <a:ea typeface="Calibri"/>
                <a:cs typeface="Calibri"/>
                <a:sym typeface="Calibri"/>
              </a:rPr>
              <a:t> instead of </a:t>
            </a:r>
            <a:r>
              <a:rPr lang="en-US" sz="1800" b="1" dirty="0">
                <a:solidFill>
                  <a:schemeClr val="dk1"/>
                </a:solidFill>
                <a:latin typeface="Calibri"/>
                <a:ea typeface="Calibri"/>
                <a:cs typeface="Calibri"/>
                <a:sym typeface="Calibri"/>
              </a:rPr>
              <a:t>then</a:t>
            </a:r>
            <a:r>
              <a:rPr lang="en-US" sz="1800" dirty="0">
                <a:solidFill>
                  <a:schemeClr val="dk1"/>
                </a:solidFill>
                <a:latin typeface="Calibri"/>
                <a:ea typeface="Calibri"/>
                <a:cs typeface="Calibri"/>
                <a:sym typeface="Calibri"/>
              </a:rPr>
              <a:t>, or missing off one of the quotes in a literal.</a:t>
            </a:r>
            <a:endParaRPr sz="1800" b="1" dirty="0">
              <a:solidFill>
                <a:schemeClr val="dk1"/>
              </a:solidFill>
              <a:latin typeface="Calibri"/>
              <a:ea typeface="Calibri"/>
              <a:cs typeface="Calibri"/>
              <a:sym typeface="Calibri"/>
            </a:endParaRPr>
          </a:p>
          <a:p>
            <a:pPr marL="914400" marR="0" lvl="2" indent="0" algn="just"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1"/>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The Phases of  a Compiler</a:t>
            </a:r>
            <a:endParaRPr/>
          </a:p>
          <a:p>
            <a:pPr marL="0" marR="0" lvl="0" indent="0" algn="l" rtl="0">
              <a:spcBef>
                <a:spcPts val="2000"/>
              </a:spcBef>
              <a:spcAft>
                <a:spcPts val="0"/>
              </a:spcAft>
              <a:buClr>
                <a:srgbClr val="A5A5A5"/>
              </a:buClr>
              <a:buSzPts val="2340"/>
              <a:buFont typeface="Noto Sans Symbols"/>
              <a:buNone/>
            </a:pPr>
            <a:endParaRPr sz="2600" b="1">
              <a:solidFill>
                <a:schemeClr val="dk1"/>
              </a:solidFill>
              <a:latin typeface="Calibri"/>
              <a:ea typeface="Calibri"/>
              <a:cs typeface="Calibri"/>
              <a:sym typeface="Calibri"/>
            </a:endParaRPr>
          </a:p>
        </p:txBody>
      </p:sp>
      <p:sp>
        <p:nvSpPr>
          <p:cNvPr id="333" name="Google Shape;333;p11"/>
          <p:cNvSpPr txBox="1"/>
          <p:nvPr/>
        </p:nvSpPr>
        <p:spPr>
          <a:xfrm>
            <a:off x="1066987" y="1219032"/>
            <a:ext cx="7626847" cy="5386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b="1" dirty="0">
                <a:solidFill>
                  <a:schemeClr val="dk1"/>
                </a:solidFill>
                <a:latin typeface="Calibri"/>
                <a:ea typeface="Calibri"/>
                <a:cs typeface="Calibri"/>
                <a:sym typeface="Calibri"/>
              </a:rPr>
              <a:t>Syntax Analyzer:  </a:t>
            </a:r>
            <a:r>
              <a:rPr lang="en-US" sz="1800" dirty="0">
                <a:solidFill>
                  <a:schemeClr val="dk1"/>
                </a:solidFill>
                <a:latin typeface="Calibri"/>
                <a:ea typeface="Calibri"/>
                <a:cs typeface="Calibri"/>
                <a:sym typeface="Calibri"/>
              </a:rPr>
              <a:t>The second phase of the compiler is syntax analysis or </a:t>
            </a:r>
            <a:r>
              <a:rPr lang="en-US" sz="1800" dirty="0">
                <a:solidFill>
                  <a:schemeClr val="dk1"/>
                </a:solidFill>
                <a:highlight>
                  <a:srgbClr val="FFFF00"/>
                </a:highlight>
                <a:latin typeface="Calibri"/>
                <a:ea typeface="Calibri"/>
                <a:cs typeface="Calibri"/>
                <a:sym typeface="Calibri"/>
              </a:rPr>
              <a:t>parsing</a:t>
            </a:r>
            <a:r>
              <a:rPr lang="en-US" sz="1800" dirty="0">
                <a:solidFill>
                  <a:schemeClr val="dk1"/>
                </a:solidFill>
                <a:latin typeface="Calibri"/>
                <a:ea typeface="Calibri"/>
                <a:cs typeface="Calibri"/>
                <a:sym typeface="Calibri"/>
              </a:rPr>
              <a:t>. The parser uses the first components of the tokens produced by the lexical analyzer to create a tree-like intermediate representation that depicts the </a:t>
            </a:r>
            <a:r>
              <a:rPr lang="en-US" sz="1800" dirty="0">
                <a:solidFill>
                  <a:schemeClr val="dk1"/>
                </a:solidFill>
                <a:highlight>
                  <a:srgbClr val="FFFF00"/>
                </a:highlight>
                <a:latin typeface="Calibri"/>
                <a:ea typeface="Calibri"/>
                <a:cs typeface="Calibri"/>
                <a:sym typeface="Calibri"/>
              </a:rPr>
              <a:t>grammatical structure</a:t>
            </a:r>
            <a:r>
              <a:rPr lang="en-US" sz="1800" dirty="0">
                <a:solidFill>
                  <a:schemeClr val="dk1"/>
                </a:solidFill>
                <a:latin typeface="Calibri"/>
                <a:ea typeface="Calibri"/>
                <a:cs typeface="Calibri"/>
                <a:sym typeface="Calibri"/>
              </a:rPr>
              <a:t> of the token stream. A typical representation is a syntax tree in which each interior node represents an operation and the children of the node represent the arguments of the operation. A syntax tree for the token stream ( obtain from lexical analyzer) is shown below as the output of this phase.</a:t>
            </a:r>
            <a:endParaRPr dirty="0"/>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dirty="0">
                <a:solidFill>
                  <a:schemeClr val="dk1"/>
                </a:solidFill>
                <a:latin typeface="Calibri"/>
                <a:ea typeface="Calibri"/>
                <a:cs typeface="Calibri"/>
                <a:sym typeface="Calibri"/>
              </a:rPr>
              <a:t>		 </a:t>
            </a:r>
            <a:endParaRPr sz="2000" b="1"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914400" marR="0" lvl="2" indent="0" algn="just"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nvGrpSpPr>
          <p:cNvPr id="334" name="Google Shape;334;p11"/>
          <p:cNvGrpSpPr/>
          <p:nvPr/>
        </p:nvGrpSpPr>
        <p:grpSpPr>
          <a:xfrm>
            <a:off x="3267075" y="4363061"/>
            <a:ext cx="2609850" cy="1695451"/>
            <a:chOff x="192" y="2160"/>
            <a:chExt cx="1644" cy="1068"/>
          </a:xfrm>
        </p:grpSpPr>
        <p:sp>
          <p:nvSpPr>
            <p:cNvPr id="335" name="Google Shape;335;p11"/>
            <p:cNvSpPr txBox="1"/>
            <p:nvPr/>
          </p:nvSpPr>
          <p:spPr>
            <a:xfrm>
              <a:off x="192" y="2352"/>
              <a:ext cx="600" cy="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(id, 1)</a:t>
              </a:r>
              <a:endParaRPr/>
            </a:p>
          </p:txBody>
        </p:sp>
        <p:sp>
          <p:nvSpPr>
            <p:cNvPr id="336" name="Google Shape;336;p11"/>
            <p:cNvSpPr txBox="1"/>
            <p:nvPr/>
          </p:nvSpPr>
          <p:spPr>
            <a:xfrm>
              <a:off x="528" y="2640"/>
              <a:ext cx="600" cy="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(id,2)</a:t>
              </a:r>
              <a:endParaRPr/>
            </a:p>
          </p:txBody>
        </p:sp>
        <p:sp>
          <p:nvSpPr>
            <p:cNvPr id="337" name="Google Shape;337;p11"/>
            <p:cNvSpPr txBox="1"/>
            <p:nvPr/>
          </p:nvSpPr>
          <p:spPr>
            <a:xfrm>
              <a:off x="912" y="2928"/>
              <a:ext cx="600" cy="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(id,3)</a:t>
              </a:r>
              <a:endParaRPr/>
            </a:p>
          </p:txBody>
        </p:sp>
        <p:sp>
          <p:nvSpPr>
            <p:cNvPr id="338" name="Google Shape;338;p11"/>
            <p:cNvSpPr txBox="1"/>
            <p:nvPr/>
          </p:nvSpPr>
          <p:spPr>
            <a:xfrm>
              <a:off x="720" y="2160"/>
              <a:ext cx="300" cy="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t>
              </a:r>
              <a:endParaRPr/>
            </a:p>
          </p:txBody>
        </p:sp>
        <p:sp>
          <p:nvSpPr>
            <p:cNvPr id="339" name="Google Shape;339;p11"/>
            <p:cNvSpPr txBox="1"/>
            <p:nvPr/>
          </p:nvSpPr>
          <p:spPr>
            <a:xfrm>
              <a:off x="960" y="2352"/>
              <a:ext cx="300" cy="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  +</a:t>
              </a:r>
              <a:endParaRPr/>
            </a:p>
          </p:txBody>
        </p:sp>
        <p:sp>
          <p:nvSpPr>
            <p:cNvPr id="340" name="Google Shape;340;p11"/>
            <p:cNvSpPr txBox="1"/>
            <p:nvPr/>
          </p:nvSpPr>
          <p:spPr>
            <a:xfrm>
              <a:off x="1248" y="2640"/>
              <a:ext cx="300" cy="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   *</a:t>
              </a:r>
              <a:endParaRPr/>
            </a:p>
          </p:txBody>
        </p:sp>
        <p:sp>
          <p:nvSpPr>
            <p:cNvPr id="341" name="Google Shape;341;p11"/>
            <p:cNvSpPr txBox="1"/>
            <p:nvPr/>
          </p:nvSpPr>
          <p:spPr>
            <a:xfrm>
              <a:off x="1536" y="2928"/>
              <a:ext cx="300" cy="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60</a:t>
              </a:r>
              <a:endParaRPr/>
            </a:p>
          </p:txBody>
        </p:sp>
        <p:cxnSp>
          <p:nvCxnSpPr>
            <p:cNvPr id="342" name="Google Shape;342;p11"/>
            <p:cNvCxnSpPr/>
            <p:nvPr/>
          </p:nvCxnSpPr>
          <p:spPr>
            <a:xfrm flipH="1">
              <a:off x="672" y="2352"/>
              <a:ext cx="96" cy="48"/>
            </a:xfrm>
            <a:prstGeom prst="straightConnector1">
              <a:avLst/>
            </a:prstGeom>
            <a:noFill/>
            <a:ln w="9525" cap="flat" cmpd="sng">
              <a:solidFill>
                <a:schemeClr val="dk1"/>
              </a:solidFill>
              <a:prstDash val="solid"/>
              <a:round/>
              <a:headEnd type="none" w="med" len="med"/>
              <a:tailEnd type="none" w="med" len="med"/>
            </a:ln>
          </p:spPr>
        </p:cxnSp>
        <p:cxnSp>
          <p:nvCxnSpPr>
            <p:cNvPr id="343" name="Google Shape;343;p11"/>
            <p:cNvCxnSpPr/>
            <p:nvPr/>
          </p:nvCxnSpPr>
          <p:spPr>
            <a:xfrm>
              <a:off x="912" y="2304"/>
              <a:ext cx="192" cy="144"/>
            </a:xfrm>
            <a:prstGeom prst="straightConnector1">
              <a:avLst/>
            </a:prstGeom>
            <a:noFill/>
            <a:ln w="9525" cap="flat" cmpd="sng">
              <a:solidFill>
                <a:schemeClr val="dk1"/>
              </a:solidFill>
              <a:prstDash val="solid"/>
              <a:round/>
              <a:headEnd type="none" w="med" len="med"/>
              <a:tailEnd type="none" w="med" len="med"/>
            </a:ln>
          </p:spPr>
        </p:cxnSp>
        <p:cxnSp>
          <p:nvCxnSpPr>
            <p:cNvPr id="344" name="Google Shape;344;p11"/>
            <p:cNvCxnSpPr/>
            <p:nvPr/>
          </p:nvCxnSpPr>
          <p:spPr>
            <a:xfrm flipH="1">
              <a:off x="884" y="2532"/>
              <a:ext cx="192" cy="192"/>
            </a:xfrm>
            <a:prstGeom prst="straightConnector1">
              <a:avLst/>
            </a:prstGeom>
            <a:noFill/>
            <a:ln w="9525" cap="flat" cmpd="sng">
              <a:solidFill>
                <a:schemeClr val="dk1"/>
              </a:solidFill>
              <a:prstDash val="solid"/>
              <a:round/>
              <a:headEnd type="none" w="med" len="med"/>
              <a:tailEnd type="none" w="med" len="med"/>
            </a:ln>
          </p:spPr>
        </p:cxnSp>
        <p:cxnSp>
          <p:nvCxnSpPr>
            <p:cNvPr id="345" name="Google Shape;345;p11"/>
            <p:cNvCxnSpPr/>
            <p:nvPr/>
          </p:nvCxnSpPr>
          <p:spPr>
            <a:xfrm>
              <a:off x="1200" y="2496"/>
              <a:ext cx="0" cy="0"/>
            </a:xfrm>
            <a:prstGeom prst="straightConnector1">
              <a:avLst/>
            </a:prstGeom>
            <a:noFill/>
            <a:ln w="9525" cap="flat" cmpd="sng">
              <a:solidFill>
                <a:schemeClr val="dk1"/>
              </a:solidFill>
              <a:prstDash val="solid"/>
              <a:round/>
              <a:headEnd type="none" w="med" len="med"/>
              <a:tailEnd type="none" w="med" len="med"/>
            </a:ln>
          </p:spPr>
        </p:cxnSp>
        <p:cxnSp>
          <p:nvCxnSpPr>
            <p:cNvPr id="346" name="Google Shape;346;p11"/>
            <p:cNvCxnSpPr/>
            <p:nvPr/>
          </p:nvCxnSpPr>
          <p:spPr>
            <a:xfrm>
              <a:off x="1152" y="2496"/>
              <a:ext cx="240" cy="192"/>
            </a:xfrm>
            <a:prstGeom prst="straightConnector1">
              <a:avLst/>
            </a:prstGeom>
            <a:noFill/>
            <a:ln w="9525" cap="flat" cmpd="sng">
              <a:solidFill>
                <a:schemeClr val="dk1"/>
              </a:solidFill>
              <a:prstDash val="solid"/>
              <a:round/>
              <a:headEnd type="none" w="med" len="med"/>
              <a:tailEnd type="none" w="med" len="med"/>
            </a:ln>
          </p:spPr>
        </p:cxnSp>
        <p:cxnSp>
          <p:nvCxnSpPr>
            <p:cNvPr id="347" name="Google Shape;347;p11"/>
            <p:cNvCxnSpPr/>
            <p:nvPr/>
          </p:nvCxnSpPr>
          <p:spPr>
            <a:xfrm flipH="1">
              <a:off x="1248" y="2784"/>
              <a:ext cx="144" cy="192"/>
            </a:xfrm>
            <a:prstGeom prst="straightConnector1">
              <a:avLst/>
            </a:prstGeom>
            <a:noFill/>
            <a:ln w="9525" cap="flat" cmpd="sng">
              <a:solidFill>
                <a:schemeClr val="dk1"/>
              </a:solidFill>
              <a:prstDash val="solid"/>
              <a:round/>
              <a:headEnd type="none" w="med" len="med"/>
              <a:tailEnd type="none" w="med" len="med"/>
            </a:ln>
          </p:spPr>
        </p:cxnSp>
        <p:cxnSp>
          <p:nvCxnSpPr>
            <p:cNvPr id="348" name="Google Shape;348;p11"/>
            <p:cNvCxnSpPr/>
            <p:nvPr/>
          </p:nvCxnSpPr>
          <p:spPr>
            <a:xfrm>
              <a:off x="1488" y="2784"/>
              <a:ext cx="192" cy="144"/>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2"/>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The Phases of  a Compiler</a:t>
            </a:r>
            <a:endParaRPr/>
          </a:p>
          <a:p>
            <a:pPr marL="0" marR="0" lvl="0" indent="0" algn="l" rtl="0">
              <a:spcBef>
                <a:spcPts val="2000"/>
              </a:spcBef>
              <a:spcAft>
                <a:spcPts val="0"/>
              </a:spcAft>
              <a:buClr>
                <a:srgbClr val="A5A5A5"/>
              </a:buClr>
              <a:buSzPts val="2340"/>
              <a:buFont typeface="Noto Sans Symbols"/>
              <a:buNone/>
            </a:pPr>
            <a:endParaRPr sz="2600" b="1">
              <a:solidFill>
                <a:schemeClr val="dk1"/>
              </a:solidFill>
              <a:latin typeface="Calibri"/>
              <a:ea typeface="Calibri"/>
              <a:cs typeface="Calibri"/>
              <a:sym typeface="Calibri"/>
            </a:endParaRPr>
          </a:p>
        </p:txBody>
      </p:sp>
      <p:sp>
        <p:nvSpPr>
          <p:cNvPr id="354" name="Google Shape;354;p12"/>
          <p:cNvSpPr txBox="1"/>
          <p:nvPr/>
        </p:nvSpPr>
        <p:spPr>
          <a:xfrm>
            <a:off x="1066987" y="1219032"/>
            <a:ext cx="7626847" cy="594008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dirty="0">
                <a:solidFill>
                  <a:schemeClr val="dk1"/>
                </a:solidFill>
                <a:latin typeface="Calibri"/>
                <a:ea typeface="Calibri"/>
                <a:cs typeface="Calibri"/>
                <a:sym typeface="Calibri"/>
              </a:rPr>
              <a:t>The tree has an interior node labeled * with </a:t>
            </a:r>
            <a:r>
              <a:rPr lang="en-US" sz="1800" b="1" dirty="0">
                <a:solidFill>
                  <a:schemeClr val="dk1"/>
                </a:solidFill>
                <a:latin typeface="Calibri"/>
                <a:ea typeface="Calibri"/>
                <a:cs typeface="Calibri"/>
                <a:sym typeface="Calibri"/>
              </a:rPr>
              <a:t>(id, 3) </a:t>
            </a:r>
            <a:r>
              <a:rPr lang="en-US" sz="1800" dirty="0">
                <a:solidFill>
                  <a:schemeClr val="dk1"/>
                </a:solidFill>
                <a:latin typeface="Calibri"/>
                <a:ea typeface="Calibri"/>
                <a:cs typeface="Calibri"/>
                <a:sym typeface="Calibri"/>
              </a:rPr>
              <a:t>as its left child and the integer </a:t>
            </a:r>
            <a:r>
              <a:rPr lang="en-US" sz="1800" b="1" dirty="0">
                <a:solidFill>
                  <a:schemeClr val="dk1"/>
                </a:solidFill>
                <a:latin typeface="Calibri"/>
                <a:ea typeface="Calibri"/>
                <a:cs typeface="Calibri"/>
                <a:sym typeface="Calibri"/>
              </a:rPr>
              <a:t>60 </a:t>
            </a:r>
            <a:r>
              <a:rPr lang="en-US" sz="1800" dirty="0">
                <a:solidFill>
                  <a:schemeClr val="dk1"/>
                </a:solidFill>
                <a:latin typeface="Calibri"/>
                <a:ea typeface="Calibri"/>
                <a:cs typeface="Calibri"/>
                <a:sym typeface="Calibri"/>
              </a:rPr>
              <a:t>as its right child. The node </a:t>
            </a:r>
            <a:r>
              <a:rPr lang="en-US" sz="1800" b="1" dirty="0">
                <a:solidFill>
                  <a:schemeClr val="dk1"/>
                </a:solidFill>
                <a:latin typeface="Calibri"/>
                <a:ea typeface="Calibri"/>
                <a:cs typeface="Calibri"/>
                <a:sym typeface="Calibri"/>
              </a:rPr>
              <a:t>(id, 3) </a:t>
            </a:r>
            <a:r>
              <a:rPr lang="en-US" sz="1800" dirty="0">
                <a:solidFill>
                  <a:schemeClr val="dk1"/>
                </a:solidFill>
                <a:latin typeface="Calibri"/>
                <a:ea typeface="Calibri"/>
                <a:cs typeface="Calibri"/>
                <a:sym typeface="Calibri"/>
              </a:rPr>
              <a:t>represents the identifier </a:t>
            </a:r>
            <a:r>
              <a:rPr lang="en-US" sz="1800" b="1" dirty="0">
                <a:solidFill>
                  <a:schemeClr val="dk1"/>
                </a:solidFill>
                <a:latin typeface="Calibri"/>
                <a:ea typeface="Calibri"/>
                <a:cs typeface="Calibri"/>
                <a:sym typeface="Calibri"/>
              </a:rPr>
              <a:t>rate. </a:t>
            </a:r>
            <a:r>
              <a:rPr lang="en-US" sz="1800" dirty="0">
                <a:solidFill>
                  <a:schemeClr val="dk1"/>
                </a:solidFill>
                <a:latin typeface="Calibri"/>
                <a:ea typeface="Calibri"/>
                <a:cs typeface="Calibri"/>
                <a:sym typeface="Calibri"/>
              </a:rPr>
              <a:t>The node labeled * makes it explicit that we must first multiply the value of </a:t>
            </a:r>
            <a:r>
              <a:rPr lang="en-US" sz="1800" b="1" dirty="0">
                <a:solidFill>
                  <a:schemeClr val="dk1"/>
                </a:solidFill>
                <a:latin typeface="Calibri"/>
                <a:ea typeface="Calibri"/>
                <a:cs typeface="Calibri"/>
                <a:sym typeface="Calibri"/>
              </a:rPr>
              <a:t>r a t e </a:t>
            </a:r>
            <a:r>
              <a:rPr lang="en-US" sz="1800" dirty="0">
                <a:solidFill>
                  <a:schemeClr val="dk1"/>
                </a:solidFill>
                <a:latin typeface="Calibri"/>
                <a:ea typeface="Calibri"/>
                <a:cs typeface="Calibri"/>
                <a:sym typeface="Calibri"/>
              </a:rPr>
              <a:t>by </a:t>
            </a:r>
            <a:r>
              <a:rPr lang="en-US" sz="1800" b="1" dirty="0">
                <a:solidFill>
                  <a:schemeClr val="dk1"/>
                </a:solidFill>
                <a:latin typeface="Calibri"/>
                <a:ea typeface="Calibri"/>
                <a:cs typeface="Calibri"/>
                <a:sym typeface="Calibri"/>
              </a:rPr>
              <a:t>60. </a:t>
            </a:r>
            <a:r>
              <a:rPr lang="en-US" sz="1800" dirty="0">
                <a:solidFill>
                  <a:schemeClr val="dk1"/>
                </a:solidFill>
                <a:latin typeface="Calibri"/>
                <a:ea typeface="Calibri"/>
                <a:cs typeface="Calibri"/>
                <a:sym typeface="Calibri"/>
              </a:rPr>
              <a:t>The node labeled + indicates that we must add the result of this multiplication to the value of </a:t>
            </a:r>
            <a:r>
              <a:rPr lang="en-US" sz="1800" dirty="0" err="1">
                <a:solidFill>
                  <a:schemeClr val="dk1"/>
                </a:solidFill>
                <a:latin typeface="Calibri"/>
                <a:ea typeface="Calibri"/>
                <a:cs typeface="Calibri"/>
                <a:sym typeface="Calibri"/>
              </a:rPr>
              <a:t>i</a:t>
            </a:r>
            <a:r>
              <a:rPr lang="en-US" sz="1800" dirty="0">
                <a:solidFill>
                  <a:schemeClr val="dk1"/>
                </a:solidFill>
                <a:latin typeface="Calibri"/>
                <a:ea typeface="Calibri"/>
                <a:cs typeface="Calibri"/>
                <a:sym typeface="Calibri"/>
              </a:rPr>
              <a:t> n </a:t>
            </a:r>
            <a:r>
              <a:rPr lang="en-US" sz="1800" dirty="0" err="1">
                <a:solidFill>
                  <a:schemeClr val="dk1"/>
                </a:solidFill>
                <a:latin typeface="Calibri"/>
                <a:ea typeface="Calibri"/>
                <a:cs typeface="Calibri"/>
                <a:sym typeface="Calibri"/>
              </a:rPr>
              <a:t>i</a:t>
            </a:r>
            <a:r>
              <a:rPr lang="en-US" sz="1800" dirty="0">
                <a:solidFill>
                  <a:schemeClr val="dk1"/>
                </a:solidFill>
                <a:latin typeface="Calibri"/>
                <a:ea typeface="Calibri"/>
                <a:cs typeface="Calibri"/>
                <a:sym typeface="Calibri"/>
              </a:rPr>
              <a:t> t </a:t>
            </a:r>
            <a:r>
              <a:rPr lang="en-US" sz="1800" dirty="0" err="1">
                <a:solidFill>
                  <a:schemeClr val="dk1"/>
                </a:solidFill>
                <a:latin typeface="Calibri"/>
                <a:ea typeface="Calibri"/>
                <a:cs typeface="Calibri"/>
                <a:sym typeface="Calibri"/>
              </a:rPr>
              <a:t>i</a:t>
            </a:r>
            <a:r>
              <a:rPr lang="en-US" sz="1800" dirty="0">
                <a:solidFill>
                  <a:schemeClr val="dk1"/>
                </a:solidFill>
                <a:latin typeface="Calibri"/>
                <a:ea typeface="Calibri"/>
                <a:cs typeface="Calibri"/>
                <a:sym typeface="Calibri"/>
              </a:rPr>
              <a:t> a l . The root of the tree, labeled =, indicates that we must store the result of this addition into the location for the identifier p o s </a:t>
            </a:r>
            <a:r>
              <a:rPr lang="en-US" sz="1800" dirty="0" err="1">
                <a:solidFill>
                  <a:schemeClr val="dk1"/>
                </a:solidFill>
                <a:latin typeface="Calibri"/>
                <a:ea typeface="Calibri"/>
                <a:cs typeface="Calibri"/>
                <a:sym typeface="Calibri"/>
              </a:rPr>
              <a:t>i</a:t>
            </a:r>
            <a:r>
              <a:rPr lang="en-US" sz="1800" dirty="0">
                <a:solidFill>
                  <a:schemeClr val="dk1"/>
                </a:solidFill>
                <a:latin typeface="Calibri"/>
                <a:ea typeface="Calibri"/>
                <a:cs typeface="Calibri"/>
                <a:sym typeface="Calibri"/>
              </a:rPr>
              <a:t> t </a:t>
            </a:r>
            <a:r>
              <a:rPr lang="en-US" sz="1800" dirty="0" err="1">
                <a:solidFill>
                  <a:schemeClr val="dk1"/>
                </a:solidFill>
                <a:latin typeface="Calibri"/>
                <a:ea typeface="Calibri"/>
                <a:cs typeface="Calibri"/>
                <a:sym typeface="Calibri"/>
              </a:rPr>
              <a:t>i</a:t>
            </a:r>
            <a:r>
              <a:rPr lang="en-US" sz="1800" dirty="0">
                <a:solidFill>
                  <a:schemeClr val="dk1"/>
                </a:solidFill>
                <a:latin typeface="Calibri"/>
                <a:ea typeface="Calibri"/>
                <a:cs typeface="Calibri"/>
                <a:sym typeface="Calibri"/>
              </a:rPr>
              <a:t> o n . This ordering of operations is consistent with the usual conventions of arithmetic which tell us that multiplication has higher precedence than addition, and hence that the multiplication is to be performed before the addition.</a:t>
            </a:r>
            <a:endParaRPr dirty="0"/>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dirty="0">
                <a:solidFill>
                  <a:schemeClr val="dk1"/>
                </a:solidFill>
                <a:latin typeface="Calibri"/>
                <a:ea typeface="Calibri"/>
                <a:cs typeface="Calibri"/>
                <a:sym typeface="Calibri"/>
              </a:rPr>
              <a:t>		 </a:t>
            </a:r>
            <a:endParaRPr sz="20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Syntax Error: </a:t>
            </a:r>
            <a:r>
              <a:rPr lang="en-US" sz="1800" dirty="0">
                <a:solidFill>
                  <a:schemeClr val="dk1"/>
                </a:solidFill>
                <a:latin typeface="Calibri"/>
                <a:ea typeface="Calibri"/>
                <a:cs typeface="Calibri"/>
                <a:sym typeface="Calibri"/>
              </a:rPr>
              <a:t>A </a:t>
            </a:r>
            <a:r>
              <a:rPr lang="en-US" sz="1800" dirty="0">
                <a:solidFill>
                  <a:schemeClr val="dk1"/>
                </a:solidFill>
                <a:highlight>
                  <a:srgbClr val="FFFF00"/>
                </a:highlight>
                <a:latin typeface="Calibri"/>
                <a:ea typeface="Calibri"/>
                <a:cs typeface="Calibri"/>
                <a:sym typeface="Calibri"/>
              </a:rPr>
              <a:t>grammatical error</a:t>
            </a:r>
            <a:r>
              <a:rPr lang="en-US" sz="1800" dirty="0">
                <a:solidFill>
                  <a:schemeClr val="dk1"/>
                </a:solidFill>
                <a:latin typeface="Calibri"/>
                <a:ea typeface="Calibri"/>
                <a:cs typeface="Calibri"/>
                <a:sym typeface="Calibri"/>
              </a:rPr>
              <a:t> is a one that violates the (grammatical) rules of the language, for example if x = 7 y := 4 (missing </a:t>
            </a:r>
            <a:r>
              <a:rPr lang="en-US" sz="1800" b="1" dirty="0">
                <a:solidFill>
                  <a:schemeClr val="dk1"/>
                </a:solidFill>
                <a:latin typeface="Calibri"/>
                <a:ea typeface="Calibri"/>
                <a:cs typeface="Calibri"/>
                <a:sym typeface="Calibri"/>
              </a:rPr>
              <a:t>then</a:t>
            </a:r>
            <a:r>
              <a:rPr lang="en-US" sz="1800" dirty="0">
                <a:solidFill>
                  <a:schemeClr val="dk1"/>
                </a:solidFill>
                <a:latin typeface="Calibri"/>
                <a:ea typeface="Calibri"/>
                <a:cs typeface="Calibri"/>
                <a:sym typeface="Calibri"/>
              </a:rPr>
              <a:t>).</a:t>
            </a:r>
            <a:endParaRPr sz="1800" b="1"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914400" marR="0" lvl="2" indent="0" algn="just"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3"/>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The Phases of  a Compiler</a:t>
            </a:r>
            <a:endParaRPr/>
          </a:p>
        </p:txBody>
      </p:sp>
      <p:sp>
        <p:nvSpPr>
          <p:cNvPr id="360" name="Google Shape;360;p13"/>
          <p:cNvSpPr txBox="1"/>
          <p:nvPr/>
        </p:nvSpPr>
        <p:spPr>
          <a:xfrm>
            <a:off x="1033791" y="1698481"/>
            <a:ext cx="7556400" cy="48333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dirty="0">
                <a:solidFill>
                  <a:schemeClr val="dk1"/>
                </a:solidFill>
                <a:latin typeface="Calibri"/>
                <a:ea typeface="Calibri"/>
                <a:cs typeface="Calibri"/>
                <a:sym typeface="Calibri"/>
              </a:rPr>
              <a:t>Semantic Analyzer: </a:t>
            </a:r>
            <a:r>
              <a:rPr lang="en-US" sz="1800" dirty="0">
                <a:solidFill>
                  <a:schemeClr val="dk1"/>
                </a:solidFill>
                <a:latin typeface="Calibri"/>
                <a:ea typeface="Calibri"/>
                <a:cs typeface="Calibri"/>
                <a:sym typeface="Calibri"/>
              </a:rPr>
              <a:t>The </a:t>
            </a:r>
            <a:r>
              <a:rPr lang="en-US" sz="1800" i="1" dirty="0">
                <a:solidFill>
                  <a:schemeClr val="dk1"/>
                </a:solidFill>
                <a:latin typeface="Calibri"/>
                <a:ea typeface="Calibri"/>
                <a:cs typeface="Calibri"/>
                <a:sym typeface="Calibri"/>
              </a:rPr>
              <a:t>semantic analyzer </a:t>
            </a:r>
            <a:r>
              <a:rPr lang="en-US" sz="1800" dirty="0">
                <a:solidFill>
                  <a:schemeClr val="dk1"/>
                </a:solidFill>
                <a:latin typeface="Calibri"/>
                <a:ea typeface="Calibri"/>
                <a:cs typeface="Calibri"/>
                <a:sym typeface="Calibri"/>
              </a:rPr>
              <a:t>uses the </a:t>
            </a:r>
            <a:r>
              <a:rPr lang="en-US" sz="1800" dirty="0">
                <a:solidFill>
                  <a:schemeClr val="dk1"/>
                </a:solidFill>
                <a:highlight>
                  <a:srgbClr val="FFFF00"/>
                </a:highlight>
                <a:latin typeface="Calibri"/>
                <a:ea typeface="Calibri"/>
                <a:cs typeface="Calibri"/>
                <a:sym typeface="Calibri"/>
              </a:rPr>
              <a:t>syntax tree</a:t>
            </a:r>
            <a:r>
              <a:rPr lang="en-US" sz="1800" dirty="0">
                <a:solidFill>
                  <a:schemeClr val="dk1"/>
                </a:solidFill>
                <a:latin typeface="Calibri"/>
                <a:ea typeface="Calibri"/>
                <a:cs typeface="Calibri"/>
                <a:sym typeface="Calibri"/>
              </a:rPr>
              <a:t> and the information in the </a:t>
            </a:r>
            <a:r>
              <a:rPr lang="en-US" sz="1800" dirty="0">
                <a:solidFill>
                  <a:schemeClr val="dk1"/>
                </a:solidFill>
                <a:highlight>
                  <a:srgbClr val="FFFF00"/>
                </a:highlight>
                <a:latin typeface="Calibri"/>
                <a:ea typeface="Calibri"/>
                <a:cs typeface="Calibri"/>
                <a:sym typeface="Calibri"/>
              </a:rPr>
              <a:t>symbol table</a:t>
            </a:r>
            <a:r>
              <a:rPr lang="en-US" sz="1800" dirty="0">
                <a:solidFill>
                  <a:schemeClr val="dk1"/>
                </a:solidFill>
                <a:latin typeface="Calibri"/>
                <a:ea typeface="Calibri"/>
                <a:cs typeface="Calibri"/>
                <a:sym typeface="Calibri"/>
              </a:rPr>
              <a:t> to check the source program for semantic consistency with the language definition. It also gathers type information and saves it in either the syntax tree or the symbol table, for subsequent use during intermediate-code generation.</a:t>
            </a:r>
            <a:endParaRPr dirty="0"/>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dirty="0">
                <a:solidFill>
                  <a:schemeClr val="dk1"/>
                </a:solidFill>
                <a:latin typeface="Calibri"/>
                <a:ea typeface="Calibri"/>
                <a:cs typeface="Calibri"/>
                <a:sym typeface="Calibri"/>
              </a:rPr>
              <a:t>Semantic analysis checks whether the parse tree constructed follows the rules of language. For example, assignment of values is between compatible data types, and adding string to an integer. Also, the semantic analyzer keeps track of identifiers, their types and expressions; whether identifiers are declared before use or not etc. In practice semantic analyzers are mainly concerned with type checking and type coercion based on type rules. </a:t>
            </a:r>
            <a:r>
              <a:rPr lang="en-US" sz="1800" dirty="0">
                <a:solidFill>
                  <a:schemeClr val="dk1"/>
                </a:solidFill>
                <a:highlight>
                  <a:srgbClr val="FFFF00"/>
                </a:highlight>
                <a:latin typeface="Calibri"/>
                <a:ea typeface="Calibri"/>
                <a:cs typeface="Calibri"/>
                <a:sym typeface="Calibri"/>
              </a:rPr>
              <a:t>The semantic analyzer produces an annotated syntax tree as an output.</a:t>
            </a:r>
            <a:endParaRPr dirty="0">
              <a:highlight>
                <a:srgbClr val="FFFF00"/>
              </a:highlight>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14"/>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The Phases of  a Compiler</a:t>
            </a:r>
            <a:endParaRPr/>
          </a:p>
        </p:txBody>
      </p:sp>
      <p:sp>
        <p:nvSpPr>
          <p:cNvPr id="366" name="Google Shape;366;p14"/>
          <p:cNvSpPr txBox="1"/>
          <p:nvPr/>
        </p:nvSpPr>
        <p:spPr>
          <a:xfrm>
            <a:off x="994491" y="1774402"/>
            <a:ext cx="7556508" cy="513986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000" b="1">
              <a:solidFill>
                <a:schemeClr val="dk1"/>
              </a:solidFill>
              <a:latin typeface="Calibri"/>
              <a:ea typeface="Calibri"/>
              <a:cs typeface="Calibri"/>
              <a:sym typeface="Calibri"/>
            </a:endParaRPr>
          </a:p>
          <a:p>
            <a:pPr marL="0" marR="0" lvl="0" indent="0" algn="just" rtl="0">
              <a:spcBef>
                <a:spcPts val="0"/>
              </a:spcBef>
              <a:spcAft>
                <a:spcPts val="0"/>
              </a:spcAft>
              <a:buNone/>
            </a:pPr>
            <a:endParaRPr sz="2000" b="1">
              <a:solidFill>
                <a:schemeClr val="dk1"/>
              </a:solidFill>
              <a:latin typeface="Calibri"/>
              <a:ea typeface="Calibri"/>
              <a:cs typeface="Calibri"/>
              <a:sym typeface="Calibri"/>
            </a:endParaRPr>
          </a:p>
          <a:p>
            <a:pPr marL="0" marR="0" lvl="0" indent="0" algn="just" rtl="0">
              <a:spcBef>
                <a:spcPts val="0"/>
              </a:spcBef>
              <a:spcAft>
                <a:spcPts val="0"/>
              </a:spcAft>
              <a:buNone/>
            </a:pPr>
            <a:endParaRPr sz="2000" b="1">
              <a:solidFill>
                <a:schemeClr val="dk1"/>
              </a:solidFill>
              <a:latin typeface="Calibri"/>
              <a:ea typeface="Calibri"/>
              <a:cs typeface="Calibri"/>
              <a:sym typeface="Calibri"/>
            </a:endParaRPr>
          </a:p>
          <a:p>
            <a:pPr marL="0" marR="0" lvl="0" indent="0" algn="just" rtl="0">
              <a:spcBef>
                <a:spcPts val="0"/>
              </a:spcBef>
              <a:spcAft>
                <a:spcPts val="0"/>
              </a:spcAft>
              <a:buNone/>
            </a:pPr>
            <a:endParaRPr sz="2000" b="1">
              <a:solidFill>
                <a:schemeClr val="dk1"/>
              </a:solidFill>
              <a:latin typeface="Calibri"/>
              <a:ea typeface="Calibri"/>
              <a:cs typeface="Calibri"/>
              <a:sym typeface="Calibri"/>
            </a:endParaRPr>
          </a:p>
          <a:p>
            <a:pPr marL="0" marR="0" lvl="0" indent="0" algn="just" rtl="0">
              <a:spcBef>
                <a:spcPts val="0"/>
              </a:spcBef>
              <a:spcAft>
                <a:spcPts val="0"/>
              </a:spcAft>
              <a:buNone/>
            </a:pPr>
            <a:endParaRPr sz="2000" b="1">
              <a:solidFill>
                <a:schemeClr val="dk1"/>
              </a:solidFill>
              <a:latin typeface="Calibri"/>
              <a:ea typeface="Calibri"/>
              <a:cs typeface="Calibri"/>
              <a:sym typeface="Calibri"/>
            </a:endParaRPr>
          </a:p>
          <a:p>
            <a:pPr marL="0" marR="0" lvl="0" indent="0" algn="just" rtl="0">
              <a:spcBef>
                <a:spcPts val="0"/>
              </a:spcBef>
              <a:spcAft>
                <a:spcPts val="0"/>
              </a:spcAft>
              <a:buNone/>
            </a:pPr>
            <a:endParaRPr sz="2000" b="1">
              <a:solidFill>
                <a:schemeClr val="dk1"/>
              </a:solidFill>
              <a:latin typeface="Calibri"/>
              <a:ea typeface="Calibri"/>
              <a:cs typeface="Calibri"/>
              <a:sym typeface="Calibri"/>
            </a:endParaRPr>
          </a:p>
          <a:p>
            <a:pPr marL="0" marR="0" lvl="0" indent="0" algn="just" rtl="0">
              <a:spcBef>
                <a:spcPts val="0"/>
              </a:spcBef>
              <a:spcAft>
                <a:spcPts val="0"/>
              </a:spcAft>
              <a:buNone/>
            </a:pPr>
            <a:endParaRPr sz="2000" b="1">
              <a:solidFill>
                <a:schemeClr val="dk1"/>
              </a:solidFill>
              <a:latin typeface="Calibri"/>
              <a:ea typeface="Calibri"/>
              <a:cs typeface="Calibri"/>
              <a:sym typeface="Calibri"/>
            </a:endParaRPr>
          </a:p>
          <a:p>
            <a:pPr marL="0" marR="0" lvl="0" indent="0" algn="just" rtl="0">
              <a:spcBef>
                <a:spcPts val="0"/>
              </a:spcBef>
              <a:spcAft>
                <a:spcPts val="0"/>
              </a:spcAft>
              <a:buNone/>
            </a:pPr>
            <a:endParaRPr sz="2000" b="1">
              <a:solidFill>
                <a:schemeClr val="dk1"/>
              </a:solidFill>
              <a:latin typeface="Calibri"/>
              <a:ea typeface="Calibri"/>
              <a:cs typeface="Calibri"/>
              <a:sym typeface="Calibri"/>
            </a:endParaRPr>
          </a:p>
          <a:p>
            <a:pPr marL="0" marR="0" lvl="0" indent="0" algn="just" rtl="0">
              <a:spcBef>
                <a:spcPts val="0"/>
              </a:spcBef>
              <a:spcAft>
                <a:spcPts val="0"/>
              </a:spcAft>
              <a:buNone/>
            </a:pPr>
            <a:endParaRPr sz="2000" b="1">
              <a:solidFill>
                <a:schemeClr val="dk1"/>
              </a:solidFill>
              <a:latin typeface="Calibri"/>
              <a:ea typeface="Calibri"/>
              <a:cs typeface="Calibri"/>
              <a:sym typeface="Calibri"/>
            </a:endParaRPr>
          </a:p>
          <a:p>
            <a:pPr marL="0" marR="0" lvl="0" indent="0" algn="just" rtl="0">
              <a:spcBef>
                <a:spcPts val="0"/>
              </a:spcBef>
              <a:spcAft>
                <a:spcPts val="0"/>
              </a:spcAft>
              <a:buNone/>
            </a:pPr>
            <a:endParaRPr sz="2000" b="1">
              <a:solidFill>
                <a:schemeClr val="dk1"/>
              </a:solidFill>
              <a:latin typeface="Calibri"/>
              <a:ea typeface="Calibri"/>
              <a:cs typeface="Calibri"/>
              <a:sym typeface="Calibri"/>
            </a:endParaRPr>
          </a:p>
          <a:p>
            <a:pPr marL="0" marR="0" lvl="0" indent="0" algn="just" rtl="0">
              <a:spcBef>
                <a:spcPts val="0"/>
              </a:spcBef>
              <a:spcAft>
                <a:spcPts val="0"/>
              </a:spcAft>
              <a:buNone/>
            </a:pPr>
            <a:endParaRPr sz="2000" b="1">
              <a:solidFill>
                <a:schemeClr val="dk1"/>
              </a:solidFill>
              <a:latin typeface="Calibri"/>
              <a:ea typeface="Calibri"/>
              <a:cs typeface="Calibri"/>
              <a:sym typeface="Calibri"/>
            </a:endParaRPr>
          </a:p>
          <a:p>
            <a:pPr marL="457200" marR="0" lvl="1" indent="0" algn="just"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grpSp>
        <p:nvGrpSpPr>
          <p:cNvPr id="367" name="Google Shape;367;p14"/>
          <p:cNvGrpSpPr/>
          <p:nvPr/>
        </p:nvGrpSpPr>
        <p:grpSpPr>
          <a:xfrm>
            <a:off x="1960273" y="1899819"/>
            <a:ext cx="3742610" cy="2348743"/>
            <a:chOff x="247" y="2201"/>
            <a:chExt cx="1865" cy="895"/>
          </a:xfrm>
        </p:grpSpPr>
        <p:sp>
          <p:nvSpPr>
            <p:cNvPr id="368" name="Google Shape;368;p14"/>
            <p:cNvSpPr txBox="1"/>
            <p:nvPr/>
          </p:nvSpPr>
          <p:spPr>
            <a:xfrm>
              <a:off x="247" y="2369"/>
              <a:ext cx="720" cy="1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(id, 1)</a:t>
              </a:r>
              <a:endParaRPr/>
            </a:p>
          </p:txBody>
        </p:sp>
        <p:sp>
          <p:nvSpPr>
            <p:cNvPr id="369" name="Google Shape;369;p14"/>
            <p:cNvSpPr txBox="1"/>
            <p:nvPr/>
          </p:nvSpPr>
          <p:spPr>
            <a:xfrm>
              <a:off x="444" y="2667"/>
              <a:ext cx="720" cy="1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(id,2)</a:t>
              </a:r>
              <a:endParaRPr/>
            </a:p>
          </p:txBody>
        </p:sp>
        <p:sp>
          <p:nvSpPr>
            <p:cNvPr id="370" name="Google Shape;370;p14"/>
            <p:cNvSpPr txBox="1"/>
            <p:nvPr/>
          </p:nvSpPr>
          <p:spPr>
            <a:xfrm>
              <a:off x="821" y="2955"/>
              <a:ext cx="720" cy="1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(id,3)</a:t>
              </a:r>
              <a:endParaRPr/>
            </a:p>
          </p:txBody>
        </p:sp>
        <p:sp>
          <p:nvSpPr>
            <p:cNvPr id="371" name="Google Shape;371;p14"/>
            <p:cNvSpPr txBox="1"/>
            <p:nvPr/>
          </p:nvSpPr>
          <p:spPr>
            <a:xfrm>
              <a:off x="640" y="2201"/>
              <a:ext cx="384" cy="1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a:t>
              </a:r>
              <a:endParaRPr/>
            </a:p>
          </p:txBody>
        </p:sp>
        <p:sp>
          <p:nvSpPr>
            <p:cNvPr id="372" name="Google Shape;372;p14"/>
            <p:cNvSpPr txBox="1"/>
            <p:nvPr/>
          </p:nvSpPr>
          <p:spPr>
            <a:xfrm>
              <a:off x="820" y="2352"/>
              <a:ext cx="384" cy="1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  +</a:t>
              </a:r>
              <a:endParaRPr/>
            </a:p>
          </p:txBody>
        </p:sp>
        <p:sp>
          <p:nvSpPr>
            <p:cNvPr id="373" name="Google Shape;373;p14"/>
            <p:cNvSpPr txBox="1"/>
            <p:nvPr/>
          </p:nvSpPr>
          <p:spPr>
            <a:xfrm>
              <a:off x="1164" y="2640"/>
              <a:ext cx="384" cy="1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   *</a:t>
              </a:r>
              <a:endParaRPr/>
            </a:p>
          </p:txBody>
        </p:sp>
        <p:sp>
          <p:nvSpPr>
            <p:cNvPr id="374" name="Google Shape;374;p14"/>
            <p:cNvSpPr txBox="1"/>
            <p:nvPr/>
          </p:nvSpPr>
          <p:spPr>
            <a:xfrm>
              <a:off x="1536" y="2928"/>
              <a:ext cx="576" cy="1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inttofloat</a:t>
              </a:r>
              <a:endParaRPr sz="1800" b="1">
                <a:solidFill>
                  <a:schemeClr val="dk1"/>
                </a:solidFill>
                <a:latin typeface="Times New Roman"/>
                <a:ea typeface="Times New Roman"/>
                <a:cs typeface="Times New Roman"/>
                <a:sym typeface="Times New Roman"/>
              </a:endParaRPr>
            </a:p>
          </p:txBody>
        </p:sp>
        <p:cxnSp>
          <p:nvCxnSpPr>
            <p:cNvPr id="375" name="Google Shape;375;p14"/>
            <p:cNvCxnSpPr/>
            <p:nvPr/>
          </p:nvCxnSpPr>
          <p:spPr>
            <a:xfrm flipH="1">
              <a:off x="656" y="2314"/>
              <a:ext cx="96" cy="48"/>
            </a:xfrm>
            <a:prstGeom prst="straightConnector1">
              <a:avLst/>
            </a:prstGeom>
            <a:noFill/>
            <a:ln w="9525" cap="flat" cmpd="sng">
              <a:solidFill>
                <a:schemeClr val="dk1"/>
              </a:solidFill>
              <a:prstDash val="solid"/>
              <a:round/>
              <a:headEnd type="none" w="med" len="med"/>
              <a:tailEnd type="none" w="med" len="med"/>
            </a:ln>
          </p:spPr>
        </p:cxnSp>
        <p:cxnSp>
          <p:nvCxnSpPr>
            <p:cNvPr id="376" name="Google Shape;376;p14"/>
            <p:cNvCxnSpPr/>
            <p:nvPr/>
          </p:nvCxnSpPr>
          <p:spPr>
            <a:xfrm>
              <a:off x="912" y="2304"/>
              <a:ext cx="104" cy="81"/>
            </a:xfrm>
            <a:prstGeom prst="straightConnector1">
              <a:avLst/>
            </a:prstGeom>
            <a:noFill/>
            <a:ln w="9525" cap="flat" cmpd="sng">
              <a:solidFill>
                <a:schemeClr val="dk1"/>
              </a:solidFill>
              <a:prstDash val="solid"/>
              <a:round/>
              <a:headEnd type="none" w="med" len="med"/>
              <a:tailEnd type="none" w="med" len="med"/>
            </a:ln>
          </p:spPr>
        </p:cxnSp>
        <p:cxnSp>
          <p:nvCxnSpPr>
            <p:cNvPr id="377" name="Google Shape;377;p14"/>
            <p:cNvCxnSpPr/>
            <p:nvPr/>
          </p:nvCxnSpPr>
          <p:spPr>
            <a:xfrm flipH="1">
              <a:off x="820" y="2476"/>
              <a:ext cx="192" cy="192"/>
            </a:xfrm>
            <a:prstGeom prst="straightConnector1">
              <a:avLst/>
            </a:prstGeom>
            <a:noFill/>
            <a:ln w="9525" cap="flat" cmpd="sng">
              <a:solidFill>
                <a:schemeClr val="dk1"/>
              </a:solidFill>
              <a:prstDash val="solid"/>
              <a:round/>
              <a:headEnd type="none" w="med" len="med"/>
              <a:tailEnd type="none" w="med" len="med"/>
            </a:ln>
          </p:spPr>
        </p:cxnSp>
        <p:cxnSp>
          <p:nvCxnSpPr>
            <p:cNvPr id="378" name="Google Shape;378;p14"/>
            <p:cNvCxnSpPr/>
            <p:nvPr/>
          </p:nvCxnSpPr>
          <p:spPr>
            <a:xfrm>
              <a:off x="1200" y="2496"/>
              <a:ext cx="0" cy="0"/>
            </a:xfrm>
            <a:prstGeom prst="straightConnector1">
              <a:avLst/>
            </a:prstGeom>
            <a:noFill/>
            <a:ln w="9525" cap="flat" cmpd="sng">
              <a:solidFill>
                <a:schemeClr val="dk1"/>
              </a:solidFill>
              <a:prstDash val="solid"/>
              <a:round/>
              <a:headEnd type="none" w="med" len="med"/>
              <a:tailEnd type="none" w="med" len="med"/>
            </a:ln>
          </p:spPr>
        </p:cxnSp>
        <p:cxnSp>
          <p:nvCxnSpPr>
            <p:cNvPr id="379" name="Google Shape;379;p14"/>
            <p:cNvCxnSpPr/>
            <p:nvPr/>
          </p:nvCxnSpPr>
          <p:spPr>
            <a:xfrm>
              <a:off x="1136" y="2463"/>
              <a:ext cx="240" cy="192"/>
            </a:xfrm>
            <a:prstGeom prst="straightConnector1">
              <a:avLst/>
            </a:prstGeom>
            <a:noFill/>
            <a:ln w="9525" cap="flat" cmpd="sng">
              <a:solidFill>
                <a:schemeClr val="dk1"/>
              </a:solidFill>
              <a:prstDash val="solid"/>
              <a:round/>
              <a:headEnd type="none" w="med" len="med"/>
              <a:tailEnd type="none" w="med" len="med"/>
            </a:ln>
          </p:spPr>
        </p:cxnSp>
        <p:cxnSp>
          <p:nvCxnSpPr>
            <p:cNvPr id="380" name="Google Shape;380;p14"/>
            <p:cNvCxnSpPr/>
            <p:nvPr/>
          </p:nvCxnSpPr>
          <p:spPr>
            <a:xfrm flipH="1">
              <a:off x="1206" y="2760"/>
              <a:ext cx="144" cy="192"/>
            </a:xfrm>
            <a:prstGeom prst="straightConnector1">
              <a:avLst/>
            </a:prstGeom>
            <a:noFill/>
            <a:ln w="9525" cap="flat" cmpd="sng">
              <a:solidFill>
                <a:schemeClr val="dk1"/>
              </a:solidFill>
              <a:prstDash val="solid"/>
              <a:round/>
              <a:headEnd type="none" w="med" len="med"/>
              <a:tailEnd type="none" w="med" len="med"/>
            </a:ln>
          </p:spPr>
        </p:cxnSp>
        <p:cxnSp>
          <p:nvCxnSpPr>
            <p:cNvPr id="381" name="Google Shape;381;p14"/>
            <p:cNvCxnSpPr/>
            <p:nvPr/>
          </p:nvCxnSpPr>
          <p:spPr>
            <a:xfrm>
              <a:off x="1488" y="2784"/>
              <a:ext cx="192" cy="144"/>
            </a:xfrm>
            <a:prstGeom prst="straightConnector1">
              <a:avLst/>
            </a:prstGeom>
            <a:noFill/>
            <a:ln w="9525" cap="flat" cmpd="sng">
              <a:solidFill>
                <a:schemeClr val="dk1"/>
              </a:solidFill>
              <a:prstDash val="solid"/>
              <a:round/>
              <a:headEnd type="none" w="med" len="med"/>
              <a:tailEnd type="none" w="med" len="med"/>
            </a:ln>
          </p:spPr>
        </p:cxnSp>
      </p:grpSp>
      <p:cxnSp>
        <p:nvCxnSpPr>
          <p:cNvPr id="382" name="Google Shape;382;p14"/>
          <p:cNvCxnSpPr/>
          <p:nvPr/>
        </p:nvCxnSpPr>
        <p:spPr>
          <a:xfrm>
            <a:off x="5008098" y="4150509"/>
            <a:ext cx="0" cy="304800"/>
          </a:xfrm>
          <a:prstGeom prst="straightConnector1">
            <a:avLst/>
          </a:prstGeom>
          <a:noFill/>
          <a:ln w="9525" cap="flat" cmpd="sng">
            <a:solidFill>
              <a:schemeClr val="dk1"/>
            </a:solidFill>
            <a:prstDash val="solid"/>
            <a:round/>
            <a:headEnd type="none" w="med" len="med"/>
            <a:tailEnd type="none" w="med" len="med"/>
          </a:ln>
        </p:spPr>
      </p:cxnSp>
      <p:sp>
        <p:nvSpPr>
          <p:cNvPr id="383" name="Google Shape;383;p14"/>
          <p:cNvSpPr txBox="1"/>
          <p:nvPr/>
        </p:nvSpPr>
        <p:spPr>
          <a:xfrm>
            <a:off x="4835962" y="4455309"/>
            <a:ext cx="6096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60</a:t>
            </a:r>
            <a:endParaRPr/>
          </a:p>
        </p:txBody>
      </p:sp>
      <p:sp>
        <p:nvSpPr>
          <p:cNvPr id="384" name="Google Shape;384;p14"/>
          <p:cNvSpPr txBox="1"/>
          <p:nvPr/>
        </p:nvSpPr>
        <p:spPr>
          <a:xfrm>
            <a:off x="2702362" y="4919707"/>
            <a:ext cx="21336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Conversion Action</a:t>
            </a:r>
            <a:endParaRPr/>
          </a:p>
        </p:txBody>
      </p:sp>
      <p:cxnSp>
        <p:nvCxnSpPr>
          <p:cNvPr id="385" name="Google Shape;385;p14"/>
          <p:cNvCxnSpPr/>
          <p:nvPr/>
        </p:nvCxnSpPr>
        <p:spPr>
          <a:xfrm rot="10800000" flipH="1">
            <a:off x="3800473" y="4193340"/>
            <a:ext cx="1066800" cy="776400"/>
          </a:xfrm>
          <a:prstGeom prst="curvedConnector3">
            <a:avLst>
              <a:gd name="adj1" fmla="val 0"/>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15"/>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The Phases of  a Compiler</a:t>
            </a:r>
            <a:endParaRPr/>
          </a:p>
        </p:txBody>
      </p:sp>
      <p:sp>
        <p:nvSpPr>
          <p:cNvPr id="391" name="Google Shape;391;p15"/>
          <p:cNvSpPr txBox="1"/>
          <p:nvPr/>
        </p:nvSpPr>
        <p:spPr>
          <a:xfrm>
            <a:off x="994491" y="1718131"/>
            <a:ext cx="7556508" cy="400109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dirty="0">
                <a:solidFill>
                  <a:schemeClr val="dk1"/>
                </a:solidFill>
                <a:latin typeface="Calibri"/>
                <a:ea typeface="Calibri"/>
                <a:cs typeface="Calibri"/>
                <a:sym typeface="Calibri"/>
              </a:rPr>
              <a:t>Semantic Errors: </a:t>
            </a:r>
            <a:r>
              <a:rPr lang="en-US" sz="1800" dirty="0">
                <a:solidFill>
                  <a:schemeClr val="dk1"/>
                </a:solidFill>
                <a:latin typeface="Calibri"/>
                <a:ea typeface="Calibri"/>
                <a:cs typeface="Calibri"/>
                <a:sym typeface="Calibri"/>
              </a:rPr>
              <a:t>During compilation Semantic analyzer will recognize the following semantic errors.</a:t>
            </a:r>
            <a:endParaRPr dirty="0"/>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742950" marR="0" lvl="1" indent="-285750" algn="just" rtl="0">
              <a:spcBef>
                <a:spcPts val="0"/>
              </a:spcBef>
              <a:spcAft>
                <a:spcPts val="0"/>
              </a:spcAft>
              <a:buClr>
                <a:schemeClr val="dk1"/>
              </a:buClr>
              <a:buSzPts val="1800"/>
              <a:buFont typeface="Noto Sans Symbols"/>
              <a:buChar char="❖"/>
            </a:pPr>
            <a:r>
              <a:rPr lang="en-US" sz="1800" b="0" i="0" u="none" strike="noStrike" cap="none" dirty="0">
                <a:solidFill>
                  <a:schemeClr val="dk1"/>
                </a:solidFill>
                <a:highlight>
                  <a:srgbClr val="FFFF00"/>
                </a:highlight>
                <a:latin typeface="Calibri"/>
                <a:ea typeface="Calibri"/>
                <a:cs typeface="Calibri"/>
                <a:sym typeface="Calibri"/>
              </a:rPr>
              <a:t>Datatype mismatch</a:t>
            </a:r>
            <a:endParaRPr dirty="0">
              <a:highlight>
                <a:srgbClr val="FFFF00"/>
              </a:highlight>
            </a:endParaRPr>
          </a:p>
          <a:p>
            <a:pPr marL="742950" marR="0" lvl="1" indent="-285750" algn="just" rtl="0">
              <a:spcBef>
                <a:spcPts val="0"/>
              </a:spcBef>
              <a:spcAft>
                <a:spcPts val="0"/>
              </a:spcAft>
              <a:buClr>
                <a:schemeClr val="dk1"/>
              </a:buClr>
              <a:buSzPts val="1800"/>
              <a:buFont typeface="Noto Sans Symbols"/>
              <a:buChar char="❖"/>
            </a:pPr>
            <a:r>
              <a:rPr lang="en-US" sz="1800" b="0" i="0" u="none" strike="noStrike" cap="none" dirty="0">
                <a:solidFill>
                  <a:schemeClr val="dk1"/>
                </a:solidFill>
                <a:highlight>
                  <a:srgbClr val="00FF00"/>
                </a:highlight>
                <a:latin typeface="Calibri"/>
                <a:ea typeface="Calibri"/>
                <a:cs typeface="Calibri"/>
                <a:sym typeface="Calibri"/>
              </a:rPr>
              <a:t>Undeclared variable</a:t>
            </a:r>
            <a:endParaRPr dirty="0">
              <a:highlight>
                <a:srgbClr val="00FF00"/>
              </a:highlight>
            </a:endParaRPr>
          </a:p>
          <a:p>
            <a:pPr marL="742950" marR="0" lvl="1" indent="-285750" algn="just" rtl="0">
              <a:spcBef>
                <a:spcPts val="0"/>
              </a:spcBef>
              <a:spcAft>
                <a:spcPts val="0"/>
              </a:spcAft>
              <a:buClr>
                <a:schemeClr val="dk1"/>
              </a:buClr>
              <a:buSzPts val="1800"/>
              <a:buFont typeface="Noto Sans Symbols"/>
              <a:buChar char="❖"/>
            </a:pPr>
            <a:r>
              <a:rPr lang="en-US" sz="1800" b="0" i="0" u="none" strike="noStrike" cap="none" dirty="0">
                <a:solidFill>
                  <a:schemeClr val="dk1"/>
                </a:solidFill>
                <a:highlight>
                  <a:srgbClr val="00FFFF"/>
                </a:highlight>
                <a:latin typeface="Calibri"/>
                <a:ea typeface="Calibri"/>
                <a:cs typeface="Calibri"/>
                <a:sym typeface="Calibri"/>
              </a:rPr>
              <a:t>Multiple declaration of a variable in a scope</a:t>
            </a:r>
            <a:r>
              <a:rPr lang="en-US" sz="1800" b="0" i="0" u="none" strike="noStrike" cap="none" dirty="0">
                <a:solidFill>
                  <a:schemeClr val="dk1"/>
                </a:solidFill>
                <a:latin typeface="Calibri"/>
                <a:ea typeface="Calibri"/>
                <a:cs typeface="Calibri"/>
                <a:sym typeface="Calibri"/>
              </a:rPr>
              <a:t> </a:t>
            </a:r>
            <a:endParaRPr dirty="0"/>
          </a:p>
          <a:p>
            <a:pPr marL="742950" marR="0" lvl="1" indent="-285750" algn="just" rtl="0">
              <a:spcBef>
                <a:spcPts val="0"/>
              </a:spcBef>
              <a:spcAft>
                <a:spcPts val="0"/>
              </a:spcAft>
              <a:buClr>
                <a:schemeClr val="dk1"/>
              </a:buClr>
              <a:buSzPts val="1800"/>
              <a:buFont typeface="Noto Sans Symbols"/>
              <a:buChar char="❖"/>
            </a:pPr>
            <a:r>
              <a:rPr lang="en-US" sz="1800" b="0" i="0" u="none" strike="noStrike" cap="none" dirty="0">
                <a:solidFill>
                  <a:schemeClr val="dk1"/>
                </a:solidFill>
                <a:highlight>
                  <a:srgbClr val="FF00FF"/>
                </a:highlight>
                <a:latin typeface="Calibri"/>
                <a:ea typeface="Calibri"/>
                <a:cs typeface="Calibri"/>
                <a:sym typeface="Calibri"/>
              </a:rPr>
              <a:t>Actual and formal parameter mismatch</a:t>
            </a:r>
            <a:endParaRPr dirty="0">
              <a:highlight>
                <a:srgbClr val="FF00FF"/>
              </a:highlight>
            </a:endParaRPr>
          </a:p>
          <a:p>
            <a:pPr marL="457200" marR="0" lvl="1" indent="0" algn="just"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17"/>
          <p:cNvSpPr txBox="1"/>
          <p:nvPr/>
        </p:nvSpPr>
        <p:spPr>
          <a:xfrm>
            <a:off x="335494" y="595100"/>
            <a:ext cx="3232896"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Lecture References</a:t>
            </a:r>
            <a:endParaRPr/>
          </a:p>
        </p:txBody>
      </p:sp>
      <p:sp>
        <p:nvSpPr>
          <p:cNvPr id="401" name="Google Shape;401;p17"/>
          <p:cNvSpPr txBox="1"/>
          <p:nvPr/>
        </p:nvSpPr>
        <p:spPr>
          <a:xfrm>
            <a:off x="783772" y="2435897"/>
            <a:ext cx="7151958"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 Aho, R. Sethi and J. Ullman, </a:t>
            </a:r>
            <a:r>
              <a:rPr lang="en-US" sz="1800" b="1" i="1">
                <a:solidFill>
                  <a:schemeClr val="dk1"/>
                </a:solidFill>
                <a:latin typeface="Calibri"/>
                <a:ea typeface="Calibri"/>
                <a:cs typeface="Calibri"/>
                <a:sym typeface="Calibri"/>
              </a:rPr>
              <a:t>Compilers: Principles, Techniques and Tools</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The Dragon Book</a:t>
            </a:r>
            <a:r>
              <a:rPr lang="en-US" sz="1800" i="1">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 Second Edition]</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2" name="Google Shape;402;p17"/>
          <p:cNvSpPr txBox="1"/>
          <p:nvPr/>
        </p:nvSpPr>
        <p:spPr>
          <a:xfrm>
            <a:off x="10213145" y="6977575"/>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8"/>
          <p:cNvSpPr txBox="1"/>
          <p:nvPr/>
        </p:nvSpPr>
        <p:spPr>
          <a:xfrm>
            <a:off x="335494" y="595100"/>
            <a:ext cx="3232896"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References</a:t>
            </a:r>
            <a:endParaRPr/>
          </a:p>
        </p:txBody>
      </p:sp>
      <p:sp>
        <p:nvSpPr>
          <p:cNvPr id="408" name="Google Shape;408;p18"/>
          <p:cNvSpPr txBox="1"/>
          <p:nvPr/>
        </p:nvSpPr>
        <p:spPr>
          <a:xfrm>
            <a:off x="783772" y="2435897"/>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9" name="Google Shape;409;p18"/>
          <p:cNvSpPr/>
          <p:nvPr/>
        </p:nvSpPr>
        <p:spPr>
          <a:xfrm>
            <a:off x="783771" y="2235816"/>
            <a:ext cx="6925323" cy="230832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orbel"/>
              <a:buAutoNum type="arabicPeriod"/>
            </a:pPr>
            <a:r>
              <a:rPr lang="en-US" sz="1800">
                <a:solidFill>
                  <a:schemeClr val="dk1"/>
                </a:solidFill>
                <a:latin typeface="Calibri"/>
                <a:ea typeface="Calibri"/>
                <a:cs typeface="Calibri"/>
                <a:sym typeface="Calibri"/>
              </a:rPr>
              <a:t>A. Aho, R. Sethi and J. Ullman, </a:t>
            </a:r>
            <a:r>
              <a:rPr lang="en-US" sz="1800" b="1" i="1">
                <a:solidFill>
                  <a:schemeClr val="dk1"/>
                </a:solidFill>
                <a:latin typeface="Calibri"/>
                <a:ea typeface="Calibri"/>
                <a:cs typeface="Calibri"/>
                <a:sym typeface="Calibri"/>
              </a:rPr>
              <a:t>Compilers: Principles, Techniques and Tools</a:t>
            </a:r>
            <a:r>
              <a:rPr lang="en-US" sz="1800" i="1">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The Dragon Book</a:t>
            </a:r>
            <a:r>
              <a:rPr lang="en-US" sz="1800" i="1">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 Second Edition]</a:t>
            </a:r>
            <a:endParaRPr/>
          </a:p>
          <a:p>
            <a:pPr marL="342900" marR="0" lvl="0" indent="-228600" algn="l" rtl="0">
              <a:spcBef>
                <a:spcPts val="0"/>
              </a:spcBef>
              <a:spcAft>
                <a:spcPts val="0"/>
              </a:spcAft>
              <a:buClr>
                <a:schemeClr val="dk1"/>
              </a:buClr>
              <a:buSzPts val="1800"/>
              <a:buFont typeface="Corbel"/>
              <a:buNone/>
            </a:pPr>
            <a:endParaRPr sz="18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orbel"/>
              <a:buAutoNum type="arabicPeriod"/>
            </a:pPr>
            <a:r>
              <a:rPr lang="en-US" sz="1800" b="1">
                <a:solidFill>
                  <a:schemeClr val="dk1"/>
                </a:solidFill>
                <a:latin typeface="Calibri"/>
                <a:ea typeface="Calibri"/>
                <a:cs typeface="Calibri"/>
                <a:sym typeface="Calibri"/>
              </a:rPr>
              <a:t>Principles of Compiler Design </a:t>
            </a:r>
            <a:r>
              <a:rPr lang="en-US" sz="1800">
                <a:solidFill>
                  <a:schemeClr val="dk1"/>
                </a:solidFill>
                <a:latin typeface="Calibri"/>
                <a:ea typeface="Calibri"/>
                <a:cs typeface="Calibri"/>
                <a:sym typeface="Calibri"/>
              </a:rPr>
              <a:t>(2nd Revised Edition 2009) A. A. Puntambekar</a:t>
            </a:r>
            <a:endParaRPr/>
          </a:p>
          <a:p>
            <a:pPr marL="342900" marR="0" lvl="0" indent="-228600" algn="l" rtl="0">
              <a:spcBef>
                <a:spcPts val="0"/>
              </a:spcBef>
              <a:spcAft>
                <a:spcPts val="0"/>
              </a:spcAft>
              <a:buClr>
                <a:schemeClr val="dk1"/>
              </a:buClr>
              <a:buSzPts val="1800"/>
              <a:buFont typeface="Corbel"/>
              <a:buNone/>
            </a:pPr>
            <a:endParaRPr sz="1800">
              <a:solidFill>
                <a:schemeClr val="dk1"/>
              </a:solidFill>
              <a:latin typeface="Calibri"/>
              <a:ea typeface="Calibri"/>
              <a:cs typeface="Calibri"/>
              <a:sym typeface="Calibri"/>
            </a:endParaRPr>
          </a:p>
          <a:p>
            <a:pPr marL="342900" marR="0" lvl="0" indent="-342900" algn="l" rtl="0">
              <a:spcBef>
                <a:spcPts val="0"/>
              </a:spcBef>
              <a:spcAft>
                <a:spcPts val="0"/>
              </a:spcAft>
              <a:buClr>
                <a:srgbClr val="000000"/>
              </a:buClr>
              <a:buSzPts val="1800"/>
              <a:buFont typeface="Corbel"/>
              <a:buAutoNum type="arabicPeriod"/>
            </a:pPr>
            <a:r>
              <a:rPr lang="en-US" sz="1800">
                <a:solidFill>
                  <a:srgbClr val="000000"/>
                </a:solidFill>
                <a:latin typeface="Calibri"/>
                <a:ea typeface="Calibri"/>
                <a:cs typeface="Calibri"/>
                <a:sym typeface="Calibri"/>
              </a:rPr>
              <a:t>Basics of Compiler Design Torben Mogensen</a:t>
            </a:r>
            <a:endParaRPr sz="1800">
              <a:solidFill>
                <a:srgbClr val="000000"/>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19"/>
          <p:cNvSpPr txBox="1"/>
          <p:nvPr/>
        </p:nvSpPr>
        <p:spPr>
          <a:xfrm>
            <a:off x="1699837" y="2365843"/>
            <a:ext cx="5949192"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Area = 3.1416*radius*radius</a:t>
            </a:r>
            <a:endParaRPr sz="2600" b="1">
              <a:solidFill>
                <a:schemeClr val="dk1"/>
              </a:solidFill>
              <a:latin typeface="Calibri"/>
              <a:ea typeface="Calibri"/>
              <a:cs typeface="Calibri"/>
              <a:sym typeface="Calibri"/>
            </a:endParaRPr>
          </a:p>
        </p:txBody>
      </p:sp>
      <p:sp>
        <p:nvSpPr>
          <p:cNvPr id="415" name="Google Shape;415;p19"/>
          <p:cNvSpPr txBox="1"/>
          <p:nvPr/>
        </p:nvSpPr>
        <p:spPr>
          <a:xfrm>
            <a:off x="1597404" y="3907372"/>
            <a:ext cx="5949300" cy="4935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result = a+20*b</a:t>
            </a:r>
            <a:endParaRPr sz="2600" b="1">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Lecture Outline</a:t>
            </a:r>
            <a:endParaRPr/>
          </a:p>
        </p:txBody>
      </p:sp>
      <p:sp>
        <p:nvSpPr>
          <p:cNvPr id="214" name="Google Shape;214;p2"/>
          <p:cNvSpPr txBox="1">
            <a:spLocks noGrp="1"/>
          </p:cNvSpPr>
          <p:nvPr>
            <p:ph type="subTitle" idx="1"/>
          </p:nvPr>
        </p:nvSpPr>
        <p:spPr>
          <a:xfrm>
            <a:off x="486697" y="2363928"/>
            <a:ext cx="7754112" cy="300993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160"/>
              <a:buAutoNum type="arabicPeriod"/>
            </a:pPr>
            <a:r>
              <a:rPr lang="en-US" sz="2400">
                <a:solidFill>
                  <a:schemeClr val="dk1"/>
                </a:solidFill>
              </a:rPr>
              <a:t>Language Processing System</a:t>
            </a:r>
            <a:endParaRPr/>
          </a:p>
          <a:p>
            <a:pPr marL="342900" lvl="0" indent="-342900" algn="l" rtl="0">
              <a:lnSpc>
                <a:spcPct val="100000"/>
              </a:lnSpc>
              <a:spcBef>
                <a:spcPts val="0"/>
              </a:spcBef>
              <a:spcAft>
                <a:spcPts val="0"/>
              </a:spcAft>
              <a:buSzPts val="2160"/>
              <a:buAutoNum type="arabicPeriod"/>
            </a:pPr>
            <a:r>
              <a:rPr lang="en-US" sz="2400">
                <a:solidFill>
                  <a:schemeClr val="dk1"/>
                </a:solidFill>
              </a:rPr>
              <a:t>Different Phases of a Compiler</a:t>
            </a:r>
            <a:endParaRPr/>
          </a:p>
          <a:p>
            <a:pPr marL="342900" lvl="0" indent="-205740" algn="l" rtl="0">
              <a:lnSpc>
                <a:spcPct val="100000"/>
              </a:lnSpc>
              <a:spcBef>
                <a:spcPts val="0"/>
              </a:spcBef>
              <a:spcAft>
                <a:spcPts val="0"/>
              </a:spcAft>
              <a:buSzPts val="2160"/>
              <a:buNone/>
            </a:pPr>
            <a:endParaRPr sz="2400">
              <a:solidFill>
                <a:schemeClr val="dk1"/>
              </a:solidFill>
            </a:endParaRPr>
          </a:p>
          <a:p>
            <a:pPr marL="342900" lvl="0" indent="-240030" algn="l" rtl="0">
              <a:lnSpc>
                <a:spcPct val="100000"/>
              </a:lnSpc>
              <a:spcBef>
                <a:spcPts val="0"/>
              </a:spcBef>
              <a:spcAft>
                <a:spcPts val="0"/>
              </a:spcAft>
              <a:buSzPts val="1620"/>
              <a:buNone/>
            </a:pPr>
            <a:endParaRPr>
              <a:solidFill>
                <a:schemeClr val="dk1"/>
              </a:solidFill>
            </a:endParaRPr>
          </a:p>
          <a:p>
            <a:pPr marL="342900" lvl="0" indent="-240030" algn="l" rtl="0">
              <a:lnSpc>
                <a:spcPct val="100000"/>
              </a:lnSpc>
              <a:spcBef>
                <a:spcPts val="0"/>
              </a:spcBef>
              <a:spcAft>
                <a:spcPts val="0"/>
              </a:spcAft>
              <a:buSzPts val="1620"/>
              <a:buNone/>
            </a:pP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Objectives and Outcomes</a:t>
            </a:r>
            <a:endParaRPr/>
          </a:p>
        </p:txBody>
      </p:sp>
      <p:sp>
        <p:nvSpPr>
          <p:cNvPr id="220" name="Google Shape;220;p3"/>
          <p:cNvSpPr txBox="1"/>
          <p:nvPr/>
        </p:nvSpPr>
        <p:spPr>
          <a:xfrm>
            <a:off x="421341" y="2112340"/>
            <a:ext cx="8525711" cy="547842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000" b="1"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b="1" i="0" u="none" strike="noStrike" cap="none">
                <a:solidFill>
                  <a:schemeClr val="dk1"/>
                </a:solidFill>
                <a:latin typeface="Calibri"/>
                <a:ea typeface="Calibri"/>
                <a:cs typeface="Calibri"/>
                <a:sym typeface="Calibri"/>
              </a:rPr>
              <a:t>Objectives:</a:t>
            </a:r>
            <a:endParaRPr/>
          </a:p>
          <a:p>
            <a:pPr marL="742950" marR="0" lvl="1" indent="-285750" algn="just"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Understand the structure of a language processing system.</a:t>
            </a:r>
            <a:endParaRPr/>
          </a:p>
          <a:p>
            <a:pPr marL="742950" marR="0" lvl="1" indent="-285750" algn="just"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Understand the structure of a compiler.</a:t>
            </a:r>
            <a:endParaRPr/>
          </a:p>
          <a:p>
            <a:pPr marL="742950" marR="0" lvl="1" indent="-285750" algn="just"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Understand the tools involved( Scanner generator, Parser generator, etc)</a:t>
            </a:r>
            <a:endParaRPr/>
          </a:p>
          <a:p>
            <a:pPr marL="457200" marR="0" lvl="1" indent="0" algn="just"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just"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b="1" i="0" u="none" strike="noStrike" cap="none">
                <a:solidFill>
                  <a:schemeClr val="dk1"/>
                </a:solidFill>
                <a:latin typeface="Calibri"/>
                <a:ea typeface="Calibri"/>
                <a:cs typeface="Calibri"/>
                <a:sym typeface="Calibri"/>
              </a:rPr>
              <a:t>Outcomes:</a:t>
            </a:r>
            <a:endParaRPr/>
          </a:p>
          <a:p>
            <a:pPr marL="800100" marR="0" lvl="1" indent="-342900" algn="just"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Students should be able to understand how a language is processed step by step.</a:t>
            </a:r>
            <a:endParaRPr/>
          </a:p>
          <a:p>
            <a:pPr marL="800100" marR="0" lvl="1" indent="-342900" algn="just"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Students will analyze the phases of a compiler.</a:t>
            </a:r>
            <a:endParaRPr/>
          </a:p>
          <a:p>
            <a:pPr marL="800100" marR="0" lvl="1" indent="-228600" algn="just"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457200" marR="0" lvl="1" indent="0" algn="just"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Language Processing System</a:t>
            </a:r>
            <a:endParaRPr/>
          </a:p>
          <a:p>
            <a:pPr marL="0" marR="0" lvl="0" indent="0" algn="l" rtl="0">
              <a:spcBef>
                <a:spcPts val="2000"/>
              </a:spcBef>
              <a:spcAft>
                <a:spcPts val="0"/>
              </a:spcAft>
              <a:buClr>
                <a:srgbClr val="A5A5A5"/>
              </a:buClr>
              <a:buSzPts val="2340"/>
              <a:buFont typeface="Noto Sans Symbols"/>
              <a:buNone/>
            </a:pPr>
            <a:endParaRPr sz="2600" b="1">
              <a:solidFill>
                <a:schemeClr val="dk1"/>
              </a:solidFill>
              <a:latin typeface="Calibri"/>
              <a:ea typeface="Calibri"/>
              <a:cs typeface="Calibri"/>
              <a:sym typeface="Calibri"/>
            </a:endParaRPr>
          </a:p>
        </p:txBody>
      </p:sp>
      <p:sp>
        <p:nvSpPr>
          <p:cNvPr id="226" name="Google Shape;226;p4"/>
          <p:cNvSpPr txBox="1"/>
          <p:nvPr/>
        </p:nvSpPr>
        <p:spPr>
          <a:xfrm>
            <a:off x="941456" y="1224576"/>
            <a:ext cx="7261087" cy="557075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4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227" name="Google Shape;227;p4"/>
          <p:cNvSpPr/>
          <p:nvPr/>
        </p:nvSpPr>
        <p:spPr>
          <a:xfrm>
            <a:off x="3144129" y="1261730"/>
            <a:ext cx="1589649" cy="499768"/>
          </a:xfrm>
          <a:prstGeom prst="roundRect">
            <a:avLst>
              <a:gd name="adj" fmla="val 16667"/>
            </a:avLst>
          </a:prstGeom>
          <a:solidFill>
            <a:schemeClr val="dk1"/>
          </a:solidFill>
          <a:ln w="12700" cap="flat" cmpd="sng">
            <a:solidFill>
              <a:srgbClr val="4561AA"/>
            </a:solidFill>
            <a:prstDash val="solid"/>
            <a:round/>
            <a:headEnd type="none" w="sm" len="sm"/>
            <a:tailEnd type="none" w="sm" len="sm"/>
          </a:ln>
          <a:effectLst>
            <a:outerShdw blurRad="38100" dist="25400" dir="6600000" sx="101000" sy="101000" rotWithShape="0">
              <a:srgbClr val="000000">
                <a:alpha val="7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Source Program</a:t>
            </a:r>
            <a:endParaRPr/>
          </a:p>
        </p:txBody>
      </p:sp>
      <p:cxnSp>
        <p:nvCxnSpPr>
          <p:cNvPr id="228" name="Google Shape;228;p4"/>
          <p:cNvCxnSpPr/>
          <p:nvPr/>
        </p:nvCxnSpPr>
        <p:spPr>
          <a:xfrm>
            <a:off x="3931920" y="1769852"/>
            <a:ext cx="7034" cy="281354"/>
          </a:xfrm>
          <a:prstGeom prst="straightConnector1">
            <a:avLst/>
          </a:prstGeom>
          <a:noFill/>
          <a:ln w="25400" cap="flat" cmpd="sng">
            <a:solidFill>
              <a:schemeClr val="accent1"/>
            </a:solidFill>
            <a:prstDash val="solid"/>
            <a:round/>
            <a:headEnd type="none" w="sm" len="sm"/>
            <a:tailEnd type="triangle" w="med" len="med"/>
          </a:ln>
        </p:spPr>
      </p:cxnSp>
      <p:sp>
        <p:nvSpPr>
          <p:cNvPr id="229" name="Google Shape;229;p4"/>
          <p:cNvSpPr/>
          <p:nvPr/>
        </p:nvSpPr>
        <p:spPr>
          <a:xfrm>
            <a:off x="3144129" y="2065728"/>
            <a:ext cx="1589649" cy="484632"/>
          </a:xfrm>
          <a:prstGeom prst="roundRect">
            <a:avLst>
              <a:gd name="adj" fmla="val 16667"/>
            </a:avLst>
          </a:prstGeom>
          <a:solidFill>
            <a:schemeClr val="dk1"/>
          </a:solidFill>
          <a:ln w="12700" cap="flat" cmpd="sng">
            <a:solidFill>
              <a:srgbClr val="4561AA"/>
            </a:solidFill>
            <a:prstDash val="solid"/>
            <a:round/>
            <a:headEnd type="none" w="sm" len="sm"/>
            <a:tailEnd type="none" w="sm" len="sm"/>
          </a:ln>
          <a:effectLst>
            <a:outerShdw blurRad="38100" dist="25400" dir="6600000" sx="101000" sy="101000" rotWithShape="0">
              <a:srgbClr val="000000">
                <a:alpha val="7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Preprocessor</a:t>
            </a:r>
            <a:endParaRPr/>
          </a:p>
        </p:txBody>
      </p:sp>
      <p:cxnSp>
        <p:nvCxnSpPr>
          <p:cNvPr id="230" name="Google Shape;230;p4"/>
          <p:cNvCxnSpPr/>
          <p:nvPr/>
        </p:nvCxnSpPr>
        <p:spPr>
          <a:xfrm>
            <a:off x="3931919" y="2549320"/>
            <a:ext cx="7034" cy="469613"/>
          </a:xfrm>
          <a:prstGeom prst="straightConnector1">
            <a:avLst/>
          </a:prstGeom>
          <a:noFill/>
          <a:ln w="25400" cap="flat" cmpd="sng">
            <a:solidFill>
              <a:schemeClr val="accent1"/>
            </a:solidFill>
            <a:prstDash val="solid"/>
            <a:round/>
            <a:headEnd type="none" w="sm" len="sm"/>
            <a:tailEnd type="triangle" w="med" len="med"/>
          </a:ln>
        </p:spPr>
      </p:cxnSp>
      <p:sp>
        <p:nvSpPr>
          <p:cNvPr id="231" name="Google Shape;231;p4"/>
          <p:cNvSpPr/>
          <p:nvPr/>
        </p:nvSpPr>
        <p:spPr>
          <a:xfrm>
            <a:off x="4353261" y="2723728"/>
            <a:ext cx="2617280" cy="198725"/>
          </a:xfrm>
          <a:prstGeom prst="rect">
            <a:avLst/>
          </a:prstGeom>
          <a:solidFill>
            <a:schemeClr val="accent1"/>
          </a:solidFill>
          <a:ln w="12700" cap="flat" cmpd="sng">
            <a:solidFill>
              <a:srgbClr val="4561AA"/>
            </a:solidFill>
            <a:prstDash val="solid"/>
            <a:round/>
            <a:headEnd type="none" w="sm" len="sm"/>
            <a:tailEnd type="none" w="sm" len="sm"/>
          </a:ln>
          <a:effectLst>
            <a:outerShdw blurRad="38100" dist="25400" dir="6600000" sx="101000" sy="101000" rotWithShape="0">
              <a:srgbClr val="000000">
                <a:alpha val="7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Modified source program</a:t>
            </a:r>
            <a:endParaRPr/>
          </a:p>
        </p:txBody>
      </p:sp>
      <p:sp>
        <p:nvSpPr>
          <p:cNvPr id="232" name="Google Shape;232;p4"/>
          <p:cNvSpPr/>
          <p:nvPr/>
        </p:nvSpPr>
        <p:spPr>
          <a:xfrm>
            <a:off x="3179299" y="2998683"/>
            <a:ext cx="1589649" cy="484632"/>
          </a:xfrm>
          <a:prstGeom prst="roundRect">
            <a:avLst>
              <a:gd name="adj" fmla="val 16667"/>
            </a:avLst>
          </a:prstGeom>
          <a:solidFill>
            <a:schemeClr val="dk1"/>
          </a:solidFill>
          <a:ln w="12700" cap="flat" cmpd="sng">
            <a:solidFill>
              <a:srgbClr val="4561AA"/>
            </a:solidFill>
            <a:prstDash val="solid"/>
            <a:round/>
            <a:headEnd type="none" w="sm" len="sm"/>
            <a:tailEnd type="none" w="sm" len="sm"/>
          </a:ln>
          <a:effectLst>
            <a:outerShdw blurRad="38100" dist="25400" dir="6600000" sx="101000" sy="101000" rotWithShape="0">
              <a:srgbClr val="000000">
                <a:alpha val="7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Compiler</a:t>
            </a:r>
            <a:endParaRPr/>
          </a:p>
        </p:txBody>
      </p:sp>
      <p:sp>
        <p:nvSpPr>
          <p:cNvPr id="233" name="Google Shape;233;p4"/>
          <p:cNvSpPr/>
          <p:nvPr/>
        </p:nvSpPr>
        <p:spPr>
          <a:xfrm>
            <a:off x="4353261" y="3780695"/>
            <a:ext cx="2617280" cy="198725"/>
          </a:xfrm>
          <a:prstGeom prst="rect">
            <a:avLst/>
          </a:prstGeom>
          <a:solidFill>
            <a:schemeClr val="accent1"/>
          </a:solidFill>
          <a:ln w="12700" cap="flat" cmpd="sng">
            <a:solidFill>
              <a:srgbClr val="4561AA"/>
            </a:solidFill>
            <a:prstDash val="solid"/>
            <a:round/>
            <a:headEnd type="none" w="sm" len="sm"/>
            <a:tailEnd type="none" w="sm" len="sm"/>
          </a:ln>
          <a:effectLst>
            <a:outerShdw blurRad="38100" dist="25400" dir="6600000" sx="101000" sy="101000" rotWithShape="0">
              <a:srgbClr val="000000">
                <a:alpha val="7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1">
                <a:solidFill>
                  <a:schemeClr val="lt1"/>
                </a:solidFill>
                <a:latin typeface="Calibri"/>
                <a:ea typeface="Calibri"/>
                <a:cs typeface="Calibri"/>
                <a:sym typeface="Calibri"/>
              </a:rPr>
              <a:t>Target assembly program</a:t>
            </a:r>
            <a:endParaRPr/>
          </a:p>
        </p:txBody>
      </p:sp>
      <p:cxnSp>
        <p:nvCxnSpPr>
          <p:cNvPr id="234" name="Google Shape;234;p4"/>
          <p:cNvCxnSpPr/>
          <p:nvPr/>
        </p:nvCxnSpPr>
        <p:spPr>
          <a:xfrm>
            <a:off x="3974123" y="3545888"/>
            <a:ext cx="7034" cy="605198"/>
          </a:xfrm>
          <a:prstGeom prst="straightConnector1">
            <a:avLst/>
          </a:prstGeom>
          <a:noFill/>
          <a:ln w="25400" cap="flat" cmpd="sng">
            <a:solidFill>
              <a:schemeClr val="accent1"/>
            </a:solidFill>
            <a:prstDash val="solid"/>
            <a:round/>
            <a:headEnd type="none" w="sm" len="sm"/>
            <a:tailEnd type="triangle" w="med" len="med"/>
          </a:ln>
        </p:spPr>
      </p:cxnSp>
      <p:sp>
        <p:nvSpPr>
          <p:cNvPr id="235" name="Google Shape;235;p4"/>
          <p:cNvSpPr/>
          <p:nvPr/>
        </p:nvSpPr>
        <p:spPr>
          <a:xfrm>
            <a:off x="3158195" y="4155689"/>
            <a:ext cx="1589649" cy="484632"/>
          </a:xfrm>
          <a:prstGeom prst="roundRect">
            <a:avLst>
              <a:gd name="adj" fmla="val 16667"/>
            </a:avLst>
          </a:prstGeom>
          <a:solidFill>
            <a:schemeClr val="dk1"/>
          </a:solidFill>
          <a:ln w="12700" cap="flat" cmpd="sng">
            <a:solidFill>
              <a:srgbClr val="4561AA"/>
            </a:solidFill>
            <a:prstDash val="solid"/>
            <a:round/>
            <a:headEnd type="none" w="sm" len="sm"/>
            <a:tailEnd type="none" w="sm" len="sm"/>
          </a:ln>
          <a:effectLst>
            <a:outerShdw blurRad="38100" dist="25400" dir="6600000" sx="101000" sy="101000" rotWithShape="0">
              <a:srgbClr val="000000">
                <a:alpha val="7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Assembler</a:t>
            </a:r>
            <a:endParaRPr/>
          </a:p>
        </p:txBody>
      </p:sp>
      <p:sp>
        <p:nvSpPr>
          <p:cNvPr id="236" name="Google Shape;236;p4"/>
          <p:cNvSpPr/>
          <p:nvPr/>
        </p:nvSpPr>
        <p:spPr>
          <a:xfrm>
            <a:off x="4325126" y="4956022"/>
            <a:ext cx="2617280" cy="198725"/>
          </a:xfrm>
          <a:prstGeom prst="rect">
            <a:avLst/>
          </a:prstGeom>
          <a:solidFill>
            <a:schemeClr val="accent1"/>
          </a:solidFill>
          <a:ln w="12700" cap="flat" cmpd="sng">
            <a:solidFill>
              <a:srgbClr val="4561AA"/>
            </a:solidFill>
            <a:prstDash val="solid"/>
            <a:round/>
            <a:headEnd type="none" w="sm" len="sm"/>
            <a:tailEnd type="none" w="sm" len="sm"/>
          </a:ln>
          <a:effectLst>
            <a:outerShdw blurRad="38100" dist="25400" dir="6600000" sx="101000" sy="101000" rotWithShape="0">
              <a:srgbClr val="000000">
                <a:alpha val="7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Relocatable machine code</a:t>
            </a:r>
            <a:endParaRPr/>
          </a:p>
        </p:txBody>
      </p:sp>
      <p:cxnSp>
        <p:nvCxnSpPr>
          <p:cNvPr id="237" name="Google Shape;237;p4"/>
          <p:cNvCxnSpPr/>
          <p:nvPr/>
        </p:nvCxnSpPr>
        <p:spPr>
          <a:xfrm>
            <a:off x="3950678" y="4639842"/>
            <a:ext cx="7034" cy="672387"/>
          </a:xfrm>
          <a:prstGeom prst="straightConnector1">
            <a:avLst/>
          </a:prstGeom>
          <a:noFill/>
          <a:ln w="25400" cap="flat" cmpd="sng">
            <a:solidFill>
              <a:schemeClr val="accent1"/>
            </a:solidFill>
            <a:prstDash val="solid"/>
            <a:round/>
            <a:headEnd type="none" w="sm" len="sm"/>
            <a:tailEnd type="triangle" w="med" len="med"/>
          </a:ln>
        </p:spPr>
      </p:cxnSp>
      <p:sp>
        <p:nvSpPr>
          <p:cNvPr id="238" name="Google Shape;238;p4"/>
          <p:cNvSpPr/>
          <p:nvPr/>
        </p:nvSpPr>
        <p:spPr>
          <a:xfrm>
            <a:off x="3155853" y="5316444"/>
            <a:ext cx="1589649" cy="484632"/>
          </a:xfrm>
          <a:prstGeom prst="roundRect">
            <a:avLst>
              <a:gd name="adj" fmla="val 16667"/>
            </a:avLst>
          </a:prstGeom>
          <a:solidFill>
            <a:schemeClr val="dk1"/>
          </a:solidFill>
          <a:ln w="12700" cap="flat" cmpd="sng">
            <a:solidFill>
              <a:srgbClr val="4561AA"/>
            </a:solidFill>
            <a:prstDash val="solid"/>
            <a:round/>
            <a:headEnd type="none" w="sm" len="sm"/>
            <a:tailEnd type="none" w="sm" len="sm"/>
          </a:ln>
          <a:effectLst>
            <a:outerShdw blurRad="38100" dist="25400" dir="6600000" sx="101000" sy="101000" rotWithShape="0">
              <a:srgbClr val="000000">
                <a:alpha val="7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Linker/ Loader</a:t>
            </a:r>
            <a:endParaRPr/>
          </a:p>
        </p:txBody>
      </p:sp>
      <p:cxnSp>
        <p:nvCxnSpPr>
          <p:cNvPr id="239" name="Google Shape;239;p4"/>
          <p:cNvCxnSpPr/>
          <p:nvPr/>
        </p:nvCxnSpPr>
        <p:spPr>
          <a:xfrm>
            <a:off x="3957712" y="5805291"/>
            <a:ext cx="7034" cy="393550"/>
          </a:xfrm>
          <a:prstGeom prst="straightConnector1">
            <a:avLst/>
          </a:prstGeom>
          <a:noFill/>
          <a:ln w="25400" cap="flat" cmpd="sng">
            <a:solidFill>
              <a:schemeClr val="accent1"/>
            </a:solidFill>
            <a:prstDash val="solid"/>
            <a:round/>
            <a:headEnd type="none" w="sm" len="sm"/>
            <a:tailEnd type="triangle" w="med" len="med"/>
          </a:ln>
        </p:spPr>
      </p:cxnSp>
      <p:sp>
        <p:nvSpPr>
          <p:cNvPr id="240" name="Google Shape;240;p4"/>
          <p:cNvSpPr/>
          <p:nvPr/>
        </p:nvSpPr>
        <p:spPr>
          <a:xfrm>
            <a:off x="3162887" y="6171782"/>
            <a:ext cx="1589649" cy="499768"/>
          </a:xfrm>
          <a:prstGeom prst="roundRect">
            <a:avLst>
              <a:gd name="adj" fmla="val 16667"/>
            </a:avLst>
          </a:prstGeom>
          <a:solidFill>
            <a:schemeClr val="dk1"/>
          </a:solidFill>
          <a:ln w="12700" cap="flat" cmpd="sng">
            <a:solidFill>
              <a:srgbClr val="4561AA"/>
            </a:solidFill>
            <a:prstDash val="solid"/>
            <a:round/>
            <a:headEnd type="none" w="sm" len="sm"/>
            <a:tailEnd type="none" w="sm" len="sm"/>
          </a:ln>
          <a:effectLst>
            <a:outerShdw blurRad="38100" dist="25400" dir="6600000" sx="101000" sy="101000" rotWithShape="0">
              <a:srgbClr val="000000">
                <a:alpha val="7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Target Program</a:t>
            </a:r>
            <a:endParaRPr/>
          </a:p>
        </p:txBody>
      </p:sp>
      <p:sp>
        <p:nvSpPr>
          <p:cNvPr id="241" name="Google Shape;241;p4"/>
          <p:cNvSpPr/>
          <p:nvPr/>
        </p:nvSpPr>
        <p:spPr>
          <a:xfrm>
            <a:off x="4447205" y="5887066"/>
            <a:ext cx="2617280" cy="198725"/>
          </a:xfrm>
          <a:prstGeom prst="rect">
            <a:avLst/>
          </a:prstGeom>
          <a:solidFill>
            <a:schemeClr val="accent1"/>
          </a:solidFill>
          <a:ln w="12700" cap="flat" cmpd="sng">
            <a:solidFill>
              <a:srgbClr val="4561AA"/>
            </a:solidFill>
            <a:prstDash val="solid"/>
            <a:round/>
            <a:headEnd type="none" w="sm" len="sm"/>
            <a:tailEnd type="none" w="sm" len="sm"/>
          </a:ln>
          <a:effectLst>
            <a:outerShdw blurRad="38100" dist="25400" dir="6600000" sx="101000" sy="101000" rotWithShape="0">
              <a:srgbClr val="000000">
                <a:alpha val="7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Absolute machine code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5"/>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The Phases of  a Compiler</a:t>
            </a:r>
            <a:endParaRPr/>
          </a:p>
          <a:p>
            <a:pPr marL="0" marR="0" lvl="0" indent="0" algn="l" rtl="0">
              <a:spcBef>
                <a:spcPts val="2000"/>
              </a:spcBef>
              <a:spcAft>
                <a:spcPts val="0"/>
              </a:spcAft>
              <a:buClr>
                <a:srgbClr val="A5A5A5"/>
              </a:buClr>
              <a:buSzPts val="2340"/>
              <a:buFont typeface="Noto Sans Symbols"/>
              <a:buNone/>
            </a:pPr>
            <a:endParaRPr sz="2600" b="1">
              <a:solidFill>
                <a:schemeClr val="dk1"/>
              </a:solidFill>
              <a:latin typeface="Calibri"/>
              <a:ea typeface="Calibri"/>
              <a:cs typeface="Calibri"/>
              <a:sym typeface="Calibri"/>
            </a:endParaRPr>
          </a:p>
        </p:txBody>
      </p:sp>
      <p:grpSp>
        <p:nvGrpSpPr>
          <p:cNvPr id="247" name="Google Shape;247;p5"/>
          <p:cNvGrpSpPr/>
          <p:nvPr/>
        </p:nvGrpSpPr>
        <p:grpSpPr>
          <a:xfrm>
            <a:off x="1828800" y="1066800"/>
            <a:ext cx="6172200" cy="5554663"/>
            <a:chOff x="144" y="816"/>
            <a:chExt cx="3984" cy="4367"/>
          </a:xfrm>
        </p:grpSpPr>
        <p:sp>
          <p:nvSpPr>
            <p:cNvPr id="248" name="Google Shape;248;p5"/>
            <p:cNvSpPr txBox="1"/>
            <p:nvPr/>
          </p:nvSpPr>
          <p:spPr>
            <a:xfrm>
              <a:off x="1633" y="816"/>
              <a:ext cx="1295" cy="2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Source Program</a:t>
              </a:r>
              <a:endParaRPr/>
            </a:p>
          </p:txBody>
        </p:sp>
        <p:grpSp>
          <p:nvGrpSpPr>
            <p:cNvPr id="249" name="Google Shape;249;p5"/>
            <p:cNvGrpSpPr/>
            <p:nvPr/>
          </p:nvGrpSpPr>
          <p:grpSpPr>
            <a:xfrm>
              <a:off x="1487" y="1248"/>
              <a:ext cx="1345" cy="432"/>
              <a:chOff x="1487" y="1248"/>
              <a:chExt cx="1345" cy="432"/>
            </a:xfrm>
          </p:grpSpPr>
          <p:sp>
            <p:nvSpPr>
              <p:cNvPr id="250" name="Google Shape;250;p5"/>
              <p:cNvSpPr/>
              <p:nvPr/>
            </p:nvSpPr>
            <p:spPr>
              <a:xfrm>
                <a:off x="1488" y="1248"/>
                <a:ext cx="1344" cy="432"/>
              </a:xfrm>
              <a:prstGeom prst="rect">
                <a:avLst/>
              </a:prstGeom>
              <a:solidFill>
                <a:srgbClr val="CCECFF">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Courier New"/>
                  <a:ea typeface="Courier New"/>
                  <a:cs typeface="Courier New"/>
                  <a:sym typeface="Courier New"/>
                </a:endParaRPr>
              </a:p>
            </p:txBody>
          </p:sp>
          <p:sp>
            <p:nvSpPr>
              <p:cNvPr id="251" name="Google Shape;251;p5"/>
              <p:cNvSpPr txBox="1"/>
              <p:nvPr/>
            </p:nvSpPr>
            <p:spPr>
              <a:xfrm>
                <a:off x="1681" y="1344"/>
                <a:ext cx="1007" cy="2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Lexical Analyzer</a:t>
                </a:r>
                <a:endParaRPr/>
              </a:p>
            </p:txBody>
          </p:sp>
          <p:sp>
            <p:nvSpPr>
              <p:cNvPr id="252" name="Google Shape;252;p5"/>
              <p:cNvSpPr txBox="1"/>
              <p:nvPr/>
            </p:nvSpPr>
            <p:spPr>
              <a:xfrm>
                <a:off x="1487" y="1248"/>
                <a:ext cx="144" cy="2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1</a:t>
                </a:r>
                <a:endParaRPr/>
              </a:p>
            </p:txBody>
          </p:sp>
        </p:grpSp>
        <p:grpSp>
          <p:nvGrpSpPr>
            <p:cNvPr id="253" name="Google Shape;253;p5"/>
            <p:cNvGrpSpPr/>
            <p:nvPr/>
          </p:nvGrpSpPr>
          <p:grpSpPr>
            <a:xfrm>
              <a:off x="1487" y="1824"/>
              <a:ext cx="1345" cy="432"/>
              <a:chOff x="1487" y="1248"/>
              <a:chExt cx="1345" cy="432"/>
            </a:xfrm>
          </p:grpSpPr>
          <p:sp>
            <p:nvSpPr>
              <p:cNvPr id="254" name="Google Shape;254;p5"/>
              <p:cNvSpPr/>
              <p:nvPr/>
            </p:nvSpPr>
            <p:spPr>
              <a:xfrm>
                <a:off x="1488" y="1248"/>
                <a:ext cx="1344" cy="432"/>
              </a:xfrm>
              <a:prstGeom prst="rect">
                <a:avLst/>
              </a:prstGeom>
              <a:solidFill>
                <a:srgbClr val="CCECFF">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Courier New"/>
                  <a:ea typeface="Courier New"/>
                  <a:cs typeface="Courier New"/>
                  <a:sym typeface="Courier New"/>
                </a:endParaRPr>
              </a:p>
            </p:txBody>
          </p:sp>
          <p:sp>
            <p:nvSpPr>
              <p:cNvPr id="255" name="Google Shape;255;p5"/>
              <p:cNvSpPr txBox="1"/>
              <p:nvPr/>
            </p:nvSpPr>
            <p:spPr>
              <a:xfrm>
                <a:off x="1682" y="1346"/>
                <a:ext cx="1006" cy="2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Syntax Analyzer</a:t>
                </a:r>
                <a:endParaRPr/>
              </a:p>
            </p:txBody>
          </p:sp>
          <p:sp>
            <p:nvSpPr>
              <p:cNvPr id="256" name="Google Shape;256;p5"/>
              <p:cNvSpPr txBox="1"/>
              <p:nvPr/>
            </p:nvSpPr>
            <p:spPr>
              <a:xfrm>
                <a:off x="1487" y="1248"/>
                <a:ext cx="144" cy="2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2</a:t>
                </a:r>
                <a:endParaRPr/>
              </a:p>
            </p:txBody>
          </p:sp>
        </p:grpSp>
        <p:grpSp>
          <p:nvGrpSpPr>
            <p:cNvPr id="257" name="Google Shape;257;p5"/>
            <p:cNvGrpSpPr/>
            <p:nvPr/>
          </p:nvGrpSpPr>
          <p:grpSpPr>
            <a:xfrm>
              <a:off x="1487" y="2400"/>
              <a:ext cx="1585" cy="432"/>
              <a:chOff x="1487" y="2400"/>
              <a:chExt cx="1585" cy="432"/>
            </a:xfrm>
          </p:grpSpPr>
          <p:sp>
            <p:nvSpPr>
              <p:cNvPr id="258" name="Google Shape;258;p5"/>
              <p:cNvSpPr/>
              <p:nvPr/>
            </p:nvSpPr>
            <p:spPr>
              <a:xfrm>
                <a:off x="1488" y="2400"/>
                <a:ext cx="1344" cy="432"/>
              </a:xfrm>
              <a:prstGeom prst="rect">
                <a:avLst/>
              </a:prstGeom>
              <a:solidFill>
                <a:srgbClr val="CCECFF">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Courier New"/>
                  <a:ea typeface="Courier New"/>
                  <a:cs typeface="Courier New"/>
                  <a:sym typeface="Courier New"/>
                </a:endParaRPr>
              </a:p>
            </p:txBody>
          </p:sp>
          <p:sp>
            <p:nvSpPr>
              <p:cNvPr id="259" name="Google Shape;259;p5"/>
              <p:cNvSpPr txBox="1"/>
              <p:nvPr/>
            </p:nvSpPr>
            <p:spPr>
              <a:xfrm>
                <a:off x="1681" y="2496"/>
                <a:ext cx="1391" cy="2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Semantic Analyzer</a:t>
                </a:r>
                <a:endParaRPr/>
              </a:p>
            </p:txBody>
          </p:sp>
          <p:sp>
            <p:nvSpPr>
              <p:cNvPr id="260" name="Google Shape;260;p5"/>
              <p:cNvSpPr txBox="1"/>
              <p:nvPr/>
            </p:nvSpPr>
            <p:spPr>
              <a:xfrm>
                <a:off x="1487" y="2400"/>
                <a:ext cx="144" cy="2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3</a:t>
                </a:r>
                <a:endParaRPr/>
              </a:p>
            </p:txBody>
          </p:sp>
        </p:grpSp>
        <p:grpSp>
          <p:nvGrpSpPr>
            <p:cNvPr id="261" name="Google Shape;261;p5"/>
            <p:cNvGrpSpPr/>
            <p:nvPr/>
          </p:nvGrpSpPr>
          <p:grpSpPr>
            <a:xfrm>
              <a:off x="1487" y="3024"/>
              <a:ext cx="1345" cy="454"/>
              <a:chOff x="1487" y="3024"/>
              <a:chExt cx="1345" cy="454"/>
            </a:xfrm>
          </p:grpSpPr>
          <p:sp>
            <p:nvSpPr>
              <p:cNvPr id="262" name="Google Shape;262;p5"/>
              <p:cNvSpPr/>
              <p:nvPr/>
            </p:nvSpPr>
            <p:spPr>
              <a:xfrm>
                <a:off x="1488" y="3024"/>
                <a:ext cx="1344" cy="432"/>
              </a:xfrm>
              <a:prstGeom prst="rect">
                <a:avLst/>
              </a:prstGeom>
              <a:solidFill>
                <a:srgbClr val="CCECFF">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Courier New"/>
                  <a:ea typeface="Courier New"/>
                  <a:cs typeface="Courier New"/>
                  <a:sym typeface="Courier New"/>
                </a:endParaRPr>
              </a:p>
            </p:txBody>
          </p:sp>
          <p:sp>
            <p:nvSpPr>
              <p:cNvPr id="263" name="Google Shape;263;p5"/>
              <p:cNvSpPr txBox="1"/>
              <p:nvPr/>
            </p:nvSpPr>
            <p:spPr>
              <a:xfrm>
                <a:off x="1681" y="3071"/>
                <a:ext cx="1007" cy="4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Intermediate Code Generator</a:t>
                </a:r>
                <a:endParaRPr/>
              </a:p>
            </p:txBody>
          </p:sp>
          <p:sp>
            <p:nvSpPr>
              <p:cNvPr id="264" name="Google Shape;264;p5"/>
              <p:cNvSpPr txBox="1"/>
              <p:nvPr/>
            </p:nvSpPr>
            <p:spPr>
              <a:xfrm>
                <a:off x="1487" y="3024"/>
                <a:ext cx="144" cy="2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4</a:t>
                </a:r>
                <a:endParaRPr/>
              </a:p>
            </p:txBody>
          </p:sp>
        </p:grpSp>
        <p:grpSp>
          <p:nvGrpSpPr>
            <p:cNvPr id="265" name="Google Shape;265;p5"/>
            <p:cNvGrpSpPr/>
            <p:nvPr/>
          </p:nvGrpSpPr>
          <p:grpSpPr>
            <a:xfrm>
              <a:off x="1487" y="3695"/>
              <a:ext cx="1345" cy="433"/>
              <a:chOff x="1487" y="1247"/>
              <a:chExt cx="1345" cy="433"/>
            </a:xfrm>
          </p:grpSpPr>
          <p:sp>
            <p:nvSpPr>
              <p:cNvPr id="266" name="Google Shape;266;p5"/>
              <p:cNvSpPr/>
              <p:nvPr/>
            </p:nvSpPr>
            <p:spPr>
              <a:xfrm>
                <a:off x="1488" y="1248"/>
                <a:ext cx="1344" cy="432"/>
              </a:xfrm>
              <a:prstGeom prst="rect">
                <a:avLst/>
              </a:prstGeom>
              <a:solidFill>
                <a:srgbClr val="CCECFF">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Courier New"/>
                  <a:ea typeface="Courier New"/>
                  <a:cs typeface="Courier New"/>
                  <a:sym typeface="Courier New"/>
                </a:endParaRPr>
              </a:p>
            </p:txBody>
          </p:sp>
          <p:sp>
            <p:nvSpPr>
              <p:cNvPr id="267" name="Google Shape;267;p5"/>
              <p:cNvSpPr txBox="1"/>
              <p:nvPr/>
            </p:nvSpPr>
            <p:spPr>
              <a:xfrm>
                <a:off x="1681" y="1343"/>
                <a:ext cx="1007" cy="2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Code Optimizer</a:t>
                </a:r>
                <a:endParaRPr/>
              </a:p>
            </p:txBody>
          </p:sp>
          <p:sp>
            <p:nvSpPr>
              <p:cNvPr id="268" name="Google Shape;268;p5"/>
              <p:cNvSpPr txBox="1"/>
              <p:nvPr/>
            </p:nvSpPr>
            <p:spPr>
              <a:xfrm>
                <a:off x="1487" y="1247"/>
                <a:ext cx="144" cy="2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5</a:t>
                </a:r>
                <a:endParaRPr/>
              </a:p>
            </p:txBody>
          </p:sp>
        </p:grpSp>
        <p:grpSp>
          <p:nvGrpSpPr>
            <p:cNvPr id="269" name="Google Shape;269;p5"/>
            <p:cNvGrpSpPr/>
            <p:nvPr/>
          </p:nvGrpSpPr>
          <p:grpSpPr>
            <a:xfrm>
              <a:off x="1487" y="4320"/>
              <a:ext cx="1345" cy="432"/>
              <a:chOff x="1487" y="1248"/>
              <a:chExt cx="1345" cy="432"/>
            </a:xfrm>
          </p:grpSpPr>
          <p:sp>
            <p:nvSpPr>
              <p:cNvPr id="270" name="Google Shape;270;p5"/>
              <p:cNvSpPr/>
              <p:nvPr/>
            </p:nvSpPr>
            <p:spPr>
              <a:xfrm>
                <a:off x="1488" y="1248"/>
                <a:ext cx="1344" cy="432"/>
              </a:xfrm>
              <a:prstGeom prst="rect">
                <a:avLst/>
              </a:prstGeom>
              <a:solidFill>
                <a:srgbClr val="CCECFF">
                  <a:alpha val="49803"/>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Courier New"/>
                  <a:ea typeface="Courier New"/>
                  <a:cs typeface="Courier New"/>
                  <a:sym typeface="Courier New"/>
                </a:endParaRPr>
              </a:p>
            </p:txBody>
          </p:sp>
          <p:sp>
            <p:nvSpPr>
              <p:cNvPr id="271" name="Google Shape;271;p5"/>
              <p:cNvSpPr txBox="1"/>
              <p:nvPr/>
            </p:nvSpPr>
            <p:spPr>
              <a:xfrm>
                <a:off x="1682" y="1346"/>
                <a:ext cx="1006" cy="2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Code Generator</a:t>
                </a:r>
                <a:endParaRPr/>
              </a:p>
            </p:txBody>
          </p:sp>
          <p:sp>
            <p:nvSpPr>
              <p:cNvPr id="272" name="Google Shape;272;p5"/>
              <p:cNvSpPr txBox="1"/>
              <p:nvPr/>
            </p:nvSpPr>
            <p:spPr>
              <a:xfrm>
                <a:off x="1487" y="1251"/>
                <a:ext cx="144" cy="2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6</a:t>
                </a:r>
                <a:endParaRPr/>
              </a:p>
            </p:txBody>
          </p:sp>
        </p:grpSp>
        <p:sp>
          <p:nvSpPr>
            <p:cNvPr id="273" name="Google Shape;273;p5"/>
            <p:cNvSpPr txBox="1"/>
            <p:nvPr/>
          </p:nvSpPr>
          <p:spPr>
            <a:xfrm>
              <a:off x="1633" y="4943"/>
              <a:ext cx="1295" cy="2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Target Program</a:t>
              </a:r>
              <a:endParaRPr/>
            </a:p>
          </p:txBody>
        </p:sp>
        <p:cxnSp>
          <p:nvCxnSpPr>
            <p:cNvPr id="274" name="Google Shape;274;p5"/>
            <p:cNvCxnSpPr/>
            <p:nvPr/>
          </p:nvCxnSpPr>
          <p:spPr>
            <a:xfrm>
              <a:off x="2112" y="1056"/>
              <a:ext cx="0" cy="192"/>
            </a:xfrm>
            <a:prstGeom prst="straightConnector1">
              <a:avLst/>
            </a:prstGeom>
            <a:noFill/>
            <a:ln w="9525" cap="flat" cmpd="sng">
              <a:solidFill>
                <a:schemeClr val="dk1"/>
              </a:solidFill>
              <a:prstDash val="solid"/>
              <a:round/>
              <a:headEnd type="none" w="med" len="med"/>
              <a:tailEnd type="triangle" w="med" len="med"/>
            </a:ln>
          </p:spPr>
        </p:cxnSp>
        <p:cxnSp>
          <p:nvCxnSpPr>
            <p:cNvPr id="275" name="Google Shape;275;p5"/>
            <p:cNvCxnSpPr/>
            <p:nvPr/>
          </p:nvCxnSpPr>
          <p:spPr>
            <a:xfrm>
              <a:off x="2112" y="1680"/>
              <a:ext cx="0" cy="144"/>
            </a:xfrm>
            <a:prstGeom prst="straightConnector1">
              <a:avLst/>
            </a:prstGeom>
            <a:noFill/>
            <a:ln w="9525" cap="flat" cmpd="sng">
              <a:solidFill>
                <a:schemeClr val="dk1"/>
              </a:solidFill>
              <a:prstDash val="solid"/>
              <a:round/>
              <a:headEnd type="none" w="med" len="med"/>
              <a:tailEnd type="triangle" w="med" len="med"/>
            </a:ln>
          </p:spPr>
        </p:cxnSp>
        <p:cxnSp>
          <p:nvCxnSpPr>
            <p:cNvPr id="276" name="Google Shape;276;p5"/>
            <p:cNvCxnSpPr/>
            <p:nvPr/>
          </p:nvCxnSpPr>
          <p:spPr>
            <a:xfrm>
              <a:off x="2112" y="2256"/>
              <a:ext cx="0" cy="144"/>
            </a:xfrm>
            <a:prstGeom prst="straightConnector1">
              <a:avLst/>
            </a:prstGeom>
            <a:noFill/>
            <a:ln w="9525" cap="flat" cmpd="sng">
              <a:solidFill>
                <a:schemeClr val="dk1"/>
              </a:solidFill>
              <a:prstDash val="solid"/>
              <a:round/>
              <a:headEnd type="none" w="med" len="med"/>
              <a:tailEnd type="triangle" w="med" len="med"/>
            </a:ln>
          </p:spPr>
        </p:cxnSp>
        <p:cxnSp>
          <p:nvCxnSpPr>
            <p:cNvPr id="277" name="Google Shape;277;p5"/>
            <p:cNvCxnSpPr/>
            <p:nvPr/>
          </p:nvCxnSpPr>
          <p:spPr>
            <a:xfrm>
              <a:off x="2112" y="2832"/>
              <a:ext cx="0" cy="192"/>
            </a:xfrm>
            <a:prstGeom prst="straightConnector1">
              <a:avLst/>
            </a:prstGeom>
            <a:noFill/>
            <a:ln w="9525" cap="flat" cmpd="sng">
              <a:solidFill>
                <a:schemeClr val="dk1"/>
              </a:solidFill>
              <a:prstDash val="solid"/>
              <a:round/>
              <a:headEnd type="none" w="med" len="med"/>
              <a:tailEnd type="triangle" w="med" len="med"/>
            </a:ln>
          </p:spPr>
        </p:cxnSp>
        <p:cxnSp>
          <p:nvCxnSpPr>
            <p:cNvPr id="278" name="Google Shape;278;p5"/>
            <p:cNvCxnSpPr/>
            <p:nvPr/>
          </p:nvCxnSpPr>
          <p:spPr>
            <a:xfrm>
              <a:off x="2112" y="3456"/>
              <a:ext cx="0" cy="240"/>
            </a:xfrm>
            <a:prstGeom prst="straightConnector1">
              <a:avLst/>
            </a:prstGeom>
            <a:noFill/>
            <a:ln w="9525" cap="flat" cmpd="sng">
              <a:solidFill>
                <a:schemeClr val="dk1"/>
              </a:solidFill>
              <a:prstDash val="solid"/>
              <a:round/>
              <a:headEnd type="none" w="med" len="med"/>
              <a:tailEnd type="triangle" w="med" len="med"/>
            </a:ln>
          </p:spPr>
        </p:cxnSp>
        <p:cxnSp>
          <p:nvCxnSpPr>
            <p:cNvPr id="279" name="Google Shape;279;p5"/>
            <p:cNvCxnSpPr/>
            <p:nvPr/>
          </p:nvCxnSpPr>
          <p:spPr>
            <a:xfrm>
              <a:off x="2112" y="4128"/>
              <a:ext cx="0" cy="192"/>
            </a:xfrm>
            <a:prstGeom prst="straightConnector1">
              <a:avLst/>
            </a:prstGeom>
            <a:noFill/>
            <a:ln w="9525" cap="flat" cmpd="sng">
              <a:solidFill>
                <a:schemeClr val="dk1"/>
              </a:solidFill>
              <a:prstDash val="solid"/>
              <a:round/>
              <a:headEnd type="none" w="med" len="med"/>
              <a:tailEnd type="triangle" w="med" len="med"/>
            </a:ln>
          </p:spPr>
        </p:cxnSp>
        <p:cxnSp>
          <p:nvCxnSpPr>
            <p:cNvPr id="280" name="Google Shape;280;p5"/>
            <p:cNvCxnSpPr/>
            <p:nvPr/>
          </p:nvCxnSpPr>
          <p:spPr>
            <a:xfrm>
              <a:off x="2112" y="4752"/>
              <a:ext cx="0" cy="240"/>
            </a:xfrm>
            <a:prstGeom prst="straightConnector1">
              <a:avLst/>
            </a:prstGeom>
            <a:noFill/>
            <a:ln w="9525" cap="flat" cmpd="sng">
              <a:solidFill>
                <a:schemeClr val="dk1"/>
              </a:solidFill>
              <a:prstDash val="solid"/>
              <a:round/>
              <a:headEnd type="none" w="med" len="med"/>
              <a:tailEnd type="triangle" w="med" len="med"/>
            </a:ln>
          </p:spPr>
        </p:cxnSp>
        <p:grpSp>
          <p:nvGrpSpPr>
            <p:cNvPr id="281" name="Google Shape;281;p5"/>
            <p:cNvGrpSpPr/>
            <p:nvPr/>
          </p:nvGrpSpPr>
          <p:grpSpPr>
            <a:xfrm>
              <a:off x="144" y="2640"/>
              <a:ext cx="1104" cy="576"/>
              <a:chOff x="144" y="2640"/>
              <a:chExt cx="1104" cy="576"/>
            </a:xfrm>
          </p:grpSpPr>
          <p:sp>
            <p:nvSpPr>
              <p:cNvPr id="282" name="Google Shape;282;p5"/>
              <p:cNvSpPr/>
              <p:nvPr/>
            </p:nvSpPr>
            <p:spPr>
              <a:xfrm>
                <a:off x="144" y="2640"/>
                <a:ext cx="1104" cy="576"/>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Courier New"/>
                  <a:ea typeface="Courier New"/>
                  <a:cs typeface="Courier New"/>
                  <a:sym typeface="Courier New"/>
                </a:endParaRPr>
              </a:p>
            </p:txBody>
          </p:sp>
          <p:sp>
            <p:nvSpPr>
              <p:cNvPr id="283" name="Google Shape;283;p5"/>
              <p:cNvSpPr txBox="1"/>
              <p:nvPr/>
            </p:nvSpPr>
            <p:spPr>
              <a:xfrm>
                <a:off x="240" y="2784"/>
                <a:ext cx="912" cy="4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Symbol-table Manager</a:t>
                </a:r>
                <a:endParaRPr/>
              </a:p>
            </p:txBody>
          </p:sp>
        </p:grpSp>
        <p:grpSp>
          <p:nvGrpSpPr>
            <p:cNvPr id="284" name="Google Shape;284;p5"/>
            <p:cNvGrpSpPr/>
            <p:nvPr/>
          </p:nvGrpSpPr>
          <p:grpSpPr>
            <a:xfrm>
              <a:off x="3024" y="2640"/>
              <a:ext cx="1104" cy="576"/>
              <a:chOff x="144" y="2640"/>
              <a:chExt cx="1104" cy="576"/>
            </a:xfrm>
          </p:grpSpPr>
          <p:sp>
            <p:nvSpPr>
              <p:cNvPr id="285" name="Google Shape;285;p5"/>
              <p:cNvSpPr/>
              <p:nvPr/>
            </p:nvSpPr>
            <p:spPr>
              <a:xfrm>
                <a:off x="144" y="2640"/>
                <a:ext cx="1104" cy="576"/>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Courier New"/>
                  <a:ea typeface="Courier New"/>
                  <a:cs typeface="Courier New"/>
                  <a:sym typeface="Courier New"/>
                </a:endParaRPr>
              </a:p>
            </p:txBody>
          </p:sp>
          <p:sp>
            <p:nvSpPr>
              <p:cNvPr id="286" name="Google Shape;286;p5"/>
              <p:cNvSpPr txBox="1"/>
              <p:nvPr/>
            </p:nvSpPr>
            <p:spPr>
              <a:xfrm>
                <a:off x="240" y="2784"/>
                <a:ext cx="912" cy="2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Error Handler</a:t>
                </a:r>
                <a:endParaRPr/>
              </a:p>
            </p:txBody>
          </p:sp>
        </p:grpSp>
        <p:cxnSp>
          <p:nvCxnSpPr>
            <p:cNvPr id="287" name="Google Shape;287;p5"/>
            <p:cNvCxnSpPr/>
            <p:nvPr/>
          </p:nvCxnSpPr>
          <p:spPr>
            <a:xfrm flipH="1">
              <a:off x="384" y="1440"/>
              <a:ext cx="1104" cy="1200"/>
            </a:xfrm>
            <a:prstGeom prst="straightConnector1">
              <a:avLst/>
            </a:prstGeom>
            <a:noFill/>
            <a:ln w="9525" cap="flat" cmpd="sng">
              <a:solidFill>
                <a:schemeClr val="dk1"/>
              </a:solidFill>
              <a:prstDash val="solid"/>
              <a:round/>
              <a:headEnd type="none" w="med" len="med"/>
              <a:tailEnd type="none" w="med" len="med"/>
            </a:ln>
          </p:spPr>
        </p:cxnSp>
        <p:cxnSp>
          <p:nvCxnSpPr>
            <p:cNvPr id="288" name="Google Shape;288;p5"/>
            <p:cNvCxnSpPr/>
            <p:nvPr/>
          </p:nvCxnSpPr>
          <p:spPr>
            <a:xfrm flipH="1">
              <a:off x="720" y="2016"/>
              <a:ext cx="768" cy="624"/>
            </a:xfrm>
            <a:prstGeom prst="straightConnector1">
              <a:avLst/>
            </a:prstGeom>
            <a:noFill/>
            <a:ln w="9525" cap="flat" cmpd="sng">
              <a:solidFill>
                <a:schemeClr val="dk1"/>
              </a:solidFill>
              <a:prstDash val="solid"/>
              <a:round/>
              <a:headEnd type="none" w="med" len="med"/>
              <a:tailEnd type="none" w="med" len="med"/>
            </a:ln>
          </p:spPr>
        </p:cxnSp>
        <p:cxnSp>
          <p:nvCxnSpPr>
            <p:cNvPr id="289" name="Google Shape;289;p5"/>
            <p:cNvCxnSpPr/>
            <p:nvPr/>
          </p:nvCxnSpPr>
          <p:spPr>
            <a:xfrm flipH="1">
              <a:off x="1056" y="2544"/>
              <a:ext cx="432" cy="96"/>
            </a:xfrm>
            <a:prstGeom prst="straightConnector1">
              <a:avLst/>
            </a:prstGeom>
            <a:noFill/>
            <a:ln w="9525" cap="flat" cmpd="sng">
              <a:solidFill>
                <a:schemeClr val="dk1"/>
              </a:solidFill>
              <a:prstDash val="solid"/>
              <a:round/>
              <a:headEnd type="none" w="med" len="med"/>
              <a:tailEnd type="none" w="med" len="med"/>
            </a:ln>
          </p:spPr>
        </p:cxnSp>
        <p:cxnSp>
          <p:nvCxnSpPr>
            <p:cNvPr id="290" name="Google Shape;290;p5"/>
            <p:cNvCxnSpPr/>
            <p:nvPr/>
          </p:nvCxnSpPr>
          <p:spPr>
            <a:xfrm rot="10800000">
              <a:off x="2832" y="2544"/>
              <a:ext cx="432" cy="96"/>
            </a:xfrm>
            <a:prstGeom prst="straightConnector1">
              <a:avLst/>
            </a:prstGeom>
            <a:noFill/>
            <a:ln w="9525" cap="flat" cmpd="sng">
              <a:solidFill>
                <a:schemeClr val="dk1"/>
              </a:solidFill>
              <a:prstDash val="solid"/>
              <a:round/>
              <a:headEnd type="none" w="med" len="med"/>
              <a:tailEnd type="none" w="med" len="med"/>
            </a:ln>
          </p:spPr>
        </p:cxnSp>
        <p:cxnSp>
          <p:nvCxnSpPr>
            <p:cNvPr id="291" name="Google Shape;291;p5"/>
            <p:cNvCxnSpPr/>
            <p:nvPr/>
          </p:nvCxnSpPr>
          <p:spPr>
            <a:xfrm rot="10800000">
              <a:off x="2832" y="2016"/>
              <a:ext cx="768" cy="624"/>
            </a:xfrm>
            <a:prstGeom prst="straightConnector1">
              <a:avLst/>
            </a:prstGeom>
            <a:noFill/>
            <a:ln w="9525" cap="flat" cmpd="sng">
              <a:solidFill>
                <a:schemeClr val="dk1"/>
              </a:solidFill>
              <a:prstDash val="solid"/>
              <a:round/>
              <a:headEnd type="none" w="med" len="med"/>
              <a:tailEnd type="none" w="med" len="med"/>
            </a:ln>
          </p:spPr>
        </p:cxnSp>
        <p:cxnSp>
          <p:nvCxnSpPr>
            <p:cNvPr id="292" name="Google Shape;292;p5"/>
            <p:cNvCxnSpPr/>
            <p:nvPr/>
          </p:nvCxnSpPr>
          <p:spPr>
            <a:xfrm rot="10800000">
              <a:off x="2832" y="1440"/>
              <a:ext cx="1104" cy="1200"/>
            </a:xfrm>
            <a:prstGeom prst="straightConnector1">
              <a:avLst/>
            </a:prstGeom>
            <a:noFill/>
            <a:ln w="9525" cap="flat" cmpd="sng">
              <a:solidFill>
                <a:schemeClr val="dk1"/>
              </a:solidFill>
              <a:prstDash val="solid"/>
              <a:round/>
              <a:headEnd type="none" w="med" len="med"/>
              <a:tailEnd type="none" w="med" len="med"/>
            </a:ln>
          </p:spPr>
        </p:cxnSp>
        <p:cxnSp>
          <p:nvCxnSpPr>
            <p:cNvPr id="293" name="Google Shape;293;p5"/>
            <p:cNvCxnSpPr/>
            <p:nvPr/>
          </p:nvCxnSpPr>
          <p:spPr>
            <a:xfrm rot="10800000" flipH="1">
              <a:off x="2832" y="3216"/>
              <a:ext cx="1104" cy="1200"/>
            </a:xfrm>
            <a:prstGeom prst="straightConnector1">
              <a:avLst/>
            </a:prstGeom>
            <a:noFill/>
            <a:ln w="9525" cap="flat" cmpd="sng">
              <a:solidFill>
                <a:schemeClr val="dk1"/>
              </a:solidFill>
              <a:prstDash val="solid"/>
              <a:round/>
              <a:headEnd type="none" w="med" len="med"/>
              <a:tailEnd type="none" w="med" len="med"/>
            </a:ln>
          </p:spPr>
        </p:cxnSp>
        <p:cxnSp>
          <p:nvCxnSpPr>
            <p:cNvPr id="294" name="Google Shape;294;p5"/>
            <p:cNvCxnSpPr/>
            <p:nvPr/>
          </p:nvCxnSpPr>
          <p:spPr>
            <a:xfrm>
              <a:off x="384" y="3216"/>
              <a:ext cx="1104" cy="1200"/>
            </a:xfrm>
            <a:prstGeom prst="straightConnector1">
              <a:avLst/>
            </a:prstGeom>
            <a:noFill/>
            <a:ln w="9525" cap="flat" cmpd="sng">
              <a:solidFill>
                <a:schemeClr val="dk1"/>
              </a:solidFill>
              <a:prstDash val="solid"/>
              <a:round/>
              <a:headEnd type="none" w="med" len="med"/>
              <a:tailEnd type="none" w="med" len="med"/>
            </a:ln>
          </p:spPr>
        </p:cxnSp>
        <p:cxnSp>
          <p:nvCxnSpPr>
            <p:cNvPr id="295" name="Google Shape;295;p5"/>
            <p:cNvCxnSpPr/>
            <p:nvPr/>
          </p:nvCxnSpPr>
          <p:spPr>
            <a:xfrm rot="10800000" flipH="1">
              <a:off x="2832" y="3216"/>
              <a:ext cx="768" cy="624"/>
            </a:xfrm>
            <a:prstGeom prst="straightConnector1">
              <a:avLst/>
            </a:prstGeom>
            <a:noFill/>
            <a:ln w="9525" cap="flat" cmpd="sng">
              <a:solidFill>
                <a:schemeClr val="dk1"/>
              </a:solidFill>
              <a:prstDash val="solid"/>
              <a:round/>
              <a:headEnd type="none" w="med" len="med"/>
              <a:tailEnd type="none" w="med" len="med"/>
            </a:ln>
          </p:spPr>
        </p:cxnSp>
        <p:cxnSp>
          <p:nvCxnSpPr>
            <p:cNvPr id="296" name="Google Shape;296;p5"/>
            <p:cNvCxnSpPr/>
            <p:nvPr/>
          </p:nvCxnSpPr>
          <p:spPr>
            <a:xfrm>
              <a:off x="720" y="3216"/>
              <a:ext cx="768" cy="624"/>
            </a:xfrm>
            <a:prstGeom prst="straightConnector1">
              <a:avLst/>
            </a:prstGeom>
            <a:noFill/>
            <a:ln w="9525" cap="flat" cmpd="sng">
              <a:solidFill>
                <a:schemeClr val="dk1"/>
              </a:solidFill>
              <a:prstDash val="solid"/>
              <a:round/>
              <a:headEnd type="none" w="med" len="med"/>
              <a:tailEnd type="none" w="med" len="med"/>
            </a:ln>
          </p:spPr>
        </p:cxnSp>
        <p:cxnSp>
          <p:nvCxnSpPr>
            <p:cNvPr id="297" name="Google Shape;297;p5"/>
            <p:cNvCxnSpPr/>
            <p:nvPr/>
          </p:nvCxnSpPr>
          <p:spPr>
            <a:xfrm rot="10800000" flipH="1">
              <a:off x="2832" y="3216"/>
              <a:ext cx="432" cy="96"/>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5"/>
            <p:cNvCxnSpPr/>
            <p:nvPr/>
          </p:nvCxnSpPr>
          <p:spPr>
            <a:xfrm>
              <a:off x="1056" y="3216"/>
              <a:ext cx="432" cy="96"/>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6" descr="E:\Spring 2021 2022\Compiler_Design\images for slide\getfile.jpg"/>
          <p:cNvPicPr preferRelativeResize="0"/>
          <p:nvPr/>
        </p:nvPicPr>
        <p:blipFill rotWithShape="1">
          <a:blip r:embed="rId3">
            <a:alphaModFix/>
          </a:blip>
          <a:srcRect/>
          <a:stretch/>
        </p:blipFill>
        <p:spPr>
          <a:xfrm>
            <a:off x="1312606" y="684044"/>
            <a:ext cx="6394480" cy="5939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7"/>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Two main Phases of  a Compiler</a:t>
            </a:r>
            <a:endParaRPr/>
          </a:p>
          <a:p>
            <a:pPr marL="0" marR="0" lvl="0" indent="0" algn="l" rtl="0">
              <a:spcBef>
                <a:spcPts val="2000"/>
              </a:spcBef>
              <a:spcAft>
                <a:spcPts val="0"/>
              </a:spcAft>
              <a:buClr>
                <a:srgbClr val="A5A5A5"/>
              </a:buClr>
              <a:buSzPts val="2340"/>
              <a:buFont typeface="Noto Sans Symbols"/>
              <a:buNone/>
            </a:pPr>
            <a:endParaRPr sz="2600" b="1">
              <a:solidFill>
                <a:schemeClr val="dk1"/>
              </a:solidFill>
              <a:latin typeface="Calibri"/>
              <a:ea typeface="Calibri"/>
              <a:cs typeface="Calibri"/>
              <a:sym typeface="Calibri"/>
            </a:endParaRPr>
          </a:p>
        </p:txBody>
      </p:sp>
      <p:sp>
        <p:nvSpPr>
          <p:cNvPr id="309" name="Google Shape;309;p7"/>
          <p:cNvSpPr txBox="1"/>
          <p:nvPr/>
        </p:nvSpPr>
        <p:spPr>
          <a:xfrm>
            <a:off x="1066987" y="1795817"/>
            <a:ext cx="7626847" cy="4585871"/>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000"/>
              <a:buFont typeface="Calibri"/>
              <a:buAutoNum type="arabicPeriod"/>
            </a:pPr>
            <a:r>
              <a:rPr lang="en-US" sz="2000" b="1">
                <a:solidFill>
                  <a:schemeClr val="dk1"/>
                </a:solidFill>
                <a:latin typeface="Calibri"/>
                <a:ea typeface="Calibri"/>
                <a:cs typeface="Calibri"/>
                <a:sym typeface="Calibri"/>
              </a:rPr>
              <a:t>Analysis Phase</a:t>
            </a:r>
            <a:r>
              <a:rPr lang="en-US" sz="1800">
                <a:solidFill>
                  <a:schemeClr val="dk1"/>
                </a:solidFill>
                <a:latin typeface="Calibri"/>
                <a:ea typeface="Calibri"/>
                <a:cs typeface="Calibri"/>
                <a:sym typeface="Calibri"/>
              </a:rPr>
              <a:t>: Breaks up a source program into constituent pieces and produces an internal representation of it called intermediate code.</a:t>
            </a:r>
            <a:endParaRPr/>
          </a:p>
          <a:p>
            <a:pPr marL="1371600" marR="0" lvl="2" indent="-457200" algn="l" rtl="0">
              <a:spcBef>
                <a:spcPts val="0"/>
              </a:spcBef>
              <a:spcAft>
                <a:spcPts val="0"/>
              </a:spcAft>
              <a:buClr>
                <a:schemeClr val="dk1"/>
              </a:buClr>
              <a:buSzPts val="1800"/>
              <a:buFont typeface="Corbel"/>
              <a:buAutoNum type="romanUcPeriod"/>
            </a:pPr>
            <a:r>
              <a:rPr lang="en-US" sz="1800" b="0" i="0" u="none" strike="noStrike" cap="none">
                <a:solidFill>
                  <a:schemeClr val="dk1"/>
                </a:solidFill>
                <a:latin typeface="Calibri"/>
                <a:ea typeface="Calibri"/>
                <a:cs typeface="Calibri"/>
                <a:sym typeface="Calibri"/>
              </a:rPr>
              <a:t>Lexical Analyzer</a:t>
            </a:r>
            <a:endParaRPr/>
          </a:p>
          <a:p>
            <a:pPr marL="1371600" marR="0" lvl="2" indent="-457200" algn="l" rtl="0">
              <a:spcBef>
                <a:spcPts val="0"/>
              </a:spcBef>
              <a:spcAft>
                <a:spcPts val="0"/>
              </a:spcAft>
              <a:buClr>
                <a:schemeClr val="dk1"/>
              </a:buClr>
              <a:buSzPts val="1800"/>
              <a:buFont typeface="Corbel"/>
              <a:buAutoNum type="romanUcPeriod"/>
            </a:pPr>
            <a:r>
              <a:rPr lang="en-US" sz="1800" b="0" i="0" u="none" strike="noStrike" cap="none">
                <a:solidFill>
                  <a:schemeClr val="dk1"/>
                </a:solidFill>
                <a:latin typeface="Calibri"/>
                <a:ea typeface="Calibri"/>
                <a:cs typeface="Calibri"/>
                <a:sym typeface="Calibri"/>
              </a:rPr>
              <a:t>Syntax Analyzer</a:t>
            </a:r>
            <a:endParaRPr/>
          </a:p>
          <a:p>
            <a:pPr marL="1371600" marR="0" lvl="2" indent="-457200" algn="l" rtl="0">
              <a:spcBef>
                <a:spcPts val="0"/>
              </a:spcBef>
              <a:spcAft>
                <a:spcPts val="0"/>
              </a:spcAft>
              <a:buClr>
                <a:schemeClr val="dk1"/>
              </a:buClr>
              <a:buSzPts val="1800"/>
              <a:buFont typeface="Corbel"/>
              <a:buAutoNum type="romanUcPeriod"/>
            </a:pPr>
            <a:r>
              <a:rPr lang="en-US" sz="1800" b="0" i="0" u="none" strike="noStrike" cap="none">
                <a:solidFill>
                  <a:schemeClr val="dk1"/>
                </a:solidFill>
                <a:latin typeface="Calibri"/>
                <a:ea typeface="Calibri"/>
                <a:cs typeface="Calibri"/>
                <a:sym typeface="Calibri"/>
              </a:rPr>
              <a:t>Semantic Analyzer</a:t>
            </a:r>
            <a:endParaRPr/>
          </a:p>
          <a:p>
            <a:pPr marL="1371600" marR="0" lvl="2" indent="-457200" algn="l" rtl="0">
              <a:spcBef>
                <a:spcPts val="0"/>
              </a:spcBef>
              <a:spcAft>
                <a:spcPts val="0"/>
              </a:spcAft>
              <a:buClr>
                <a:schemeClr val="dk1"/>
              </a:buClr>
              <a:buSzPts val="1800"/>
              <a:buFont typeface="Corbel"/>
              <a:buAutoNum type="romanUcPeriod"/>
            </a:pPr>
            <a:r>
              <a:rPr lang="en-US" sz="1800" b="0" i="0" u="none" strike="noStrike" cap="none">
                <a:solidFill>
                  <a:schemeClr val="dk1"/>
                </a:solidFill>
                <a:latin typeface="Calibri"/>
                <a:ea typeface="Calibri"/>
                <a:cs typeface="Calibri"/>
                <a:sym typeface="Calibri"/>
              </a:rPr>
              <a:t>Intermediate code generator</a:t>
            </a:r>
            <a:endParaRPr/>
          </a:p>
          <a:p>
            <a:pPr marL="914400" marR="0" lvl="2"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914400" marR="0" lvl="2"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342900" marR="0" lvl="0" indent="-342900" algn="just" rtl="0">
              <a:spcBef>
                <a:spcPts val="0"/>
              </a:spcBef>
              <a:spcAft>
                <a:spcPts val="0"/>
              </a:spcAft>
              <a:buClr>
                <a:schemeClr val="dk1"/>
              </a:buClr>
              <a:buSzPts val="2000"/>
              <a:buFont typeface="Calibri"/>
              <a:buAutoNum type="arabicPeriod"/>
            </a:pPr>
            <a:r>
              <a:rPr lang="en-US" sz="2000" b="1">
                <a:solidFill>
                  <a:schemeClr val="dk1"/>
                </a:solidFill>
                <a:latin typeface="Calibri"/>
                <a:ea typeface="Calibri"/>
                <a:cs typeface="Calibri"/>
                <a:sym typeface="Calibri"/>
              </a:rPr>
              <a:t>Synthesis Phase</a:t>
            </a:r>
            <a:r>
              <a:rPr lang="en-US" sz="1800">
                <a:solidFill>
                  <a:schemeClr val="dk1"/>
                </a:solidFill>
                <a:latin typeface="Calibri"/>
                <a:ea typeface="Calibri"/>
                <a:cs typeface="Calibri"/>
                <a:sym typeface="Calibri"/>
              </a:rPr>
              <a:t>: Translates the intermediate code into the target program.</a:t>
            </a:r>
            <a:endParaRPr/>
          </a:p>
          <a:p>
            <a:pPr marL="914400" marR="0" lvl="2" indent="0" algn="just" rtl="0">
              <a:spcBef>
                <a:spcPts val="0"/>
              </a:spcBef>
              <a:spcAft>
                <a:spcPts val="0"/>
              </a:spcAft>
              <a:buNone/>
            </a:pPr>
            <a:r>
              <a:rPr lang="en-US" sz="1800" b="0" i="0" u="none" strike="noStrike" cap="none">
                <a:solidFill>
                  <a:schemeClr val="dk1"/>
                </a:solidFill>
                <a:latin typeface="Calibri"/>
                <a:ea typeface="Calibri"/>
                <a:cs typeface="Calibri"/>
                <a:sym typeface="Calibri"/>
              </a:rPr>
              <a:t>V.     Code optimizer</a:t>
            </a:r>
            <a:endParaRPr/>
          </a:p>
          <a:p>
            <a:pPr marL="914400" marR="0" lvl="2" indent="0" algn="just" rtl="0">
              <a:spcBef>
                <a:spcPts val="0"/>
              </a:spcBef>
              <a:spcAft>
                <a:spcPts val="0"/>
              </a:spcAft>
              <a:buNone/>
            </a:pPr>
            <a:r>
              <a:rPr lang="en-US" sz="1800" b="0" i="0" u="none" strike="noStrike" cap="none">
                <a:solidFill>
                  <a:schemeClr val="dk1"/>
                </a:solidFill>
                <a:latin typeface="Calibri"/>
                <a:ea typeface="Calibri"/>
                <a:cs typeface="Calibri"/>
                <a:sym typeface="Calibri"/>
              </a:rPr>
              <a:t>VI.   Code generator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8"/>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The Phases of  a Compiler</a:t>
            </a:r>
            <a:endParaRPr/>
          </a:p>
          <a:p>
            <a:pPr marL="0" marR="0" lvl="0" indent="0" algn="l" rtl="0">
              <a:spcBef>
                <a:spcPts val="2000"/>
              </a:spcBef>
              <a:spcAft>
                <a:spcPts val="0"/>
              </a:spcAft>
              <a:buClr>
                <a:srgbClr val="A5A5A5"/>
              </a:buClr>
              <a:buSzPts val="2340"/>
              <a:buFont typeface="Noto Sans Symbols"/>
              <a:buNone/>
            </a:pPr>
            <a:endParaRPr sz="2600" b="1">
              <a:solidFill>
                <a:schemeClr val="dk1"/>
              </a:solidFill>
              <a:latin typeface="Calibri"/>
              <a:ea typeface="Calibri"/>
              <a:cs typeface="Calibri"/>
              <a:sym typeface="Calibri"/>
            </a:endParaRPr>
          </a:p>
        </p:txBody>
      </p:sp>
      <p:sp>
        <p:nvSpPr>
          <p:cNvPr id="315" name="Google Shape;315;p8"/>
          <p:cNvSpPr txBox="1"/>
          <p:nvPr/>
        </p:nvSpPr>
        <p:spPr>
          <a:xfrm>
            <a:off x="1066987" y="1795817"/>
            <a:ext cx="7626847" cy="677108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dirty="0">
                <a:solidFill>
                  <a:schemeClr val="dk1"/>
                </a:solidFill>
                <a:latin typeface="Calibri"/>
                <a:ea typeface="Calibri"/>
                <a:cs typeface="Calibri"/>
                <a:sym typeface="Calibri"/>
              </a:rPr>
              <a:t>Lexical Analyzer: </a:t>
            </a:r>
            <a:r>
              <a:rPr lang="en-US" sz="1800" dirty="0">
                <a:solidFill>
                  <a:schemeClr val="dk1"/>
                </a:solidFill>
                <a:latin typeface="Calibri"/>
                <a:ea typeface="Calibri"/>
                <a:cs typeface="Calibri"/>
                <a:sym typeface="Calibri"/>
              </a:rPr>
              <a:t>The first phase of a compiler is called lexical analysis or </a:t>
            </a:r>
            <a:r>
              <a:rPr lang="en-US" sz="1800" dirty="0">
                <a:solidFill>
                  <a:schemeClr val="dk1"/>
                </a:solidFill>
                <a:highlight>
                  <a:srgbClr val="FFFF00"/>
                </a:highlight>
                <a:latin typeface="Calibri"/>
                <a:ea typeface="Calibri"/>
                <a:cs typeface="Calibri"/>
                <a:sym typeface="Calibri"/>
              </a:rPr>
              <a:t>scanning</a:t>
            </a:r>
            <a:r>
              <a:rPr lang="en-US" sz="1800" dirty="0">
                <a:solidFill>
                  <a:schemeClr val="dk1"/>
                </a:solidFill>
                <a:latin typeface="Calibri"/>
                <a:ea typeface="Calibri"/>
                <a:cs typeface="Calibri"/>
                <a:sym typeface="Calibri"/>
              </a:rPr>
              <a:t>. The lexical analyzer reads the stream of characters making up the source program and groups the characters into meaningful sequences called </a:t>
            </a:r>
            <a:r>
              <a:rPr lang="en-US" sz="1800" dirty="0">
                <a:solidFill>
                  <a:schemeClr val="dk1"/>
                </a:solidFill>
                <a:highlight>
                  <a:srgbClr val="FFFF00"/>
                </a:highlight>
                <a:latin typeface="Calibri"/>
                <a:ea typeface="Calibri"/>
                <a:cs typeface="Calibri"/>
                <a:sym typeface="Calibri"/>
              </a:rPr>
              <a:t>lexemes</a:t>
            </a:r>
            <a:r>
              <a:rPr lang="en-US" sz="1800" dirty="0">
                <a:solidFill>
                  <a:schemeClr val="dk1"/>
                </a:solidFill>
                <a:latin typeface="Calibri"/>
                <a:ea typeface="Calibri"/>
                <a:cs typeface="Calibri"/>
                <a:sym typeface="Calibri"/>
              </a:rPr>
              <a:t>. For each lexeme, the lexical analyzer produces as </a:t>
            </a:r>
            <a:r>
              <a:rPr lang="en-US" sz="1800" dirty="0">
                <a:solidFill>
                  <a:schemeClr val="dk1"/>
                </a:solidFill>
                <a:highlight>
                  <a:srgbClr val="FFFF00"/>
                </a:highlight>
                <a:latin typeface="Calibri"/>
                <a:ea typeface="Calibri"/>
                <a:cs typeface="Calibri"/>
                <a:sym typeface="Calibri"/>
              </a:rPr>
              <a:t>output a token </a:t>
            </a:r>
            <a:r>
              <a:rPr lang="en-US" sz="1800" dirty="0">
                <a:solidFill>
                  <a:schemeClr val="dk1"/>
                </a:solidFill>
                <a:latin typeface="Calibri"/>
                <a:ea typeface="Calibri"/>
                <a:cs typeface="Calibri"/>
                <a:sym typeface="Calibri"/>
              </a:rPr>
              <a:t>of the form </a:t>
            </a:r>
            <a:r>
              <a:rPr lang="en-US" sz="1800" i="1" dirty="0">
                <a:solidFill>
                  <a:schemeClr val="dk1"/>
                </a:solidFill>
                <a:latin typeface="Calibri"/>
                <a:ea typeface="Calibri"/>
                <a:cs typeface="Calibri"/>
                <a:sym typeface="Calibri"/>
              </a:rPr>
              <a:t>(token-name, attribute-value). </a:t>
            </a:r>
            <a:r>
              <a:rPr lang="en-US" sz="1800" dirty="0">
                <a:solidFill>
                  <a:schemeClr val="dk1"/>
                </a:solidFill>
                <a:latin typeface="Calibri"/>
                <a:ea typeface="Calibri"/>
                <a:cs typeface="Calibri"/>
                <a:sym typeface="Calibri"/>
              </a:rPr>
              <a:t>For example, suppose a source program contains the assignment statement </a:t>
            </a:r>
            <a:endParaRPr dirty="0"/>
          </a:p>
          <a:p>
            <a:pPr marL="0" marR="0" lvl="0" indent="0" algn="just"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dirty="0">
                <a:solidFill>
                  <a:schemeClr val="dk1"/>
                </a:solidFill>
                <a:latin typeface="Calibri"/>
                <a:ea typeface="Calibri"/>
                <a:cs typeface="Calibri"/>
                <a:sym typeface="Calibri"/>
              </a:rPr>
              <a:t>p o s </a:t>
            </a:r>
            <a:r>
              <a:rPr lang="en-US" sz="1800" b="1" dirty="0" err="1">
                <a:solidFill>
                  <a:schemeClr val="dk1"/>
                </a:solidFill>
                <a:latin typeface="Calibri"/>
                <a:ea typeface="Calibri"/>
                <a:cs typeface="Calibri"/>
                <a:sym typeface="Calibri"/>
              </a:rPr>
              <a:t>i</a:t>
            </a:r>
            <a:r>
              <a:rPr lang="en-US" sz="1800" b="1" dirty="0">
                <a:solidFill>
                  <a:schemeClr val="dk1"/>
                </a:solidFill>
                <a:latin typeface="Calibri"/>
                <a:ea typeface="Calibri"/>
                <a:cs typeface="Calibri"/>
                <a:sym typeface="Calibri"/>
              </a:rPr>
              <a:t> t </a:t>
            </a:r>
            <a:r>
              <a:rPr lang="en-US" sz="1800" b="1" dirty="0" err="1">
                <a:solidFill>
                  <a:schemeClr val="dk1"/>
                </a:solidFill>
                <a:latin typeface="Calibri"/>
                <a:ea typeface="Calibri"/>
                <a:cs typeface="Calibri"/>
                <a:sym typeface="Calibri"/>
              </a:rPr>
              <a:t>i</a:t>
            </a:r>
            <a:r>
              <a:rPr lang="en-US" sz="1800" b="1" dirty="0">
                <a:solidFill>
                  <a:schemeClr val="dk1"/>
                </a:solidFill>
                <a:latin typeface="Calibri"/>
                <a:ea typeface="Calibri"/>
                <a:cs typeface="Calibri"/>
                <a:sym typeface="Calibri"/>
              </a:rPr>
              <a:t> o n = </a:t>
            </a:r>
            <a:r>
              <a:rPr lang="en-US" sz="1800" b="1" dirty="0" err="1">
                <a:solidFill>
                  <a:schemeClr val="dk1"/>
                </a:solidFill>
                <a:latin typeface="Calibri"/>
                <a:ea typeface="Calibri"/>
                <a:cs typeface="Calibri"/>
                <a:sym typeface="Calibri"/>
              </a:rPr>
              <a:t>i</a:t>
            </a:r>
            <a:r>
              <a:rPr lang="en-US" sz="1800" b="1" dirty="0">
                <a:solidFill>
                  <a:schemeClr val="dk1"/>
                </a:solidFill>
                <a:latin typeface="Calibri"/>
                <a:ea typeface="Calibri"/>
                <a:cs typeface="Calibri"/>
                <a:sym typeface="Calibri"/>
              </a:rPr>
              <a:t> n </a:t>
            </a:r>
            <a:r>
              <a:rPr lang="en-US" sz="1800" b="1" dirty="0" err="1">
                <a:solidFill>
                  <a:schemeClr val="dk1"/>
                </a:solidFill>
                <a:latin typeface="Calibri"/>
                <a:ea typeface="Calibri"/>
                <a:cs typeface="Calibri"/>
                <a:sym typeface="Calibri"/>
              </a:rPr>
              <a:t>i</a:t>
            </a:r>
            <a:r>
              <a:rPr lang="en-US" sz="1800" b="1" dirty="0">
                <a:solidFill>
                  <a:schemeClr val="dk1"/>
                </a:solidFill>
                <a:latin typeface="Calibri"/>
                <a:ea typeface="Calibri"/>
                <a:cs typeface="Calibri"/>
                <a:sym typeface="Calibri"/>
              </a:rPr>
              <a:t> t </a:t>
            </a:r>
            <a:r>
              <a:rPr lang="en-US" sz="1800" b="1" dirty="0" err="1">
                <a:solidFill>
                  <a:schemeClr val="dk1"/>
                </a:solidFill>
                <a:latin typeface="Calibri"/>
                <a:ea typeface="Calibri"/>
                <a:cs typeface="Calibri"/>
                <a:sym typeface="Calibri"/>
              </a:rPr>
              <a:t>i</a:t>
            </a:r>
            <a:r>
              <a:rPr lang="en-US" sz="1800" b="1" dirty="0">
                <a:solidFill>
                  <a:schemeClr val="dk1"/>
                </a:solidFill>
                <a:latin typeface="Calibri"/>
                <a:ea typeface="Calibri"/>
                <a:cs typeface="Calibri"/>
                <a:sym typeface="Calibri"/>
              </a:rPr>
              <a:t> a l + r a t e * 60    </a:t>
            </a:r>
            <a:endParaRPr dirty="0"/>
          </a:p>
          <a:p>
            <a:pPr marL="0" marR="0" lvl="0" indent="0" algn="ctr"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dirty="0">
                <a:solidFill>
                  <a:schemeClr val="dk1"/>
                </a:solidFill>
                <a:latin typeface="Calibri"/>
                <a:ea typeface="Calibri"/>
                <a:cs typeface="Calibri"/>
                <a:sym typeface="Calibri"/>
              </a:rPr>
              <a:t>The characters in this assignment could be grouped into the following lexemes and mapped into the following tokens passed on to the syntax analyzer:</a:t>
            </a:r>
            <a:endParaRPr dirty="0"/>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800100" marR="0" lvl="1" indent="-342900" algn="just" rtl="0">
              <a:spcBef>
                <a:spcPts val="0"/>
              </a:spcBef>
              <a:spcAft>
                <a:spcPts val="0"/>
              </a:spcAft>
              <a:buClr>
                <a:schemeClr val="dk1"/>
              </a:buClr>
              <a:buSzPts val="1800"/>
              <a:buFont typeface="Corbel"/>
              <a:buAutoNum type="arabicPeriod"/>
            </a:pPr>
            <a:r>
              <a:rPr lang="en-US" sz="1800" b="0" i="0" u="none" strike="noStrike" cap="none" dirty="0">
                <a:solidFill>
                  <a:schemeClr val="dk1"/>
                </a:solidFill>
                <a:latin typeface="Calibri"/>
                <a:ea typeface="Calibri"/>
                <a:cs typeface="Calibri"/>
                <a:sym typeface="Calibri"/>
              </a:rPr>
              <a:t>p o s </a:t>
            </a:r>
            <a:r>
              <a:rPr lang="en-US" sz="1800" b="0" i="0" u="none" strike="noStrike" cap="none" dirty="0" err="1">
                <a:solidFill>
                  <a:schemeClr val="dk1"/>
                </a:solidFill>
                <a:latin typeface="Calibri"/>
                <a:ea typeface="Calibri"/>
                <a:cs typeface="Calibri"/>
                <a:sym typeface="Calibri"/>
              </a:rPr>
              <a:t>i</a:t>
            </a:r>
            <a:r>
              <a:rPr lang="en-US" sz="1800" b="0" i="0" u="none" strike="noStrike" cap="none" dirty="0">
                <a:solidFill>
                  <a:schemeClr val="dk1"/>
                </a:solidFill>
                <a:latin typeface="Calibri"/>
                <a:ea typeface="Calibri"/>
                <a:cs typeface="Calibri"/>
                <a:sym typeface="Calibri"/>
              </a:rPr>
              <a:t> t </a:t>
            </a:r>
            <a:r>
              <a:rPr lang="en-US" sz="1800" b="0" i="0" u="none" strike="noStrike" cap="none" dirty="0" err="1">
                <a:solidFill>
                  <a:schemeClr val="dk1"/>
                </a:solidFill>
                <a:latin typeface="Calibri"/>
                <a:ea typeface="Calibri"/>
                <a:cs typeface="Calibri"/>
                <a:sym typeface="Calibri"/>
              </a:rPr>
              <a:t>i</a:t>
            </a:r>
            <a:r>
              <a:rPr lang="en-US" sz="1800" b="0" i="0" u="none" strike="noStrike" cap="none" dirty="0">
                <a:solidFill>
                  <a:schemeClr val="dk1"/>
                </a:solidFill>
                <a:latin typeface="Calibri"/>
                <a:ea typeface="Calibri"/>
                <a:cs typeface="Calibri"/>
                <a:sym typeface="Calibri"/>
              </a:rPr>
              <a:t> o n is a lexeme that would be mapped into a token </a:t>
            </a:r>
            <a:r>
              <a:rPr lang="en-US" sz="1800" b="1" i="0" u="none" strike="noStrike" cap="none" dirty="0">
                <a:solidFill>
                  <a:schemeClr val="dk1"/>
                </a:solidFill>
                <a:latin typeface="Calibri"/>
                <a:ea typeface="Calibri"/>
                <a:cs typeface="Calibri"/>
                <a:sym typeface="Calibri"/>
              </a:rPr>
              <a:t>(id, </a:t>
            </a:r>
            <a:r>
              <a:rPr lang="en-US" sz="1800" b="0" i="0" u="none" strike="noStrike" cap="none" dirty="0">
                <a:solidFill>
                  <a:schemeClr val="dk1"/>
                </a:solidFill>
                <a:latin typeface="Calibri"/>
                <a:ea typeface="Calibri"/>
                <a:cs typeface="Calibri"/>
                <a:sym typeface="Calibri"/>
              </a:rPr>
              <a:t>1), where </a:t>
            </a:r>
            <a:r>
              <a:rPr lang="en-US" sz="1800" b="1" i="0" u="none" strike="noStrike" cap="none" dirty="0">
                <a:solidFill>
                  <a:schemeClr val="dk1"/>
                </a:solidFill>
                <a:latin typeface="Calibri"/>
                <a:ea typeface="Calibri"/>
                <a:cs typeface="Calibri"/>
                <a:sym typeface="Calibri"/>
              </a:rPr>
              <a:t>id </a:t>
            </a:r>
            <a:r>
              <a:rPr lang="en-US" sz="1800" b="0" i="0" u="none" strike="noStrike" cap="none" dirty="0">
                <a:solidFill>
                  <a:schemeClr val="dk1"/>
                </a:solidFill>
                <a:latin typeface="Calibri"/>
                <a:ea typeface="Calibri"/>
                <a:cs typeface="Calibri"/>
                <a:sym typeface="Calibri"/>
              </a:rPr>
              <a:t>is an abstract symbol standing for </a:t>
            </a:r>
            <a:r>
              <a:rPr lang="en-US" sz="1800" b="0" i="1" u="none" strike="noStrike" cap="none" dirty="0">
                <a:solidFill>
                  <a:schemeClr val="dk1"/>
                </a:solidFill>
                <a:latin typeface="Calibri"/>
                <a:ea typeface="Calibri"/>
                <a:cs typeface="Calibri"/>
                <a:sym typeface="Calibri"/>
              </a:rPr>
              <a:t>identifier </a:t>
            </a:r>
            <a:r>
              <a:rPr lang="en-US" sz="1800" b="0" i="0" u="none" strike="noStrike" cap="none" dirty="0">
                <a:solidFill>
                  <a:schemeClr val="dk1"/>
                </a:solidFill>
                <a:latin typeface="Calibri"/>
                <a:ea typeface="Calibri"/>
                <a:cs typeface="Calibri"/>
                <a:sym typeface="Calibri"/>
              </a:rPr>
              <a:t>and 1 points to the symbol table entry for p o s </a:t>
            </a:r>
            <a:r>
              <a:rPr lang="en-US" sz="1800" b="0" i="0" u="none" strike="noStrike" cap="none" dirty="0" err="1">
                <a:solidFill>
                  <a:schemeClr val="dk1"/>
                </a:solidFill>
                <a:latin typeface="Calibri"/>
                <a:ea typeface="Calibri"/>
                <a:cs typeface="Calibri"/>
                <a:sym typeface="Calibri"/>
              </a:rPr>
              <a:t>i</a:t>
            </a:r>
            <a:r>
              <a:rPr lang="en-US" sz="1800" b="0" i="0" u="none" strike="noStrike" cap="none" dirty="0">
                <a:solidFill>
                  <a:schemeClr val="dk1"/>
                </a:solidFill>
                <a:latin typeface="Calibri"/>
                <a:ea typeface="Calibri"/>
                <a:cs typeface="Calibri"/>
                <a:sym typeface="Calibri"/>
              </a:rPr>
              <a:t> t </a:t>
            </a:r>
            <a:r>
              <a:rPr lang="en-US" sz="1800" b="0" i="0" u="none" strike="noStrike" cap="none" dirty="0" err="1">
                <a:solidFill>
                  <a:schemeClr val="dk1"/>
                </a:solidFill>
                <a:latin typeface="Calibri"/>
                <a:ea typeface="Calibri"/>
                <a:cs typeface="Calibri"/>
                <a:sym typeface="Calibri"/>
              </a:rPr>
              <a:t>i</a:t>
            </a:r>
            <a:r>
              <a:rPr lang="en-US" sz="1800" b="0" i="0" u="none" strike="noStrike" cap="none" dirty="0">
                <a:solidFill>
                  <a:schemeClr val="dk1"/>
                </a:solidFill>
                <a:latin typeface="Calibri"/>
                <a:ea typeface="Calibri"/>
                <a:cs typeface="Calibri"/>
                <a:sym typeface="Calibri"/>
              </a:rPr>
              <a:t> o n . The symbol-table entry for an identifier holds information about the identifier, such as its name and type.</a:t>
            </a:r>
            <a:endParaRPr dirty="0"/>
          </a:p>
          <a:p>
            <a:pPr marL="0" marR="0" lvl="0" indent="0" algn="just"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914400" marR="0" lvl="2"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9"/>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The Phases of  a Compiler</a:t>
            </a:r>
            <a:endParaRPr/>
          </a:p>
          <a:p>
            <a:pPr marL="0" marR="0" lvl="0" indent="0" algn="l" rtl="0">
              <a:spcBef>
                <a:spcPts val="2000"/>
              </a:spcBef>
              <a:spcAft>
                <a:spcPts val="0"/>
              </a:spcAft>
              <a:buClr>
                <a:srgbClr val="A5A5A5"/>
              </a:buClr>
              <a:buSzPts val="2340"/>
              <a:buFont typeface="Noto Sans Symbols"/>
              <a:buNone/>
            </a:pPr>
            <a:endParaRPr sz="2600" b="1">
              <a:solidFill>
                <a:schemeClr val="dk1"/>
              </a:solidFill>
              <a:latin typeface="Calibri"/>
              <a:ea typeface="Calibri"/>
              <a:cs typeface="Calibri"/>
              <a:sym typeface="Calibri"/>
            </a:endParaRPr>
          </a:p>
        </p:txBody>
      </p:sp>
      <p:sp>
        <p:nvSpPr>
          <p:cNvPr id="321" name="Google Shape;321;p9"/>
          <p:cNvSpPr txBox="1"/>
          <p:nvPr/>
        </p:nvSpPr>
        <p:spPr>
          <a:xfrm>
            <a:off x="1066987" y="1528528"/>
            <a:ext cx="7626847" cy="67403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2. The assignment symbol = is a lexeme that is mapped into the token (=).Since this token needs no attribute-value, we have omitted the 	second component. We could have used any abstract symbol such as 	</a:t>
            </a:r>
            <a:r>
              <a:rPr lang="en-US" sz="1800" b="1">
                <a:solidFill>
                  <a:schemeClr val="dk1"/>
                </a:solidFill>
                <a:latin typeface="Calibri"/>
                <a:ea typeface="Calibri"/>
                <a:cs typeface="Calibri"/>
                <a:sym typeface="Calibri"/>
              </a:rPr>
              <a:t>assign </a:t>
            </a:r>
            <a:r>
              <a:rPr lang="en-US" sz="1800">
                <a:solidFill>
                  <a:schemeClr val="dk1"/>
                </a:solidFill>
                <a:latin typeface="Calibri"/>
                <a:ea typeface="Calibri"/>
                <a:cs typeface="Calibri"/>
                <a:sym typeface="Calibri"/>
              </a:rPr>
              <a:t>for the token-name, but for notational convenience we have 	chosen to use the lexeme itself as the name of the abstract symbol.</a:t>
            </a:r>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3. Initial is a lexeme that is mapped into the token </a:t>
            </a:r>
            <a:r>
              <a:rPr lang="en-US" sz="1800" b="1">
                <a:solidFill>
                  <a:schemeClr val="dk1"/>
                </a:solidFill>
                <a:latin typeface="Calibri"/>
                <a:ea typeface="Calibri"/>
                <a:cs typeface="Calibri"/>
                <a:sym typeface="Calibri"/>
              </a:rPr>
              <a:t>(id, </a:t>
            </a:r>
            <a:r>
              <a:rPr lang="en-US" sz="1800">
                <a:solidFill>
                  <a:schemeClr val="dk1"/>
                </a:solidFill>
                <a:latin typeface="Calibri"/>
                <a:ea typeface="Calibri"/>
                <a:cs typeface="Calibri"/>
                <a:sym typeface="Calibri"/>
              </a:rPr>
              <a:t>2), where 2 points to the symbol-table entry for i n i t i a l .</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4. + is a lexeme that is mapped into the token (+).</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5. r a t e is a lexeme that is mapped into the token </a:t>
            </a:r>
            <a:r>
              <a:rPr lang="en-US" sz="1800" b="1">
                <a:solidFill>
                  <a:schemeClr val="dk1"/>
                </a:solidFill>
                <a:latin typeface="Calibri"/>
                <a:ea typeface="Calibri"/>
                <a:cs typeface="Calibri"/>
                <a:sym typeface="Calibri"/>
              </a:rPr>
              <a:t>(id, </a:t>
            </a:r>
            <a:r>
              <a:rPr lang="en-US" sz="1800">
                <a:solidFill>
                  <a:schemeClr val="dk1"/>
                </a:solidFill>
                <a:latin typeface="Calibri"/>
                <a:ea typeface="Calibri"/>
                <a:cs typeface="Calibri"/>
                <a:sym typeface="Calibri"/>
              </a:rPr>
              <a:t>3), where 3 points to the symbol-table entry for r a t e .</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6. * is a lexeme that is mapped into the token (*).</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7. 60 is a lexeme that is mapped into the token (60).</a:t>
            </a: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914400" marR="0" lvl="2" indent="0" algn="just"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pectrum">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1319</Words>
  <Application>Microsoft Office PowerPoint</Application>
  <PresentationFormat>On-screen Show (4:3)</PresentationFormat>
  <Paragraphs>230</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Noto Sans Symbols</vt:lpstr>
      <vt:lpstr>Times New Roman</vt:lpstr>
      <vt:lpstr>Corbel</vt:lpstr>
      <vt:lpstr>Courier New</vt:lpstr>
      <vt:lpstr>Spectrum</vt:lpstr>
      <vt:lpstr>Introduction To Compiler</vt:lpstr>
      <vt:lpstr>Lecture Outline</vt:lpstr>
      <vt:lpstr>Objectives and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Mahbubul Syeed</dc:creator>
  <cp:lastModifiedBy>MD. SHOHANUR RAHMAN SHOHAN</cp:lastModifiedBy>
  <cp:revision>1</cp:revision>
  <dcterms:created xsi:type="dcterms:W3CDTF">2018-12-10T17:20:29Z</dcterms:created>
  <dcterms:modified xsi:type="dcterms:W3CDTF">2024-07-13T05:01:54Z</dcterms:modified>
</cp:coreProperties>
</file>