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304" r:id="rId4"/>
    <p:sldId id="288" r:id="rId5"/>
    <p:sldId id="297" r:id="rId6"/>
    <p:sldId id="305" r:id="rId7"/>
    <p:sldId id="301" r:id="rId8"/>
    <p:sldId id="30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7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5476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Siyamul Islam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(Lab)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of Binary Search Tree (BST)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Deletion from BST.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10.1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7852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implement Binary Search Tree deletion for all three cases such as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US" dirty="0"/>
              <a:t>Deletion of leaf nodes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US" dirty="0"/>
              <a:t>Deletion of nodes with one child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US" dirty="0"/>
              <a:t>Deletion of nodes with both children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5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680612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Extend the code of previous lab task to implement Binary Search Tree deletion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**perform time complexity for the above program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2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BST: Deletion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2708434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Do the following to write program for a BST:</a:t>
            </a:r>
          </a:p>
          <a:p>
            <a:pPr lvl="0"/>
            <a:r>
              <a:rPr lang="en-US" sz="2000" dirty="0"/>
              <a:t>Extend the previous lab task to implement </a:t>
            </a:r>
            <a:r>
              <a:rPr lang="en-US" sz="2000" b="1" dirty="0"/>
              <a:t>deletion</a:t>
            </a:r>
            <a:r>
              <a:rPr lang="en-US" sz="2000" dirty="0"/>
              <a:t> operation</a:t>
            </a:r>
          </a:p>
          <a:p>
            <a:pPr lvl="0"/>
            <a:r>
              <a:rPr lang="en-US" sz="2000" dirty="0"/>
              <a:t>There are three cases when you delete a node.</a:t>
            </a:r>
          </a:p>
          <a:p>
            <a:pPr lvl="0"/>
            <a:r>
              <a:rPr lang="en-US" sz="2000" dirty="0"/>
              <a:t>Case 1: Node with zero child (Leaf node)</a:t>
            </a:r>
          </a:p>
          <a:p>
            <a:pPr lvl="0"/>
            <a:r>
              <a:rPr lang="en-US" sz="2000" dirty="0"/>
              <a:t>Case 2: Node with one child</a:t>
            </a:r>
          </a:p>
          <a:p>
            <a:pPr lvl="0"/>
            <a:r>
              <a:rPr lang="en-US" sz="2000" dirty="0"/>
              <a:t>Case 3: Node with both children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Implement the logic of 3 cases one by one.</a:t>
            </a:r>
          </a:p>
        </p:txBody>
      </p:sp>
    </p:spTree>
    <p:extLst>
      <p:ext uri="{BB962C8B-B14F-4D97-AF65-F5344CB8AC3E}">
        <p14:creationId xmlns:p14="http://schemas.microsoft.com/office/powerpoint/2010/main" val="170036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Task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707886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Extend the home task of previous lab task to implement deletion of student data</a:t>
            </a:r>
          </a:p>
        </p:txBody>
      </p:sp>
    </p:spTree>
    <p:extLst>
      <p:ext uri="{BB962C8B-B14F-4D97-AF65-F5344CB8AC3E}">
        <p14:creationId xmlns:p14="http://schemas.microsoft.com/office/powerpoint/2010/main" val="294833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3523987" cy="93681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640250"/>
            <a:ext cx="811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10.1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https://en.wikipedia.org/wiki/Binary_Search_Tree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0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713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D85F4CE864BD418790C48C96ABE6B3" ma:contentTypeVersion="2" ma:contentTypeDescription="Create a new document." ma:contentTypeScope="" ma:versionID="abd72888a40d168588267ba27804fcee">
  <xsd:schema xmlns:xsd="http://www.w3.org/2001/XMLSchema" xmlns:xs="http://www.w3.org/2001/XMLSchema" xmlns:p="http://schemas.microsoft.com/office/2006/metadata/properties" xmlns:ns2="bcb182b8-1fb0-4703-987b-022fcce876b7" targetNamespace="http://schemas.microsoft.com/office/2006/metadata/properties" ma:root="true" ma:fieldsID="d084047a7e67d538485c2e274a432f9b" ns2:_="">
    <xsd:import namespace="bcb182b8-1fb0-4703-987b-022fcce87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182b8-1fb0-4703-987b-022fcce876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A6FB8A-21B7-4595-9BDC-D294915BAC12}"/>
</file>

<file path=customXml/itemProps2.xml><?xml version="1.0" encoding="utf-8"?>
<ds:datastoreItem xmlns:ds="http://schemas.openxmlformats.org/officeDocument/2006/customXml" ds:itemID="{BC2824DA-CB60-44A9-B21F-0ADD559E739A}"/>
</file>

<file path=customXml/itemProps3.xml><?xml version="1.0" encoding="utf-8"?>
<ds:datastoreItem xmlns:ds="http://schemas.openxmlformats.org/officeDocument/2006/customXml" ds:itemID="{DFA71010-7249-4F00-BF96-C8396A7706D2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620</TotalTime>
  <Words>342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Spectrum</vt:lpstr>
      <vt:lpstr>Binary Search Tree</vt:lpstr>
      <vt:lpstr>Prerequisites</vt:lpstr>
      <vt:lpstr>Objectives</vt:lpstr>
      <vt:lpstr>Lab Tasks</vt:lpstr>
      <vt:lpstr>BST: Deletion</vt:lpstr>
      <vt:lpstr>Home Task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67</cp:revision>
  <dcterms:created xsi:type="dcterms:W3CDTF">2018-12-10T17:20:29Z</dcterms:created>
  <dcterms:modified xsi:type="dcterms:W3CDTF">2020-12-15T07:32:50Z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0x01010081D85F4CE864BD418790C48C96ABE6B3</vt:lpwstr>
  </property>
</Properties>
</file>