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F43-6603-4058-AC3D-CEB8D6E5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22433-F340-47C6-9643-6F9D7D0C8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0B4B-4514-4B44-B157-40C9355A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CC24-C31B-44F3-91DA-4EF08D70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FF8D-DCBB-4FB7-A32B-04BB48D6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3966-4206-4AF1-B38A-2BCCFB6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6EB0-C96C-464C-8764-14A5A7CC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76DC-93E2-4AEC-98DC-E206A5D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B81C-0B48-44B7-A488-1348E96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47F6-AF31-4667-AB2F-FD3FB66B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957D8-9539-4184-ABFD-3AE3E62A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B9D27-5FE9-4207-983A-661605DC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F8E-9A05-4B5E-849D-94F2BF50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0414-1754-414B-A618-1B61FFF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FF635-0205-42AB-A682-D2D360D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6EF9-F98B-419D-8005-C963EB8B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42E9-D42B-40F2-8602-06662123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A30F-3A51-4384-9710-5394B3C7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30C7-A5BB-4913-8461-4093F44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46B3-F45E-4442-8685-DD389275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A686-E884-46AE-876E-396BF9E6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1C46-7008-4F2C-A9D2-7C65E142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23FD-FD20-4476-9CF4-CFDDEBB7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DB4-1BA5-42FE-93A3-387314A0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F621-C344-44BE-8506-281B0FC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FDD9-9FD0-427C-B7D6-29CDAD3C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F735-5946-4018-9ABC-070586D11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535F-F2CF-4457-A3EE-B7C39F6DE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8B4A2-B127-4257-8ED8-4209DE3A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A73D-795F-42FE-9AE0-1160FD7E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DA53-71AF-4220-809B-006DB05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E4F3-3E7B-4870-A2EC-3228D92D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BEFC-45E2-44C9-9DD8-FB0C67CC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2B6B-083A-4B26-ACDF-8DA3D43F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86E2D-1ED8-4EFB-8A10-77BD04E85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49ED5-9EDB-4CA3-96CA-1A9EE16C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FDB47-718F-4743-8BD5-462D7F9A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2BCC-8AFF-4515-88FA-9513621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13F71-524F-47B0-853C-AB66F11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AC0-B0AE-4143-BE00-F93EDF97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C8E3-10F9-47E6-84B6-3B16E36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FB53-3269-4A3D-9157-72D5CE0E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1C08-08AE-40F6-AF1D-4F9D4ED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86CC-BCE0-4537-9056-7C569329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08EC-3E58-458C-94A8-D438ABE0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8531-69C8-40F6-8CF4-D96ABAF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8635-314C-4F7A-95E2-3839D75F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BAD2-C712-4656-987F-75C5D583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D7A8-EFB9-4B87-B8CE-55DB77AA1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4F06-276D-4246-81D7-99EE81B1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0CCA-A75A-4843-A7C2-CA282D2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58E4-6507-449A-B480-A4A9C76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53A2-2E8E-4268-9A5A-703C68A7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919D-8141-4DD3-9385-984025697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A8B1-56B2-44C4-B1F5-C830E076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4C96-924C-45DC-AA75-A9F8A206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D786-21CE-43B5-9F4D-398D643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2A503-08EC-40C1-A525-C89935FF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EA411-C814-404E-845E-A79FE7C6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A5B4B-2EC1-44EC-83A0-CA296A39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7D04-C5E7-416A-AFFA-D5DB7E229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1C30-F718-4176-B911-78D33871B437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18FA-57DB-4A99-8AE6-0A722AA20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4D97-AF4B-467C-A8CF-0E039D740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3982-0735-4458-8373-D1BA971B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EA-0FB7-48C6-925F-A4F9D532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Lecture-8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 to Digital Signal Processing: 2</a:t>
            </a:r>
          </a:p>
        </p:txBody>
      </p:sp>
    </p:spTree>
    <p:extLst>
      <p:ext uri="{BB962C8B-B14F-4D97-AF65-F5344CB8AC3E}">
        <p14:creationId xmlns:p14="http://schemas.microsoft.com/office/powerpoint/2010/main" val="78537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136E6-1134-4E91-973C-176ADB6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64" y="782925"/>
            <a:ext cx="5400675" cy="24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2FF65-F8EE-476F-B537-89D84ED94C7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R-2R Ladder DAC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1E72C-F175-49BE-8578-7AC98EAD3F72}"/>
              </a:ext>
            </a:extLst>
          </p:cNvPr>
          <p:cNvSpPr txBox="1"/>
          <p:nvPr/>
        </p:nvSpPr>
        <p:spPr>
          <a:xfrm>
            <a:off x="609600" y="1853143"/>
            <a:ext cx="424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Contribution of D</a:t>
            </a:r>
            <a:r>
              <a:rPr lang="en-US" sz="2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D3D6-4DC5-4533-AD97-AEE0B3D7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37182" cy="31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136E6-1134-4E91-973C-176ADB6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64" y="782925"/>
            <a:ext cx="5400675" cy="24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2FF65-F8EE-476F-B537-89D84ED94C7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R-2R Ladder DAC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1E72C-F175-49BE-8578-7AC98EAD3F72}"/>
              </a:ext>
            </a:extLst>
          </p:cNvPr>
          <p:cNvSpPr txBox="1"/>
          <p:nvPr/>
        </p:nvSpPr>
        <p:spPr>
          <a:xfrm>
            <a:off x="609600" y="1853143"/>
            <a:ext cx="424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Contribution of D</a:t>
            </a:r>
            <a:r>
              <a:rPr lang="en-US" sz="2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7E876-44C4-47DF-8673-A8976898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0739"/>
            <a:ext cx="12191999" cy="30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C327D-DEEE-4C16-8A55-CD5E48707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8F25F5-7B2C-40C7-A6A7-3ADE970767CD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219200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Resolution of a n-bit DAC: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8F25F5-7B2C-40C7-A6A7-3ADE97076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2192000" cy="1153136"/>
              </a:xfrm>
              <a:prstGeom prst="rect">
                <a:avLst/>
              </a:prstGeom>
              <a:blipFill>
                <a:blip r:embed="rId2"/>
                <a:stretch>
                  <a:fillRect l="-750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5C9520-BF56-4D2A-8ACD-FD90DF308610}"/>
              </a:ext>
            </a:extLst>
          </p:cNvPr>
          <p:cNvSpPr txBox="1"/>
          <p:nvPr/>
        </p:nvSpPr>
        <p:spPr>
          <a:xfrm>
            <a:off x="0" y="173791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Determine the resolution expressed as a percentage of the following: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8-bit DAC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12-bit DAC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F0A50-04F9-4A5E-BEBD-B2771F021ED7}"/>
                  </a:ext>
                </a:extLst>
              </p:cNvPr>
              <p:cNvSpPr txBox="1"/>
              <p:nvPr/>
            </p:nvSpPr>
            <p:spPr>
              <a:xfrm>
                <a:off x="0" y="2938240"/>
                <a:ext cx="12192000" cy="2954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Solution: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Resolution for 8-bit converter,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×100=0.392%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Resolution for 12-bit converter,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×100=0.0244%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F0A50-04F9-4A5E-BEBD-B2771F021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8240"/>
                <a:ext cx="12192000" cy="2954976"/>
              </a:xfrm>
              <a:prstGeom prst="rect">
                <a:avLst/>
              </a:prstGeom>
              <a:blipFill>
                <a:blip r:embed="rId3"/>
                <a:stretch>
                  <a:fillRect l="-750" t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21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19E2F-6C77-4FC8-838B-2BD8D154485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7EE5-85F9-4FF4-875D-8ADD718C6E51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Thomas L. Floyd, “Digital Fundamentals” 11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edition, Prentice Hall – Pearson Education.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1C340-5964-4A33-B984-7BA099F2BB0F}"/>
              </a:ext>
            </a:extLst>
          </p:cNvPr>
          <p:cNvSpPr/>
          <p:nvPr/>
        </p:nvSpPr>
        <p:spPr>
          <a:xfrm>
            <a:off x="2413613" y="2497976"/>
            <a:ext cx="736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17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4537B-17A3-444A-9BCF-6AC9B5FDDB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CBEC5-4C11-47D6-8BC1-95AB6ECD7675}"/>
              </a:ext>
            </a:extLst>
          </p:cNvPr>
          <p:cNvSpPr txBox="1"/>
          <p:nvPr/>
        </p:nvSpPr>
        <p:spPr>
          <a:xfrm>
            <a:off x="0" y="584775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Digital to analog conversion is an important part of digital signal processing.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Once the digital signal has been processed, it is further needed to be converted back to the analog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Digital to Analog Converter (DAC) is an electronic device, often an integrated circuit, which converts a digital signal to its corresponding analog signal.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Two types of DAC will be studied: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Binary Weighted DAC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R-2R Ladder DAC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6EAD5-EBF7-4712-A95C-FB9E02C8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2" y="3631763"/>
            <a:ext cx="11343335" cy="29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E5D88-CA66-458F-A607-4902165B5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Binary Weighted DAC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0DD3-7D8A-44ED-BEE9-01C217A7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3" y="584776"/>
            <a:ext cx="7421217" cy="4154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02793-E143-450A-909A-AB02BCAF3D26}"/>
              </a:ext>
            </a:extLst>
          </p:cNvPr>
          <p:cNvSpPr txBox="1"/>
          <p:nvPr/>
        </p:nvSpPr>
        <p:spPr>
          <a:xfrm>
            <a:off x="0" y="584775"/>
            <a:ext cx="4770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figure shows a 4-bit DAC.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resistors have a specific value depending on the binary weights.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resistor corresponding to MSB have the lowest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resistor corresponding to LSB have the highest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output depends on the presence or absence of current in the branches.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40552-2396-418F-A11A-4B7AEDB457AD}"/>
                  </a:ext>
                </a:extLst>
              </p:cNvPr>
              <p:cNvSpPr txBox="1"/>
              <p:nvPr/>
            </p:nvSpPr>
            <p:spPr>
              <a:xfrm>
                <a:off x="3710610" y="4735240"/>
                <a:ext cx="4770781" cy="191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𝐟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𝐟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𝟖𝐑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𝟒𝐑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𝟐𝐑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𝐑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𝐟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𝐑</m:t>
                    </m:r>
                  </m:oMath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𝐎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40552-2396-418F-A11A-4B7AEDB45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0" y="4735240"/>
                <a:ext cx="4770781" cy="1910651"/>
              </a:xfrm>
              <a:prstGeom prst="rect">
                <a:avLst/>
              </a:prstGeo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7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BE512-AB49-4AB3-9E1E-3171F15C65E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Binary Weighted DAC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59FAF4-E269-49EA-8DD7-3A8CABB7A852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Determine the output of the DAC if the waveform representing a sequence of 4-bit numbers are applied to the inputs.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least significant bit(LSB)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59FAF4-E269-49EA-8DD7-3A8CABB7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2192000" cy="707886"/>
              </a:xfrm>
              <a:prstGeom prst="rect">
                <a:avLst/>
              </a:prstGeom>
              <a:blipFill>
                <a:blip r:embed="rId2"/>
                <a:stretch>
                  <a:fillRect l="-500" t="-5172" r="-50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E3717F-462B-4772-AC6A-72E46213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7" y="2155444"/>
            <a:ext cx="5874763" cy="310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58CC7-593E-41D1-AA3D-8D7A67F8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51" y="2433739"/>
            <a:ext cx="5747012" cy="25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6F4B4-54CB-4625-80F0-B30BC0568A1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Binary Weighted DAC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A3BA3-3FEC-4D53-8BDF-49941A107767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2192000" cy="4375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First we need to determine the current for each of the weighted inputs.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200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=0.0025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mA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=0.05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mA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50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mA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4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Now we will calculate the output contribution for each of the weighted inputs. Since no current goes through the inverting input, the current only flows through the feedback path. </a:t>
                </a:r>
                <a:endParaRPr lang="en-US" sz="24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A3BA3-3FEC-4D53-8BDF-49941A10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2192000" cy="4375044"/>
              </a:xfrm>
              <a:prstGeom prst="rect">
                <a:avLst/>
              </a:prstGeom>
              <a:blipFill>
                <a:blip r:embed="rId2"/>
                <a:stretch>
                  <a:fillRect l="-650" t="-1114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B320C8-75C5-4EE9-B155-3CA17F44B1BA}"/>
                  </a:ext>
                </a:extLst>
              </p:cNvPr>
              <p:cNvSpPr txBox="1"/>
              <p:nvPr/>
            </p:nvSpPr>
            <p:spPr>
              <a:xfrm>
                <a:off x="0" y="4956313"/>
                <a:ext cx="12192000" cy="167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−0.025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=−.25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B320C8-75C5-4EE9-B155-3CA17F44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6313"/>
                <a:ext cx="12192000" cy="1673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6B82FE-EBC8-4D8A-8D0B-D799422185C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Binary Weighted DAC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C1F31-1E9B-4783-A020-D5325862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66" y="757858"/>
            <a:ext cx="7475468" cy="5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C235A-7C11-46CA-AD20-D26B44B050B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R-2R Ladder DAC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2B74C-E811-460B-9C31-5D9496D5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81" y="2705545"/>
            <a:ext cx="7990237" cy="3862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836AE-B87E-4C02-A742-87570B3A53BA}"/>
              </a:ext>
            </a:extLst>
          </p:cNvPr>
          <p:cNvSpPr txBox="1"/>
          <p:nvPr/>
        </p:nvSpPr>
        <p:spPr>
          <a:xfrm>
            <a:off x="0" y="58477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Though binary-weighted DAC is simple to understand, construction of it is hectic.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binary-weighted DAC we need exact multiples of the resistors (R, 2R, 4R, 8R, 16R).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DAC of higher bits, the construction becomes practically infeasible.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However, R-2R DAC solves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construction only require resistors of value R and 2R</a:t>
            </a:r>
          </a:p>
        </p:txBody>
      </p:sp>
    </p:spTree>
    <p:extLst>
      <p:ext uri="{BB962C8B-B14F-4D97-AF65-F5344CB8AC3E}">
        <p14:creationId xmlns:p14="http://schemas.microsoft.com/office/powerpoint/2010/main" val="33993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136E6-1134-4E91-973C-176ADB6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64" y="782925"/>
            <a:ext cx="5400675" cy="24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2FF65-F8EE-476F-B537-89D84ED94C7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R-2R Ladder DAC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2818B-F8FA-4B6B-8A02-AD9B1076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61" y="3429000"/>
            <a:ext cx="10207078" cy="3144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1E72C-F175-49BE-8578-7AC98EAD3F72}"/>
              </a:ext>
            </a:extLst>
          </p:cNvPr>
          <p:cNvSpPr txBox="1"/>
          <p:nvPr/>
        </p:nvSpPr>
        <p:spPr>
          <a:xfrm>
            <a:off x="609600" y="1853143"/>
            <a:ext cx="424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Contribution of D</a:t>
            </a:r>
            <a:r>
              <a:rPr lang="en-US" sz="2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0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136E6-1134-4E91-973C-176ADB6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64" y="782925"/>
            <a:ext cx="5400675" cy="24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2FF65-F8EE-476F-B537-89D84ED94C7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R-2R Ladder DAC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1E72C-F175-49BE-8578-7AC98EAD3F72}"/>
              </a:ext>
            </a:extLst>
          </p:cNvPr>
          <p:cNvSpPr txBox="1"/>
          <p:nvPr/>
        </p:nvSpPr>
        <p:spPr>
          <a:xfrm>
            <a:off x="609600" y="1853143"/>
            <a:ext cx="424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Contribution of D</a:t>
            </a:r>
            <a:r>
              <a:rPr lang="en-US" sz="2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0AA4C-22A5-47B2-8DFC-6381B139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9" y="3230850"/>
            <a:ext cx="11798222" cy="33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Office Theme</vt:lpstr>
      <vt:lpstr>Lecture-8 Introduction to Digital Signal Processing: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Lecture-8 Introduction to Digital Signal Processing: 1</dc:title>
  <dc:creator>Asif Mahfuz</dc:creator>
  <cp:lastModifiedBy>Asif Mahfuz</cp:lastModifiedBy>
  <cp:revision>13</cp:revision>
  <dcterms:created xsi:type="dcterms:W3CDTF">2020-05-28T11:06:21Z</dcterms:created>
  <dcterms:modified xsi:type="dcterms:W3CDTF">2020-05-28T18:08:48Z</dcterms:modified>
</cp:coreProperties>
</file>