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2" r:id="rId9"/>
    <p:sldId id="266" r:id="rId10"/>
    <p:sldId id="263" r:id="rId11"/>
    <p:sldId id="264"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E665321-3E1A-4DB5-8D63-226DAD87778F}">
          <p14:sldIdLst>
            <p14:sldId id="256"/>
            <p14:sldId id="257"/>
            <p14:sldId id="258"/>
            <p14:sldId id="259"/>
            <p14:sldId id="260"/>
            <p14:sldId id="261"/>
            <p14:sldId id="265"/>
            <p14:sldId id="262"/>
            <p14:sldId id="266"/>
            <p14:sldId id="263"/>
            <p14:sldId id="264"/>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06" autoAdjust="0"/>
    <p:restoredTop sz="94394" autoAdjust="0"/>
  </p:normalViewPr>
  <p:slideViewPr>
    <p:cSldViewPr snapToGrid="0">
      <p:cViewPr varScale="1">
        <p:scale>
          <a:sx n="74" d="100"/>
          <a:sy n="74" d="100"/>
        </p:scale>
        <p:origin x="69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6EF4DAB-D150-4404-B1D7-2C40FCD3254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1700267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F4DAB-D150-4404-B1D7-2C40FCD3254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4221530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F4DAB-D150-4404-B1D7-2C40FCD3254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288351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6EF4DAB-D150-4404-B1D7-2C40FCD3254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3976715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EF4DAB-D150-4404-B1D7-2C40FCD3254E}" type="datetimeFigureOut">
              <a:rPr lang="en-US" smtClean="0"/>
              <a:t>4/6/2022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25840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6EF4DAB-D150-4404-B1D7-2C40FCD3254E}"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172967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6EF4DAB-D150-4404-B1D7-2C40FCD3254E}" type="datetimeFigureOut">
              <a:rPr lang="en-US" smtClean="0"/>
              <a:t>4/6/2022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2959796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EF4DAB-D150-4404-B1D7-2C40FCD3254E}" type="datetimeFigureOut">
              <a:rPr lang="en-US" smtClean="0"/>
              <a:t>4/6/2022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169676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F4DAB-D150-4404-B1D7-2C40FCD3254E}" type="datetimeFigureOut">
              <a:rPr lang="en-US" smtClean="0"/>
              <a:t>4/6/2022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3482006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F4DAB-D150-4404-B1D7-2C40FCD3254E}"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1296171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EF4DAB-D150-4404-B1D7-2C40FCD3254E}" type="datetimeFigureOut">
              <a:rPr lang="en-US" smtClean="0"/>
              <a:t>4/6/2022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8A483-2C54-4A1F-8E35-053F646FEA26}" type="slidenum">
              <a:rPr lang="en-US" smtClean="0"/>
              <a:t>‹#›</a:t>
            </a:fld>
            <a:endParaRPr lang="en-US"/>
          </a:p>
        </p:txBody>
      </p:sp>
    </p:spTree>
    <p:extLst>
      <p:ext uri="{BB962C8B-B14F-4D97-AF65-F5344CB8AC3E}">
        <p14:creationId xmlns:p14="http://schemas.microsoft.com/office/powerpoint/2010/main" val="3370899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F4DAB-D150-4404-B1D7-2C40FCD3254E}" type="datetimeFigureOut">
              <a:rPr lang="en-US" smtClean="0"/>
              <a:t>4/6/2022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08A483-2C54-4A1F-8E35-053F646FEA26}" type="slidenum">
              <a:rPr lang="en-US" smtClean="0"/>
              <a:t>‹#›</a:t>
            </a:fld>
            <a:endParaRPr lang="en-US"/>
          </a:p>
        </p:txBody>
      </p:sp>
    </p:spTree>
    <p:extLst>
      <p:ext uri="{BB962C8B-B14F-4D97-AF65-F5344CB8AC3E}">
        <p14:creationId xmlns:p14="http://schemas.microsoft.com/office/powerpoint/2010/main" val="1975689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6.jpg"/><Relationship Id="rId4" Type="http://schemas.openxmlformats.org/officeDocument/2006/relationships/image" Target="../media/image45.jpe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4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4.jpe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image" Target="../media/image31.jpe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36.png"/><Relationship Id="rId4" Type="http://schemas.openxmlformats.org/officeDocument/2006/relationships/image" Target="../media/image35.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jpeg"/><Relationship Id="rId1" Type="http://schemas.openxmlformats.org/officeDocument/2006/relationships/slideLayout" Target="../slideLayouts/slideLayout7.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1.jpg"/><Relationship Id="rId4" Type="http://schemas.openxmlformats.org/officeDocument/2006/relationships/image" Target="../media/image40.jpe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44.jpg"/><Relationship Id="rId5" Type="http://schemas.openxmlformats.org/officeDocument/2006/relationships/image" Target="../media/image43.jpg"/><Relationship Id="rId4" Type="http://schemas.openxmlformats.org/officeDocument/2006/relationships/image" Target="../media/image42.gi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25" name="Group 24"/>
          <p:cNvGrpSpPr/>
          <p:nvPr/>
        </p:nvGrpSpPr>
        <p:grpSpPr>
          <a:xfrm>
            <a:off x="0" y="-490559"/>
            <a:ext cx="6400800" cy="6398046"/>
            <a:chOff x="626125" y="196926"/>
            <a:chExt cx="6400800" cy="6398046"/>
          </a:xfrm>
        </p:grpSpPr>
        <p:sp>
          <p:nvSpPr>
            <p:cNvPr id="24" name="Oval 23"/>
            <p:cNvSpPr/>
            <p:nvPr/>
          </p:nvSpPr>
          <p:spPr>
            <a:xfrm>
              <a:off x="626125" y="196926"/>
              <a:ext cx="6400800" cy="6398046"/>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1756337" y="1277956"/>
              <a:ext cx="4171818" cy="4235986"/>
              <a:chOff x="4025812" y="1311007"/>
              <a:chExt cx="4171818" cy="4235986"/>
            </a:xfrm>
          </p:grpSpPr>
          <p:sp>
            <p:nvSpPr>
              <p:cNvPr id="4" name="Oval 3"/>
              <p:cNvSpPr/>
              <p:nvPr/>
            </p:nvSpPr>
            <p:spPr>
              <a:xfrm>
                <a:off x="5867400" y="3200400"/>
                <a:ext cx="457200" cy="4572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867400" y="1311007"/>
                <a:ext cx="457200" cy="1889393"/>
              </a:xfrm>
              <a:prstGeom prst="ellipse">
                <a:avLst/>
              </a:prstGeom>
              <a:solidFill>
                <a:schemeClr val="accent4">
                  <a:alpha val="4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Oval 5"/>
              <p:cNvSpPr/>
              <p:nvPr/>
            </p:nvSpPr>
            <p:spPr>
              <a:xfrm rot="1200000">
                <a:off x="6308074" y="1399142"/>
                <a:ext cx="457200" cy="1889393"/>
              </a:xfrm>
              <a:prstGeom prst="ellipse">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rot="2400000">
                <a:off x="6671792" y="1635305"/>
                <a:ext cx="457200" cy="1889393"/>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3600000">
                <a:off x="6925180" y="1988256"/>
                <a:ext cx="457200" cy="1889393"/>
              </a:xfrm>
              <a:prstGeom prst="ellipse">
                <a:avLst/>
              </a:prstGeom>
              <a:solidFill>
                <a:srgbClr val="00B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4800000">
                <a:off x="7024334" y="2420033"/>
                <a:ext cx="457200" cy="1889393"/>
              </a:xfrm>
              <a:prstGeom prst="ellipse">
                <a:avLst/>
              </a:prstGeom>
              <a:solidFill>
                <a:schemeClr val="accent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6000000">
                <a:off x="6943772" y="2853376"/>
                <a:ext cx="457200" cy="1889393"/>
              </a:xfrm>
              <a:prstGeom prst="ellipse">
                <a:avLst/>
              </a:prstGeom>
              <a:solidFill>
                <a:srgbClr val="7030A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rot="7200000">
                <a:off x="6712418" y="3214931"/>
                <a:ext cx="457200" cy="1889393"/>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rot="8400000">
                <a:off x="6384277" y="3466737"/>
                <a:ext cx="457200" cy="1889393"/>
              </a:xfrm>
              <a:prstGeom prst="ellipse">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rot="9600000">
                <a:off x="6179070" y="3621433"/>
                <a:ext cx="457200" cy="1889393"/>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5830520" y="3657600"/>
                <a:ext cx="457200" cy="1889393"/>
              </a:xfrm>
              <a:prstGeom prst="ellipse">
                <a:avLst/>
              </a:prstGeom>
              <a:solidFill>
                <a:srgbClr val="00B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rot="12000000">
                <a:off x="5401253" y="3545131"/>
                <a:ext cx="457200" cy="1889393"/>
              </a:xfrm>
              <a:prstGeom prst="ellipse">
                <a:avLst/>
              </a:prstGeom>
              <a:solidFill>
                <a:schemeClr val="accent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rot="13200000">
                <a:off x="5038437" y="3284673"/>
                <a:ext cx="457200" cy="1889393"/>
              </a:xfrm>
              <a:prstGeom prst="ellipse">
                <a:avLst/>
              </a:prstGeom>
              <a:solidFill>
                <a:srgbClr val="7030A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rot="14400000">
                <a:off x="4819027" y="2928256"/>
                <a:ext cx="457200" cy="1889393"/>
              </a:xfrm>
              <a:prstGeom prst="ellipse">
                <a:avLst/>
              </a:prstGeom>
              <a:solidFill>
                <a:srgbClr val="FFC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rot="15600000">
                <a:off x="4741909" y="2521930"/>
                <a:ext cx="457200" cy="1889393"/>
              </a:xfrm>
              <a:prstGeom prst="ellipse">
                <a:avLst/>
              </a:prstGeom>
              <a:solidFill>
                <a:srgbClr val="FF000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rot="16800000">
                <a:off x="4796994" y="2130647"/>
                <a:ext cx="457200" cy="1889393"/>
              </a:xfrm>
              <a:prstGeom prst="ellipse">
                <a:avLst/>
              </a:prstGeom>
              <a:solidFill>
                <a:srgbClr val="00B0F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rot="18000000">
                <a:off x="4949331" y="1824046"/>
                <a:ext cx="457200" cy="1889393"/>
              </a:xfrm>
              <a:prstGeom prst="ellipse">
                <a:avLst/>
              </a:prstGeom>
              <a:solidFill>
                <a:srgbClr val="00B05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rot="19200000">
                <a:off x="5202394" y="1534982"/>
                <a:ext cx="457200" cy="1889393"/>
              </a:xfrm>
              <a:prstGeom prst="ellipse">
                <a:avLst/>
              </a:prstGeom>
              <a:solidFill>
                <a:schemeClr val="accent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rot="20400000">
                <a:off x="5497935" y="1380285"/>
                <a:ext cx="457200" cy="1889393"/>
              </a:xfrm>
              <a:prstGeom prst="ellipse">
                <a:avLst/>
              </a:prstGeom>
              <a:solidFill>
                <a:srgbClr val="7030A0">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 name="TextBox 25"/>
          <p:cNvSpPr txBox="1"/>
          <p:nvPr/>
        </p:nvSpPr>
        <p:spPr>
          <a:xfrm>
            <a:off x="5882354" y="2048206"/>
            <a:ext cx="5801319" cy="1323439"/>
          </a:xfrm>
          <a:prstGeom prst="rect">
            <a:avLst/>
          </a:prstGeom>
          <a:noFill/>
        </p:spPr>
        <p:txBody>
          <a:bodyPr wrap="square" rtlCol="0">
            <a:spAutoFit/>
          </a:bodyPr>
          <a:lstStyle/>
          <a:p>
            <a:pPr algn="ctr"/>
            <a:r>
              <a:rPr lang="en-US" sz="80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WELCOME</a:t>
            </a:r>
          </a:p>
        </p:txBody>
      </p:sp>
      <p:pic>
        <p:nvPicPr>
          <p:cNvPr id="61" name="Graphic 60" descr="Chicken leg">
            <a:extLst>
              <a:ext uri="{FF2B5EF4-FFF2-40B4-BE49-F238E27FC236}">
                <a16:creationId xmlns:a16="http://schemas.microsoft.com/office/drawing/2014/main" id="{6A1BCD40-9A20-4E5E-B34C-CB4E4E3A8CF9}"/>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20522" y="3417204"/>
            <a:ext cx="243565" cy="243565"/>
          </a:xfrm>
          <a:prstGeom prst="rect">
            <a:avLst/>
          </a:prstGeom>
        </p:spPr>
      </p:pic>
      <p:pic>
        <p:nvPicPr>
          <p:cNvPr id="65" name="Graphic 64" descr="Pasta">
            <a:extLst>
              <a:ext uri="{FF2B5EF4-FFF2-40B4-BE49-F238E27FC236}">
                <a16:creationId xmlns:a16="http://schemas.microsoft.com/office/drawing/2014/main" id="{D83188F5-B79A-4671-9802-201BFE57A792}"/>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08318" y="2708464"/>
            <a:ext cx="282182" cy="282182"/>
          </a:xfrm>
          <a:prstGeom prst="rect">
            <a:avLst/>
          </a:prstGeom>
        </p:spPr>
      </p:pic>
      <p:pic>
        <p:nvPicPr>
          <p:cNvPr id="67" name="Graphic 66" descr="Pasta">
            <a:extLst>
              <a:ext uri="{FF2B5EF4-FFF2-40B4-BE49-F238E27FC236}">
                <a16:creationId xmlns:a16="http://schemas.microsoft.com/office/drawing/2014/main" id="{F985EE1D-3456-44AD-A2B2-83219791E1A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336701" y="4579628"/>
            <a:ext cx="282182" cy="282182"/>
          </a:xfrm>
          <a:prstGeom prst="rect">
            <a:avLst/>
          </a:prstGeom>
        </p:spPr>
      </p:pic>
      <p:pic>
        <p:nvPicPr>
          <p:cNvPr id="69" name="Graphic 68" descr="Cupcake">
            <a:extLst>
              <a:ext uri="{FF2B5EF4-FFF2-40B4-BE49-F238E27FC236}">
                <a16:creationId xmlns:a16="http://schemas.microsoft.com/office/drawing/2014/main" id="{E6A0F123-29E3-43C6-8C42-678F7D110A43}"/>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952394" y="2023116"/>
            <a:ext cx="282182" cy="282182"/>
          </a:xfrm>
          <a:prstGeom prst="rect">
            <a:avLst/>
          </a:prstGeom>
        </p:spPr>
      </p:pic>
      <p:pic>
        <p:nvPicPr>
          <p:cNvPr id="70" name="Graphic 69" descr="Cupcake">
            <a:extLst>
              <a:ext uri="{FF2B5EF4-FFF2-40B4-BE49-F238E27FC236}">
                <a16:creationId xmlns:a16="http://schemas.microsoft.com/office/drawing/2014/main" id="{CADC4A27-77D3-454F-8539-E2C9E7DF6A1A}"/>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644464" y="4515293"/>
            <a:ext cx="282182" cy="282182"/>
          </a:xfrm>
          <a:prstGeom prst="rect">
            <a:avLst/>
          </a:prstGeom>
        </p:spPr>
      </p:pic>
      <p:pic>
        <p:nvPicPr>
          <p:cNvPr id="73" name="Graphic 72" descr="Ice cream">
            <a:extLst>
              <a:ext uri="{FF2B5EF4-FFF2-40B4-BE49-F238E27FC236}">
                <a16:creationId xmlns:a16="http://schemas.microsoft.com/office/drawing/2014/main" id="{DC434A94-0074-47BF-A4F7-FFCFF41899D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10221" y="1392860"/>
            <a:ext cx="282182" cy="282182"/>
          </a:xfrm>
          <a:prstGeom prst="rect">
            <a:avLst/>
          </a:prstGeom>
        </p:spPr>
      </p:pic>
      <p:pic>
        <p:nvPicPr>
          <p:cNvPr id="74" name="Graphic 73" descr="Ice cream">
            <a:extLst>
              <a:ext uri="{FF2B5EF4-FFF2-40B4-BE49-F238E27FC236}">
                <a16:creationId xmlns:a16="http://schemas.microsoft.com/office/drawing/2014/main" id="{923F32F4-4A26-4382-8F4E-D89E0B9AD27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492597" y="3708632"/>
            <a:ext cx="282182" cy="282182"/>
          </a:xfrm>
          <a:prstGeom prst="rect">
            <a:avLst/>
          </a:prstGeom>
        </p:spPr>
      </p:pic>
      <p:pic>
        <p:nvPicPr>
          <p:cNvPr id="77" name="Graphic 76" descr="Donut">
            <a:extLst>
              <a:ext uri="{FF2B5EF4-FFF2-40B4-BE49-F238E27FC236}">
                <a16:creationId xmlns:a16="http://schemas.microsoft.com/office/drawing/2014/main" id="{A36DB6D2-7EF5-4E93-8CBB-97EE4B7672DF}"/>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082882" y="869261"/>
            <a:ext cx="282182" cy="282182"/>
          </a:xfrm>
          <a:prstGeom prst="rect">
            <a:avLst/>
          </a:prstGeom>
        </p:spPr>
      </p:pic>
      <p:pic>
        <p:nvPicPr>
          <p:cNvPr id="81" name="Graphic 80" descr="Pie">
            <a:extLst>
              <a:ext uri="{FF2B5EF4-FFF2-40B4-BE49-F238E27FC236}">
                <a16:creationId xmlns:a16="http://schemas.microsoft.com/office/drawing/2014/main" id="{4C3781AE-2D48-4DC1-9EE8-6F2D0A9447F0}"/>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430941" y="617361"/>
            <a:ext cx="244126" cy="244126"/>
          </a:xfrm>
          <a:prstGeom prst="rect">
            <a:avLst/>
          </a:prstGeom>
        </p:spPr>
      </p:pic>
      <p:pic>
        <p:nvPicPr>
          <p:cNvPr id="85" name="Graphic 84" descr="Popcorn">
            <a:extLst>
              <a:ext uri="{FF2B5EF4-FFF2-40B4-BE49-F238E27FC236}">
                <a16:creationId xmlns:a16="http://schemas.microsoft.com/office/drawing/2014/main" id="{47F18B3C-4943-4408-A6F1-DC531C96056B}"/>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800824" y="588816"/>
            <a:ext cx="244126" cy="244126"/>
          </a:xfrm>
          <a:prstGeom prst="rect">
            <a:avLst/>
          </a:prstGeom>
        </p:spPr>
      </p:pic>
      <p:pic>
        <p:nvPicPr>
          <p:cNvPr id="89" name="Graphic 88" descr="Whole pizza">
            <a:extLst>
              <a:ext uri="{FF2B5EF4-FFF2-40B4-BE49-F238E27FC236}">
                <a16:creationId xmlns:a16="http://schemas.microsoft.com/office/drawing/2014/main" id="{914EF1EA-0C5B-4316-9143-A58C7EC96CE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107562" y="787849"/>
            <a:ext cx="282182" cy="282182"/>
          </a:xfrm>
          <a:prstGeom prst="rect">
            <a:avLst/>
          </a:prstGeom>
        </p:spPr>
      </p:pic>
      <p:pic>
        <p:nvPicPr>
          <p:cNvPr id="90" name="Graphic 89" descr="Whole pizza">
            <a:extLst>
              <a:ext uri="{FF2B5EF4-FFF2-40B4-BE49-F238E27FC236}">
                <a16:creationId xmlns:a16="http://schemas.microsoft.com/office/drawing/2014/main" id="{739B6A12-A5A7-49C5-91AB-19834D10712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1990844" y="4119773"/>
            <a:ext cx="282182" cy="282182"/>
          </a:xfrm>
          <a:prstGeom prst="rect">
            <a:avLst/>
          </a:prstGeom>
        </p:spPr>
      </p:pic>
      <p:pic>
        <p:nvPicPr>
          <p:cNvPr id="93" name="Graphic 92" descr="Apple">
            <a:extLst>
              <a:ext uri="{FF2B5EF4-FFF2-40B4-BE49-F238E27FC236}">
                <a16:creationId xmlns:a16="http://schemas.microsoft.com/office/drawing/2014/main" id="{3AF2F228-9E4E-459E-BAA4-D1C29083DE0E}"/>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601695" y="1206233"/>
            <a:ext cx="282182" cy="282182"/>
          </a:xfrm>
          <a:prstGeom prst="rect">
            <a:avLst/>
          </a:prstGeom>
        </p:spPr>
      </p:pic>
      <p:pic>
        <p:nvPicPr>
          <p:cNvPr id="95" name="Graphic 94" descr="Cake slice">
            <a:extLst>
              <a:ext uri="{FF2B5EF4-FFF2-40B4-BE49-F238E27FC236}">
                <a16:creationId xmlns:a16="http://schemas.microsoft.com/office/drawing/2014/main" id="{6EFD6B60-FF98-4331-835A-D479EEBEB0B9}"/>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80049" y="1770074"/>
            <a:ext cx="282182" cy="282182"/>
          </a:xfrm>
          <a:prstGeom prst="rect">
            <a:avLst/>
          </a:prstGeom>
        </p:spPr>
      </p:pic>
      <p:pic>
        <p:nvPicPr>
          <p:cNvPr id="97" name="Graphic 96" descr="Hot dog">
            <a:extLst>
              <a:ext uri="{FF2B5EF4-FFF2-40B4-BE49-F238E27FC236}">
                <a16:creationId xmlns:a16="http://schemas.microsoft.com/office/drawing/2014/main" id="{64BC3AE0-CB99-4DA0-BD07-FC6AC121C1C4}"/>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1167469" y="2390089"/>
            <a:ext cx="244126" cy="244126"/>
          </a:xfrm>
          <a:prstGeom prst="rect">
            <a:avLst/>
          </a:prstGeom>
        </p:spPr>
      </p:pic>
      <p:pic>
        <p:nvPicPr>
          <p:cNvPr id="99" name="Graphic 98" descr="Corn">
            <a:extLst>
              <a:ext uri="{FF2B5EF4-FFF2-40B4-BE49-F238E27FC236}">
                <a16:creationId xmlns:a16="http://schemas.microsoft.com/office/drawing/2014/main" id="{705A9D48-D68E-4A1A-80D3-9A02B1655DE7}"/>
              </a:ext>
            </a:extLst>
          </p:cNvPr>
          <p:cNvPicPr>
            <a:picLocks noChangeAspect="1"/>
          </p:cNvPicPr>
          <p:nvPr/>
        </p:nvPicPr>
        <p:blipFill>
          <a:blip r:embed="rId24" cstate="print">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1235988" y="3047408"/>
            <a:ext cx="282182" cy="282182"/>
          </a:xfrm>
          <a:prstGeom prst="rect">
            <a:avLst/>
          </a:prstGeom>
        </p:spPr>
      </p:pic>
      <p:pic>
        <p:nvPicPr>
          <p:cNvPr id="101" name="Graphic 100" descr="Grapes">
            <a:extLst>
              <a:ext uri="{FF2B5EF4-FFF2-40B4-BE49-F238E27FC236}">
                <a16:creationId xmlns:a16="http://schemas.microsoft.com/office/drawing/2014/main" id="{7FC9631A-03AC-4D91-9C73-7E9229F41A38}"/>
              </a:ext>
            </a:extLst>
          </p:cNvPr>
          <p:cNvPicPr>
            <a:picLocks noChangeAspect="1"/>
          </p:cNvPicPr>
          <p:nvPr/>
        </p:nvPicPr>
        <p:blipFill>
          <a:blip r:embed="rId26" cstate="print">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4347065" y="3922097"/>
            <a:ext cx="282182" cy="282182"/>
          </a:xfrm>
          <a:prstGeom prst="rect">
            <a:avLst/>
          </a:prstGeom>
        </p:spPr>
      </p:pic>
      <p:pic>
        <p:nvPicPr>
          <p:cNvPr id="103" name="Graphic 102" descr="Harvest basket">
            <a:extLst>
              <a:ext uri="{FF2B5EF4-FFF2-40B4-BE49-F238E27FC236}">
                <a16:creationId xmlns:a16="http://schemas.microsoft.com/office/drawing/2014/main" id="{D379E87D-4284-48D9-87C8-AFF817574B1C}"/>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937685" y="4345095"/>
            <a:ext cx="282182" cy="282182"/>
          </a:xfrm>
          <a:prstGeom prst="rect">
            <a:avLst/>
          </a:prstGeom>
        </p:spPr>
      </p:pic>
      <p:sp>
        <p:nvSpPr>
          <p:cNvPr id="43" name="TextBox 42">
            <a:extLst>
              <a:ext uri="{FF2B5EF4-FFF2-40B4-BE49-F238E27FC236}">
                <a16:creationId xmlns:a16="http://schemas.microsoft.com/office/drawing/2014/main" id="{85150A93-9E80-4C7B-BA16-0CF81A88331F}"/>
              </a:ext>
            </a:extLst>
          </p:cNvPr>
          <p:cNvSpPr txBox="1"/>
          <p:nvPr/>
        </p:nvSpPr>
        <p:spPr>
          <a:xfrm>
            <a:off x="138545" y="5902991"/>
            <a:ext cx="3117273" cy="923330"/>
          </a:xfrm>
          <a:prstGeom prst="rect">
            <a:avLst/>
          </a:prstGeom>
          <a:noFill/>
        </p:spPr>
        <p:txBody>
          <a:bodyPr wrap="square" rtlCol="0">
            <a:spAutoFit/>
          </a:bodyPr>
          <a:lstStyle/>
          <a:p>
            <a:pPr algn="ctr"/>
            <a:r>
              <a:rPr lang="en-US" dirty="0">
                <a:solidFill>
                  <a:schemeClr val="bg1"/>
                </a:solidFill>
                <a:latin typeface="Times New Roman" panose="02020603050405020304" pitchFamily="18" charset="0"/>
                <a:cs typeface="Times New Roman" panose="02020603050405020304" pitchFamily="18" charset="0"/>
              </a:rPr>
              <a:t>MD. SHOHANUR RAHMAN SHOHAN</a:t>
            </a:r>
          </a:p>
          <a:p>
            <a:pPr algn="ctr"/>
            <a:r>
              <a:rPr lang="en-US" dirty="0">
                <a:solidFill>
                  <a:schemeClr val="bg1"/>
                </a:solidFill>
                <a:latin typeface="Times New Roman" panose="02020603050405020304" pitchFamily="18" charset="0"/>
                <a:cs typeface="Times New Roman" panose="02020603050405020304" pitchFamily="18" charset="0"/>
              </a:rPr>
              <a:t>22-46013-1</a:t>
            </a:r>
          </a:p>
        </p:txBody>
      </p:sp>
      <p:sp>
        <p:nvSpPr>
          <p:cNvPr id="44" name="TextBox 43">
            <a:extLst>
              <a:ext uri="{FF2B5EF4-FFF2-40B4-BE49-F238E27FC236}">
                <a16:creationId xmlns:a16="http://schemas.microsoft.com/office/drawing/2014/main" id="{D0F7DFE5-B995-4FF9-8F5E-943D09D28698}"/>
              </a:ext>
            </a:extLst>
          </p:cNvPr>
          <p:cNvSpPr txBox="1"/>
          <p:nvPr/>
        </p:nvSpPr>
        <p:spPr>
          <a:xfrm>
            <a:off x="3677584" y="5902991"/>
            <a:ext cx="2424545" cy="646331"/>
          </a:xfrm>
          <a:prstGeom prst="rect">
            <a:avLst/>
          </a:prstGeom>
          <a:noFill/>
        </p:spPr>
        <p:txBody>
          <a:bodyPr wrap="square" rtlCol="0">
            <a:spAutoFit/>
          </a:bodyPr>
          <a:lstStyle/>
          <a:p>
            <a:pPr algn="ctr"/>
            <a:r>
              <a:rPr lang="en-US" i="0" dirty="0">
                <a:solidFill>
                  <a:schemeClr val="bg1"/>
                </a:solidFill>
                <a:effectLst/>
                <a:latin typeface="Times New Roman" panose="02020603050405020304" pitchFamily="18" charset="0"/>
                <a:cs typeface="Times New Roman" panose="02020603050405020304" pitchFamily="18" charset="0"/>
              </a:rPr>
              <a:t>MD. SABBIR SIKDER</a:t>
            </a:r>
          </a:p>
          <a:p>
            <a:pPr algn="ctr"/>
            <a:r>
              <a:rPr lang="en-US" dirty="0">
                <a:solidFill>
                  <a:schemeClr val="bg1"/>
                </a:solidFill>
                <a:latin typeface="Times New Roman" panose="02020603050405020304" pitchFamily="18" charset="0"/>
                <a:cs typeface="Times New Roman" panose="02020603050405020304" pitchFamily="18" charset="0"/>
              </a:rPr>
              <a:t>22-46005-1</a:t>
            </a:r>
          </a:p>
        </p:txBody>
      </p:sp>
      <p:sp>
        <p:nvSpPr>
          <p:cNvPr id="45" name="TextBox 44">
            <a:extLst>
              <a:ext uri="{FF2B5EF4-FFF2-40B4-BE49-F238E27FC236}">
                <a16:creationId xmlns:a16="http://schemas.microsoft.com/office/drawing/2014/main" id="{C623A461-731E-4BBA-8A9A-2BADE02DDCA5}"/>
              </a:ext>
            </a:extLst>
          </p:cNvPr>
          <p:cNvSpPr txBox="1"/>
          <p:nvPr/>
        </p:nvSpPr>
        <p:spPr>
          <a:xfrm>
            <a:off x="6477004" y="5902991"/>
            <a:ext cx="3366658" cy="923330"/>
          </a:xfrm>
          <a:prstGeom prst="rect">
            <a:avLst/>
          </a:prstGeom>
          <a:noFill/>
        </p:spPr>
        <p:txBody>
          <a:bodyPr wrap="square" rtlCol="0">
            <a:spAutoFit/>
          </a:bodyPr>
          <a:lstStyle/>
          <a:p>
            <a:pPr algn="ctr"/>
            <a:r>
              <a:rPr lang="en-US" i="0" dirty="0">
                <a:solidFill>
                  <a:schemeClr val="bg1"/>
                </a:solidFill>
                <a:effectLst/>
                <a:latin typeface="Times New Roman" panose="02020603050405020304" pitchFamily="18" charset="0"/>
                <a:cs typeface="Times New Roman" panose="02020603050405020304" pitchFamily="18" charset="0"/>
              </a:rPr>
              <a:t>MD. </a:t>
            </a:r>
            <a:r>
              <a:rPr lang="en-US" dirty="0">
                <a:solidFill>
                  <a:schemeClr val="bg1"/>
                </a:solidFill>
                <a:latin typeface="Times New Roman" panose="02020603050405020304" pitchFamily="18" charset="0"/>
                <a:cs typeface="Times New Roman" panose="02020603050405020304" pitchFamily="18" charset="0"/>
              </a:rPr>
              <a:t>TANVIR RAHMAN MOLLA</a:t>
            </a:r>
          </a:p>
          <a:p>
            <a:pPr algn="ctr"/>
            <a:r>
              <a:rPr lang="en-US" dirty="0">
                <a:solidFill>
                  <a:schemeClr val="bg1"/>
                </a:solidFill>
                <a:latin typeface="Times New Roman" panose="02020603050405020304" pitchFamily="18" charset="0"/>
                <a:cs typeface="Times New Roman" panose="02020603050405020304" pitchFamily="18" charset="0"/>
              </a:rPr>
              <a:t>22-46052-1</a:t>
            </a:r>
          </a:p>
        </p:txBody>
      </p:sp>
      <p:sp>
        <p:nvSpPr>
          <p:cNvPr id="46" name="TextBox 45">
            <a:extLst>
              <a:ext uri="{FF2B5EF4-FFF2-40B4-BE49-F238E27FC236}">
                <a16:creationId xmlns:a16="http://schemas.microsoft.com/office/drawing/2014/main" id="{E07B95A7-E545-47B8-9C53-6139D1CBD034}"/>
              </a:ext>
            </a:extLst>
          </p:cNvPr>
          <p:cNvSpPr txBox="1"/>
          <p:nvPr/>
        </p:nvSpPr>
        <p:spPr>
          <a:xfrm>
            <a:off x="9621978" y="5902991"/>
            <a:ext cx="2570022" cy="923330"/>
          </a:xfrm>
          <a:prstGeom prst="rect">
            <a:avLst/>
          </a:prstGeom>
          <a:noFill/>
        </p:spPr>
        <p:txBody>
          <a:bodyPr wrap="square" rtlCol="0">
            <a:spAutoFit/>
          </a:bodyPr>
          <a:lstStyle/>
          <a:p>
            <a:pPr algn="ctr"/>
            <a:r>
              <a:rPr lang="en-US" i="0" dirty="0">
                <a:solidFill>
                  <a:schemeClr val="bg1"/>
                </a:solidFill>
                <a:effectLst/>
                <a:latin typeface="Times New Roman" panose="02020603050405020304" pitchFamily="18" charset="0"/>
                <a:cs typeface="Times New Roman" panose="02020603050405020304" pitchFamily="18" charset="0"/>
              </a:rPr>
              <a:t>MD. </a:t>
            </a:r>
            <a:r>
              <a:rPr lang="en-US" dirty="0">
                <a:solidFill>
                  <a:schemeClr val="bg1"/>
                </a:solidFill>
                <a:latin typeface="Times New Roman" panose="02020603050405020304" pitchFamily="18" charset="0"/>
                <a:cs typeface="Times New Roman" panose="02020603050405020304" pitchFamily="18" charset="0"/>
              </a:rPr>
              <a:t>ABRAR SHAHRIYAR</a:t>
            </a:r>
            <a:endParaRPr lang="en-US" i="0" dirty="0">
              <a:solidFill>
                <a:schemeClr val="bg1"/>
              </a:solidFill>
              <a:effectLst/>
              <a:latin typeface="Times New Roman" panose="02020603050405020304" pitchFamily="18" charset="0"/>
              <a:cs typeface="Times New Roman" panose="02020603050405020304" pitchFamily="18" charset="0"/>
            </a:endParaRPr>
          </a:p>
          <a:p>
            <a:pPr algn="ctr"/>
            <a:r>
              <a:rPr lang="en-US" dirty="0">
                <a:solidFill>
                  <a:schemeClr val="bg1"/>
                </a:solidFill>
                <a:latin typeface="Times New Roman" panose="02020603050405020304" pitchFamily="18" charset="0"/>
                <a:cs typeface="Times New Roman" panose="02020603050405020304" pitchFamily="18" charset="0"/>
              </a:rPr>
              <a:t>22-46049-1</a:t>
            </a:r>
          </a:p>
        </p:txBody>
      </p:sp>
    </p:spTree>
    <p:extLst>
      <p:ext uri="{BB962C8B-B14F-4D97-AF65-F5344CB8AC3E}">
        <p14:creationId xmlns:p14="http://schemas.microsoft.com/office/powerpoint/2010/main" val="3105309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barn(inVertical)">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ppt_x"/>
                                          </p:val>
                                        </p:tav>
                                        <p:tav tm="100000">
                                          <p:val>
                                            <p:strVal val="#ppt_x"/>
                                          </p:val>
                                        </p:tav>
                                      </p:tavLst>
                                    </p:anim>
                                    <p:anim calcmode="lin" valueType="num">
                                      <p:cBhvr additive="base">
                                        <p:cTn id="13"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61"/>
                                        </p:tgtEl>
                                        <p:attrNameLst>
                                          <p:attrName>style.visibility</p:attrName>
                                        </p:attrNameLst>
                                      </p:cBhvr>
                                      <p:to>
                                        <p:strVal val="visible"/>
                                      </p:to>
                                    </p:set>
                                    <p:anim calcmode="lin" valueType="num">
                                      <p:cBhvr>
                                        <p:cTn id="18" dur="500" fill="hold"/>
                                        <p:tgtEl>
                                          <p:spTgt spid="61"/>
                                        </p:tgtEl>
                                        <p:attrNameLst>
                                          <p:attrName>ppt_w</p:attrName>
                                        </p:attrNameLst>
                                      </p:cBhvr>
                                      <p:tavLst>
                                        <p:tav tm="0">
                                          <p:val>
                                            <p:fltVal val="0"/>
                                          </p:val>
                                        </p:tav>
                                        <p:tav tm="100000">
                                          <p:val>
                                            <p:strVal val="#ppt_w"/>
                                          </p:val>
                                        </p:tav>
                                      </p:tavLst>
                                    </p:anim>
                                    <p:anim calcmode="lin" valueType="num">
                                      <p:cBhvr>
                                        <p:cTn id="19" dur="500" fill="hold"/>
                                        <p:tgtEl>
                                          <p:spTgt spid="61"/>
                                        </p:tgtEl>
                                        <p:attrNameLst>
                                          <p:attrName>ppt_h</p:attrName>
                                        </p:attrNameLst>
                                      </p:cBhvr>
                                      <p:tavLst>
                                        <p:tav tm="0">
                                          <p:val>
                                            <p:fltVal val="0"/>
                                          </p:val>
                                        </p:tav>
                                        <p:tav tm="100000">
                                          <p:val>
                                            <p:strVal val="#ppt_h"/>
                                          </p:val>
                                        </p:tav>
                                      </p:tavLst>
                                    </p:anim>
                                    <p:animEffect transition="in" filter="fade">
                                      <p:cBhvr>
                                        <p:cTn id="20" dur="500"/>
                                        <p:tgtEl>
                                          <p:spTgt spid="61"/>
                                        </p:tgtEl>
                                      </p:cBhvr>
                                    </p:animEffect>
                                  </p:childTnLst>
                                </p:cTn>
                              </p:par>
                              <p:par>
                                <p:cTn id="21" presetID="53" presetClass="entr" presetSubtype="16"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p:cTn id="23" dur="500" fill="hold"/>
                                        <p:tgtEl>
                                          <p:spTgt spid="65"/>
                                        </p:tgtEl>
                                        <p:attrNameLst>
                                          <p:attrName>ppt_w</p:attrName>
                                        </p:attrNameLst>
                                      </p:cBhvr>
                                      <p:tavLst>
                                        <p:tav tm="0">
                                          <p:val>
                                            <p:fltVal val="0"/>
                                          </p:val>
                                        </p:tav>
                                        <p:tav tm="100000">
                                          <p:val>
                                            <p:strVal val="#ppt_w"/>
                                          </p:val>
                                        </p:tav>
                                      </p:tavLst>
                                    </p:anim>
                                    <p:anim calcmode="lin" valueType="num">
                                      <p:cBhvr>
                                        <p:cTn id="24" dur="500" fill="hold"/>
                                        <p:tgtEl>
                                          <p:spTgt spid="65"/>
                                        </p:tgtEl>
                                        <p:attrNameLst>
                                          <p:attrName>ppt_h</p:attrName>
                                        </p:attrNameLst>
                                      </p:cBhvr>
                                      <p:tavLst>
                                        <p:tav tm="0">
                                          <p:val>
                                            <p:fltVal val="0"/>
                                          </p:val>
                                        </p:tav>
                                        <p:tav tm="100000">
                                          <p:val>
                                            <p:strVal val="#ppt_h"/>
                                          </p:val>
                                        </p:tav>
                                      </p:tavLst>
                                    </p:anim>
                                    <p:animEffect transition="in" filter="fade">
                                      <p:cBhvr>
                                        <p:cTn id="25" dur="500"/>
                                        <p:tgtEl>
                                          <p:spTgt spid="65"/>
                                        </p:tgtEl>
                                      </p:cBhvr>
                                    </p:animEffect>
                                  </p:childTnLst>
                                </p:cTn>
                              </p:par>
                              <p:par>
                                <p:cTn id="26" presetID="53" presetClass="entr" presetSubtype="16" fill="hold" nodeType="with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p:cTn id="28" dur="500" fill="hold"/>
                                        <p:tgtEl>
                                          <p:spTgt spid="67"/>
                                        </p:tgtEl>
                                        <p:attrNameLst>
                                          <p:attrName>ppt_w</p:attrName>
                                        </p:attrNameLst>
                                      </p:cBhvr>
                                      <p:tavLst>
                                        <p:tav tm="0">
                                          <p:val>
                                            <p:fltVal val="0"/>
                                          </p:val>
                                        </p:tav>
                                        <p:tav tm="100000">
                                          <p:val>
                                            <p:strVal val="#ppt_w"/>
                                          </p:val>
                                        </p:tav>
                                      </p:tavLst>
                                    </p:anim>
                                    <p:anim calcmode="lin" valueType="num">
                                      <p:cBhvr>
                                        <p:cTn id="29" dur="500" fill="hold"/>
                                        <p:tgtEl>
                                          <p:spTgt spid="67"/>
                                        </p:tgtEl>
                                        <p:attrNameLst>
                                          <p:attrName>ppt_h</p:attrName>
                                        </p:attrNameLst>
                                      </p:cBhvr>
                                      <p:tavLst>
                                        <p:tav tm="0">
                                          <p:val>
                                            <p:fltVal val="0"/>
                                          </p:val>
                                        </p:tav>
                                        <p:tav tm="100000">
                                          <p:val>
                                            <p:strVal val="#ppt_h"/>
                                          </p:val>
                                        </p:tav>
                                      </p:tavLst>
                                    </p:anim>
                                    <p:animEffect transition="in" filter="fade">
                                      <p:cBhvr>
                                        <p:cTn id="30" dur="500"/>
                                        <p:tgtEl>
                                          <p:spTgt spid="67"/>
                                        </p:tgtEl>
                                      </p:cBhvr>
                                    </p:animEffect>
                                  </p:childTnLst>
                                </p:cTn>
                              </p:par>
                              <p:par>
                                <p:cTn id="31" presetID="53" presetClass="entr" presetSubtype="16" fill="hold" nodeType="withEffect">
                                  <p:stCondLst>
                                    <p:cond delay="0"/>
                                  </p:stCondLst>
                                  <p:childTnLst>
                                    <p:set>
                                      <p:cBhvr>
                                        <p:cTn id="32" dur="1" fill="hold">
                                          <p:stCondLst>
                                            <p:cond delay="0"/>
                                          </p:stCondLst>
                                        </p:cTn>
                                        <p:tgtEl>
                                          <p:spTgt spid="69"/>
                                        </p:tgtEl>
                                        <p:attrNameLst>
                                          <p:attrName>style.visibility</p:attrName>
                                        </p:attrNameLst>
                                      </p:cBhvr>
                                      <p:to>
                                        <p:strVal val="visible"/>
                                      </p:to>
                                    </p:set>
                                    <p:anim calcmode="lin" valueType="num">
                                      <p:cBhvr>
                                        <p:cTn id="33" dur="500" fill="hold"/>
                                        <p:tgtEl>
                                          <p:spTgt spid="69"/>
                                        </p:tgtEl>
                                        <p:attrNameLst>
                                          <p:attrName>ppt_w</p:attrName>
                                        </p:attrNameLst>
                                      </p:cBhvr>
                                      <p:tavLst>
                                        <p:tav tm="0">
                                          <p:val>
                                            <p:fltVal val="0"/>
                                          </p:val>
                                        </p:tav>
                                        <p:tav tm="100000">
                                          <p:val>
                                            <p:strVal val="#ppt_w"/>
                                          </p:val>
                                        </p:tav>
                                      </p:tavLst>
                                    </p:anim>
                                    <p:anim calcmode="lin" valueType="num">
                                      <p:cBhvr>
                                        <p:cTn id="34" dur="500" fill="hold"/>
                                        <p:tgtEl>
                                          <p:spTgt spid="69"/>
                                        </p:tgtEl>
                                        <p:attrNameLst>
                                          <p:attrName>ppt_h</p:attrName>
                                        </p:attrNameLst>
                                      </p:cBhvr>
                                      <p:tavLst>
                                        <p:tav tm="0">
                                          <p:val>
                                            <p:fltVal val="0"/>
                                          </p:val>
                                        </p:tav>
                                        <p:tav tm="100000">
                                          <p:val>
                                            <p:strVal val="#ppt_h"/>
                                          </p:val>
                                        </p:tav>
                                      </p:tavLst>
                                    </p:anim>
                                    <p:animEffect transition="in" filter="fade">
                                      <p:cBhvr>
                                        <p:cTn id="35" dur="500"/>
                                        <p:tgtEl>
                                          <p:spTgt spid="69"/>
                                        </p:tgtEl>
                                      </p:cBhvr>
                                    </p:animEffect>
                                  </p:childTnLst>
                                </p:cTn>
                              </p:par>
                              <p:par>
                                <p:cTn id="36" presetID="53" presetClass="entr" presetSubtype="16" fill="hold" nodeType="withEffect">
                                  <p:stCondLst>
                                    <p:cond delay="0"/>
                                  </p:stCondLst>
                                  <p:childTnLst>
                                    <p:set>
                                      <p:cBhvr>
                                        <p:cTn id="37" dur="1" fill="hold">
                                          <p:stCondLst>
                                            <p:cond delay="0"/>
                                          </p:stCondLst>
                                        </p:cTn>
                                        <p:tgtEl>
                                          <p:spTgt spid="70"/>
                                        </p:tgtEl>
                                        <p:attrNameLst>
                                          <p:attrName>style.visibility</p:attrName>
                                        </p:attrNameLst>
                                      </p:cBhvr>
                                      <p:to>
                                        <p:strVal val="visible"/>
                                      </p:to>
                                    </p:set>
                                    <p:anim calcmode="lin" valueType="num">
                                      <p:cBhvr>
                                        <p:cTn id="38" dur="500" fill="hold"/>
                                        <p:tgtEl>
                                          <p:spTgt spid="70"/>
                                        </p:tgtEl>
                                        <p:attrNameLst>
                                          <p:attrName>ppt_w</p:attrName>
                                        </p:attrNameLst>
                                      </p:cBhvr>
                                      <p:tavLst>
                                        <p:tav tm="0">
                                          <p:val>
                                            <p:fltVal val="0"/>
                                          </p:val>
                                        </p:tav>
                                        <p:tav tm="100000">
                                          <p:val>
                                            <p:strVal val="#ppt_w"/>
                                          </p:val>
                                        </p:tav>
                                      </p:tavLst>
                                    </p:anim>
                                    <p:anim calcmode="lin" valueType="num">
                                      <p:cBhvr>
                                        <p:cTn id="39" dur="500" fill="hold"/>
                                        <p:tgtEl>
                                          <p:spTgt spid="70"/>
                                        </p:tgtEl>
                                        <p:attrNameLst>
                                          <p:attrName>ppt_h</p:attrName>
                                        </p:attrNameLst>
                                      </p:cBhvr>
                                      <p:tavLst>
                                        <p:tav tm="0">
                                          <p:val>
                                            <p:fltVal val="0"/>
                                          </p:val>
                                        </p:tav>
                                        <p:tav tm="100000">
                                          <p:val>
                                            <p:strVal val="#ppt_h"/>
                                          </p:val>
                                        </p:tav>
                                      </p:tavLst>
                                    </p:anim>
                                    <p:animEffect transition="in" filter="fade">
                                      <p:cBhvr>
                                        <p:cTn id="40" dur="500"/>
                                        <p:tgtEl>
                                          <p:spTgt spid="70"/>
                                        </p:tgtEl>
                                      </p:cBhvr>
                                    </p:animEffect>
                                  </p:childTnLst>
                                </p:cTn>
                              </p:par>
                              <p:par>
                                <p:cTn id="41" presetID="53" presetClass="entr" presetSubtype="16" fill="hold" nodeType="withEffect">
                                  <p:stCondLst>
                                    <p:cond delay="0"/>
                                  </p:stCondLst>
                                  <p:childTnLst>
                                    <p:set>
                                      <p:cBhvr>
                                        <p:cTn id="42" dur="1" fill="hold">
                                          <p:stCondLst>
                                            <p:cond delay="0"/>
                                          </p:stCondLst>
                                        </p:cTn>
                                        <p:tgtEl>
                                          <p:spTgt spid="73"/>
                                        </p:tgtEl>
                                        <p:attrNameLst>
                                          <p:attrName>style.visibility</p:attrName>
                                        </p:attrNameLst>
                                      </p:cBhvr>
                                      <p:to>
                                        <p:strVal val="visible"/>
                                      </p:to>
                                    </p:set>
                                    <p:anim calcmode="lin" valueType="num">
                                      <p:cBhvr>
                                        <p:cTn id="43" dur="500" fill="hold"/>
                                        <p:tgtEl>
                                          <p:spTgt spid="73"/>
                                        </p:tgtEl>
                                        <p:attrNameLst>
                                          <p:attrName>ppt_w</p:attrName>
                                        </p:attrNameLst>
                                      </p:cBhvr>
                                      <p:tavLst>
                                        <p:tav tm="0">
                                          <p:val>
                                            <p:fltVal val="0"/>
                                          </p:val>
                                        </p:tav>
                                        <p:tav tm="100000">
                                          <p:val>
                                            <p:strVal val="#ppt_w"/>
                                          </p:val>
                                        </p:tav>
                                      </p:tavLst>
                                    </p:anim>
                                    <p:anim calcmode="lin" valueType="num">
                                      <p:cBhvr>
                                        <p:cTn id="44" dur="500" fill="hold"/>
                                        <p:tgtEl>
                                          <p:spTgt spid="73"/>
                                        </p:tgtEl>
                                        <p:attrNameLst>
                                          <p:attrName>ppt_h</p:attrName>
                                        </p:attrNameLst>
                                      </p:cBhvr>
                                      <p:tavLst>
                                        <p:tav tm="0">
                                          <p:val>
                                            <p:fltVal val="0"/>
                                          </p:val>
                                        </p:tav>
                                        <p:tav tm="100000">
                                          <p:val>
                                            <p:strVal val="#ppt_h"/>
                                          </p:val>
                                        </p:tav>
                                      </p:tavLst>
                                    </p:anim>
                                    <p:animEffect transition="in" filter="fade">
                                      <p:cBhvr>
                                        <p:cTn id="45" dur="500"/>
                                        <p:tgtEl>
                                          <p:spTgt spid="73"/>
                                        </p:tgtEl>
                                      </p:cBhvr>
                                    </p:animEffect>
                                  </p:childTnLst>
                                </p:cTn>
                              </p:par>
                              <p:par>
                                <p:cTn id="46" presetID="53" presetClass="entr" presetSubtype="16" fill="hold" nodeType="withEffect">
                                  <p:stCondLst>
                                    <p:cond delay="0"/>
                                  </p:stCondLst>
                                  <p:childTnLst>
                                    <p:set>
                                      <p:cBhvr>
                                        <p:cTn id="47" dur="1" fill="hold">
                                          <p:stCondLst>
                                            <p:cond delay="0"/>
                                          </p:stCondLst>
                                        </p:cTn>
                                        <p:tgtEl>
                                          <p:spTgt spid="74"/>
                                        </p:tgtEl>
                                        <p:attrNameLst>
                                          <p:attrName>style.visibility</p:attrName>
                                        </p:attrNameLst>
                                      </p:cBhvr>
                                      <p:to>
                                        <p:strVal val="visible"/>
                                      </p:to>
                                    </p:set>
                                    <p:anim calcmode="lin" valueType="num">
                                      <p:cBhvr>
                                        <p:cTn id="48" dur="500" fill="hold"/>
                                        <p:tgtEl>
                                          <p:spTgt spid="74"/>
                                        </p:tgtEl>
                                        <p:attrNameLst>
                                          <p:attrName>ppt_w</p:attrName>
                                        </p:attrNameLst>
                                      </p:cBhvr>
                                      <p:tavLst>
                                        <p:tav tm="0">
                                          <p:val>
                                            <p:fltVal val="0"/>
                                          </p:val>
                                        </p:tav>
                                        <p:tav tm="100000">
                                          <p:val>
                                            <p:strVal val="#ppt_w"/>
                                          </p:val>
                                        </p:tav>
                                      </p:tavLst>
                                    </p:anim>
                                    <p:anim calcmode="lin" valueType="num">
                                      <p:cBhvr>
                                        <p:cTn id="49" dur="500" fill="hold"/>
                                        <p:tgtEl>
                                          <p:spTgt spid="74"/>
                                        </p:tgtEl>
                                        <p:attrNameLst>
                                          <p:attrName>ppt_h</p:attrName>
                                        </p:attrNameLst>
                                      </p:cBhvr>
                                      <p:tavLst>
                                        <p:tav tm="0">
                                          <p:val>
                                            <p:fltVal val="0"/>
                                          </p:val>
                                        </p:tav>
                                        <p:tav tm="100000">
                                          <p:val>
                                            <p:strVal val="#ppt_h"/>
                                          </p:val>
                                        </p:tav>
                                      </p:tavLst>
                                    </p:anim>
                                    <p:animEffect transition="in" filter="fade">
                                      <p:cBhvr>
                                        <p:cTn id="50" dur="500"/>
                                        <p:tgtEl>
                                          <p:spTgt spid="74"/>
                                        </p:tgtEl>
                                      </p:cBhvr>
                                    </p:animEffect>
                                  </p:childTnLst>
                                </p:cTn>
                              </p:par>
                              <p:par>
                                <p:cTn id="51" presetID="53" presetClass="entr" presetSubtype="16" fill="hold" nodeType="withEffect">
                                  <p:stCondLst>
                                    <p:cond delay="0"/>
                                  </p:stCondLst>
                                  <p:childTnLst>
                                    <p:set>
                                      <p:cBhvr>
                                        <p:cTn id="52" dur="1" fill="hold">
                                          <p:stCondLst>
                                            <p:cond delay="0"/>
                                          </p:stCondLst>
                                        </p:cTn>
                                        <p:tgtEl>
                                          <p:spTgt spid="77"/>
                                        </p:tgtEl>
                                        <p:attrNameLst>
                                          <p:attrName>style.visibility</p:attrName>
                                        </p:attrNameLst>
                                      </p:cBhvr>
                                      <p:to>
                                        <p:strVal val="visible"/>
                                      </p:to>
                                    </p:set>
                                    <p:anim calcmode="lin" valueType="num">
                                      <p:cBhvr>
                                        <p:cTn id="53" dur="500" fill="hold"/>
                                        <p:tgtEl>
                                          <p:spTgt spid="77"/>
                                        </p:tgtEl>
                                        <p:attrNameLst>
                                          <p:attrName>ppt_w</p:attrName>
                                        </p:attrNameLst>
                                      </p:cBhvr>
                                      <p:tavLst>
                                        <p:tav tm="0">
                                          <p:val>
                                            <p:fltVal val="0"/>
                                          </p:val>
                                        </p:tav>
                                        <p:tav tm="100000">
                                          <p:val>
                                            <p:strVal val="#ppt_w"/>
                                          </p:val>
                                        </p:tav>
                                      </p:tavLst>
                                    </p:anim>
                                    <p:anim calcmode="lin" valueType="num">
                                      <p:cBhvr>
                                        <p:cTn id="54" dur="500" fill="hold"/>
                                        <p:tgtEl>
                                          <p:spTgt spid="77"/>
                                        </p:tgtEl>
                                        <p:attrNameLst>
                                          <p:attrName>ppt_h</p:attrName>
                                        </p:attrNameLst>
                                      </p:cBhvr>
                                      <p:tavLst>
                                        <p:tav tm="0">
                                          <p:val>
                                            <p:fltVal val="0"/>
                                          </p:val>
                                        </p:tav>
                                        <p:tav tm="100000">
                                          <p:val>
                                            <p:strVal val="#ppt_h"/>
                                          </p:val>
                                        </p:tav>
                                      </p:tavLst>
                                    </p:anim>
                                    <p:animEffect transition="in" filter="fade">
                                      <p:cBhvr>
                                        <p:cTn id="55" dur="500"/>
                                        <p:tgtEl>
                                          <p:spTgt spid="77"/>
                                        </p:tgtEl>
                                      </p:cBhvr>
                                    </p:animEffect>
                                  </p:childTnLst>
                                </p:cTn>
                              </p:par>
                              <p:par>
                                <p:cTn id="56" presetID="53" presetClass="entr" presetSubtype="16" fill="hold" nodeType="withEffect">
                                  <p:stCondLst>
                                    <p:cond delay="0"/>
                                  </p:stCondLst>
                                  <p:childTnLst>
                                    <p:set>
                                      <p:cBhvr>
                                        <p:cTn id="57" dur="1" fill="hold">
                                          <p:stCondLst>
                                            <p:cond delay="0"/>
                                          </p:stCondLst>
                                        </p:cTn>
                                        <p:tgtEl>
                                          <p:spTgt spid="81"/>
                                        </p:tgtEl>
                                        <p:attrNameLst>
                                          <p:attrName>style.visibility</p:attrName>
                                        </p:attrNameLst>
                                      </p:cBhvr>
                                      <p:to>
                                        <p:strVal val="visible"/>
                                      </p:to>
                                    </p:set>
                                    <p:anim calcmode="lin" valueType="num">
                                      <p:cBhvr>
                                        <p:cTn id="58" dur="500" fill="hold"/>
                                        <p:tgtEl>
                                          <p:spTgt spid="81"/>
                                        </p:tgtEl>
                                        <p:attrNameLst>
                                          <p:attrName>ppt_w</p:attrName>
                                        </p:attrNameLst>
                                      </p:cBhvr>
                                      <p:tavLst>
                                        <p:tav tm="0">
                                          <p:val>
                                            <p:fltVal val="0"/>
                                          </p:val>
                                        </p:tav>
                                        <p:tav tm="100000">
                                          <p:val>
                                            <p:strVal val="#ppt_w"/>
                                          </p:val>
                                        </p:tav>
                                      </p:tavLst>
                                    </p:anim>
                                    <p:anim calcmode="lin" valueType="num">
                                      <p:cBhvr>
                                        <p:cTn id="59" dur="500" fill="hold"/>
                                        <p:tgtEl>
                                          <p:spTgt spid="81"/>
                                        </p:tgtEl>
                                        <p:attrNameLst>
                                          <p:attrName>ppt_h</p:attrName>
                                        </p:attrNameLst>
                                      </p:cBhvr>
                                      <p:tavLst>
                                        <p:tav tm="0">
                                          <p:val>
                                            <p:fltVal val="0"/>
                                          </p:val>
                                        </p:tav>
                                        <p:tav tm="100000">
                                          <p:val>
                                            <p:strVal val="#ppt_h"/>
                                          </p:val>
                                        </p:tav>
                                      </p:tavLst>
                                    </p:anim>
                                    <p:animEffect transition="in" filter="fade">
                                      <p:cBhvr>
                                        <p:cTn id="60" dur="500"/>
                                        <p:tgtEl>
                                          <p:spTgt spid="81"/>
                                        </p:tgtEl>
                                      </p:cBhvr>
                                    </p:animEffect>
                                  </p:childTnLst>
                                </p:cTn>
                              </p:par>
                              <p:par>
                                <p:cTn id="61" presetID="53" presetClass="entr" presetSubtype="16" fill="hold" nodeType="withEffect">
                                  <p:stCondLst>
                                    <p:cond delay="0"/>
                                  </p:stCondLst>
                                  <p:childTnLst>
                                    <p:set>
                                      <p:cBhvr>
                                        <p:cTn id="62" dur="1" fill="hold">
                                          <p:stCondLst>
                                            <p:cond delay="0"/>
                                          </p:stCondLst>
                                        </p:cTn>
                                        <p:tgtEl>
                                          <p:spTgt spid="85"/>
                                        </p:tgtEl>
                                        <p:attrNameLst>
                                          <p:attrName>style.visibility</p:attrName>
                                        </p:attrNameLst>
                                      </p:cBhvr>
                                      <p:to>
                                        <p:strVal val="visible"/>
                                      </p:to>
                                    </p:set>
                                    <p:anim calcmode="lin" valueType="num">
                                      <p:cBhvr>
                                        <p:cTn id="63" dur="500" fill="hold"/>
                                        <p:tgtEl>
                                          <p:spTgt spid="85"/>
                                        </p:tgtEl>
                                        <p:attrNameLst>
                                          <p:attrName>ppt_w</p:attrName>
                                        </p:attrNameLst>
                                      </p:cBhvr>
                                      <p:tavLst>
                                        <p:tav tm="0">
                                          <p:val>
                                            <p:fltVal val="0"/>
                                          </p:val>
                                        </p:tav>
                                        <p:tav tm="100000">
                                          <p:val>
                                            <p:strVal val="#ppt_w"/>
                                          </p:val>
                                        </p:tav>
                                      </p:tavLst>
                                    </p:anim>
                                    <p:anim calcmode="lin" valueType="num">
                                      <p:cBhvr>
                                        <p:cTn id="64" dur="500" fill="hold"/>
                                        <p:tgtEl>
                                          <p:spTgt spid="85"/>
                                        </p:tgtEl>
                                        <p:attrNameLst>
                                          <p:attrName>ppt_h</p:attrName>
                                        </p:attrNameLst>
                                      </p:cBhvr>
                                      <p:tavLst>
                                        <p:tav tm="0">
                                          <p:val>
                                            <p:fltVal val="0"/>
                                          </p:val>
                                        </p:tav>
                                        <p:tav tm="100000">
                                          <p:val>
                                            <p:strVal val="#ppt_h"/>
                                          </p:val>
                                        </p:tav>
                                      </p:tavLst>
                                    </p:anim>
                                    <p:animEffect transition="in" filter="fade">
                                      <p:cBhvr>
                                        <p:cTn id="65" dur="500"/>
                                        <p:tgtEl>
                                          <p:spTgt spid="85"/>
                                        </p:tgtEl>
                                      </p:cBhvr>
                                    </p:animEffect>
                                  </p:childTnLst>
                                </p:cTn>
                              </p:par>
                              <p:par>
                                <p:cTn id="66" presetID="53" presetClass="entr" presetSubtype="16" fill="hold" nodeType="withEffect">
                                  <p:stCondLst>
                                    <p:cond delay="0"/>
                                  </p:stCondLst>
                                  <p:childTnLst>
                                    <p:set>
                                      <p:cBhvr>
                                        <p:cTn id="67" dur="1" fill="hold">
                                          <p:stCondLst>
                                            <p:cond delay="0"/>
                                          </p:stCondLst>
                                        </p:cTn>
                                        <p:tgtEl>
                                          <p:spTgt spid="89"/>
                                        </p:tgtEl>
                                        <p:attrNameLst>
                                          <p:attrName>style.visibility</p:attrName>
                                        </p:attrNameLst>
                                      </p:cBhvr>
                                      <p:to>
                                        <p:strVal val="visible"/>
                                      </p:to>
                                    </p:set>
                                    <p:anim calcmode="lin" valueType="num">
                                      <p:cBhvr>
                                        <p:cTn id="68" dur="500" fill="hold"/>
                                        <p:tgtEl>
                                          <p:spTgt spid="89"/>
                                        </p:tgtEl>
                                        <p:attrNameLst>
                                          <p:attrName>ppt_w</p:attrName>
                                        </p:attrNameLst>
                                      </p:cBhvr>
                                      <p:tavLst>
                                        <p:tav tm="0">
                                          <p:val>
                                            <p:fltVal val="0"/>
                                          </p:val>
                                        </p:tav>
                                        <p:tav tm="100000">
                                          <p:val>
                                            <p:strVal val="#ppt_w"/>
                                          </p:val>
                                        </p:tav>
                                      </p:tavLst>
                                    </p:anim>
                                    <p:anim calcmode="lin" valueType="num">
                                      <p:cBhvr>
                                        <p:cTn id="69" dur="500" fill="hold"/>
                                        <p:tgtEl>
                                          <p:spTgt spid="89"/>
                                        </p:tgtEl>
                                        <p:attrNameLst>
                                          <p:attrName>ppt_h</p:attrName>
                                        </p:attrNameLst>
                                      </p:cBhvr>
                                      <p:tavLst>
                                        <p:tav tm="0">
                                          <p:val>
                                            <p:fltVal val="0"/>
                                          </p:val>
                                        </p:tav>
                                        <p:tav tm="100000">
                                          <p:val>
                                            <p:strVal val="#ppt_h"/>
                                          </p:val>
                                        </p:tav>
                                      </p:tavLst>
                                    </p:anim>
                                    <p:animEffect transition="in" filter="fade">
                                      <p:cBhvr>
                                        <p:cTn id="70" dur="500"/>
                                        <p:tgtEl>
                                          <p:spTgt spid="89"/>
                                        </p:tgtEl>
                                      </p:cBhvr>
                                    </p:animEffect>
                                  </p:childTnLst>
                                </p:cTn>
                              </p:par>
                              <p:par>
                                <p:cTn id="71" presetID="53" presetClass="entr" presetSubtype="16" fill="hold" nodeType="withEffect">
                                  <p:stCondLst>
                                    <p:cond delay="0"/>
                                  </p:stCondLst>
                                  <p:childTnLst>
                                    <p:set>
                                      <p:cBhvr>
                                        <p:cTn id="72" dur="1" fill="hold">
                                          <p:stCondLst>
                                            <p:cond delay="0"/>
                                          </p:stCondLst>
                                        </p:cTn>
                                        <p:tgtEl>
                                          <p:spTgt spid="90"/>
                                        </p:tgtEl>
                                        <p:attrNameLst>
                                          <p:attrName>style.visibility</p:attrName>
                                        </p:attrNameLst>
                                      </p:cBhvr>
                                      <p:to>
                                        <p:strVal val="visible"/>
                                      </p:to>
                                    </p:set>
                                    <p:anim calcmode="lin" valueType="num">
                                      <p:cBhvr>
                                        <p:cTn id="73" dur="500" fill="hold"/>
                                        <p:tgtEl>
                                          <p:spTgt spid="90"/>
                                        </p:tgtEl>
                                        <p:attrNameLst>
                                          <p:attrName>ppt_w</p:attrName>
                                        </p:attrNameLst>
                                      </p:cBhvr>
                                      <p:tavLst>
                                        <p:tav tm="0">
                                          <p:val>
                                            <p:fltVal val="0"/>
                                          </p:val>
                                        </p:tav>
                                        <p:tav tm="100000">
                                          <p:val>
                                            <p:strVal val="#ppt_w"/>
                                          </p:val>
                                        </p:tav>
                                      </p:tavLst>
                                    </p:anim>
                                    <p:anim calcmode="lin" valueType="num">
                                      <p:cBhvr>
                                        <p:cTn id="74" dur="500" fill="hold"/>
                                        <p:tgtEl>
                                          <p:spTgt spid="90"/>
                                        </p:tgtEl>
                                        <p:attrNameLst>
                                          <p:attrName>ppt_h</p:attrName>
                                        </p:attrNameLst>
                                      </p:cBhvr>
                                      <p:tavLst>
                                        <p:tav tm="0">
                                          <p:val>
                                            <p:fltVal val="0"/>
                                          </p:val>
                                        </p:tav>
                                        <p:tav tm="100000">
                                          <p:val>
                                            <p:strVal val="#ppt_h"/>
                                          </p:val>
                                        </p:tav>
                                      </p:tavLst>
                                    </p:anim>
                                    <p:animEffect transition="in" filter="fade">
                                      <p:cBhvr>
                                        <p:cTn id="75" dur="500"/>
                                        <p:tgtEl>
                                          <p:spTgt spid="90"/>
                                        </p:tgtEl>
                                      </p:cBhvr>
                                    </p:animEffect>
                                  </p:childTnLst>
                                </p:cTn>
                              </p:par>
                              <p:par>
                                <p:cTn id="76" presetID="53" presetClass="entr" presetSubtype="16" fill="hold" nodeType="withEffect">
                                  <p:stCondLst>
                                    <p:cond delay="0"/>
                                  </p:stCondLst>
                                  <p:childTnLst>
                                    <p:set>
                                      <p:cBhvr>
                                        <p:cTn id="77" dur="1" fill="hold">
                                          <p:stCondLst>
                                            <p:cond delay="0"/>
                                          </p:stCondLst>
                                        </p:cTn>
                                        <p:tgtEl>
                                          <p:spTgt spid="93"/>
                                        </p:tgtEl>
                                        <p:attrNameLst>
                                          <p:attrName>style.visibility</p:attrName>
                                        </p:attrNameLst>
                                      </p:cBhvr>
                                      <p:to>
                                        <p:strVal val="visible"/>
                                      </p:to>
                                    </p:set>
                                    <p:anim calcmode="lin" valueType="num">
                                      <p:cBhvr>
                                        <p:cTn id="78" dur="500" fill="hold"/>
                                        <p:tgtEl>
                                          <p:spTgt spid="93"/>
                                        </p:tgtEl>
                                        <p:attrNameLst>
                                          <p:attrName>ppt_w</p:attrName>
                                        </p:attrNameLst>
                                      </p:cBhvr>
                                      <p:tavLst>
                                        <p:tav tm="0">
                                          <p:val>
                                            <p:fltVal val="0"/>
                                          </p:val>
                                        </p:tav>
                                        <p:tav tm="100000">
                                          <p:val>
                                            <p:strVal val="#ppt_w"/>
                                          </p:val>
                                        </p:tav>
                                      </p:tavLst>
                                    </p:anim>
                                    <p:anim calcmode="lin" valueType="num">
                                      <p:cBhvr>
                                        <p:cTn id="79" dur="500" fill="hold"/>
                                        <p:tgtEl>
                                          <p:spTgt spid="93"/>
                                        </p:tgtEl>
                                        <p:attrNameLst>
                                          <p:attrName>ppt_h</p:attrName>
                                        </p:attrNameLst>
                                      </p:cBhvr>
                                      <p:tavLst>
                                        <p:tav tm="0">
                                          <p:val>
                                            <p:fltVal val="0"/>
                                          </p:val>
                                        </p:tav>
                                        <p:tav tm="100000">
                                          <p:val>
                                            <p:strVal val="#ppt_h"/>
                                          </p:val>
                                        </p:tav>
                                      </p:tavLst>
                                    </p:anim>
                                    <p:animEffect transition="in" filter="fade">
                                      <p:cBhvr>
                                        <p:cTn id="80" dur="500"/>
                                        <p:tgtEl>
                                          <p:spTgt spid="93"/>
                                        </p:tgtEl>
                                      </p:cBhvr>
                                    </p:animEffect>
                                  </p:childTnLst>
                                </p:cTn>
                              </p:par>
                              <p:par>
                                <p:cTn id="81" presetID="53" presetClass="entr" presetSubtype="16"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anim calcmode="lin" valueType="num">
                                      <p:cBhvr>
                                        <p:cTn id="83" dur="500" fill="hold"/>
                                        <p:tgtEl>
                                          <p:spTgt spid="95"/>
                                        </p:tgtEl>
                                        <p:attrNameLst>
                                          <p:attrName>ppt_w</p:attrName>
                                        </p:attrNameLst>
                                      </p:cBhvr>
                                      <p:tavLst>
                                        <p:tav tm="0">
                                          <p:val>
                                            <p:fltVal val="0"/>
                                          </p:val>
                                        </p:tav>
                                        <p:tav tm="100000">
                                          <p:val>
                                            <p:strVal val="#ppt_w"/>
                                          </p:val>
                                        </p:tav>
                                      </p:tavLst>
                                    </p:anim>
                                    <p:anim calcmode="lin" valueType="num">
                                      <p:cBhvr>
                                        <p:cTn id="84" dur="500" fill="hold"/>
                                        <p:tgtEl>
                                          <p:spTgt spid="95"/>
                                        </p:tgtEl>
                                        <p:attrNameLst>
                                          <p:attrName>ppt_h</p:attrName>
                                        </p:attrNameLst>
                                      </p:cBhvr>
                                      <p:tavLst>
                                        <p:tav tm="0">
                                          <p:val>
                                            <p:fltVal val="0"/>
                                          </p:val>
                                        </p:tav>
                                        <p:tav tm="100000">
                                          <p:val>
                                            <p:strVal val="#ppt_h"/>
                                          </p:val>
                                        </p:tav>
                                      </p:tavLst>
                                    </p:anim>
                                    <p:animEffect transition="in" filter="fade">
                                      <p:cBhvr>
                                        <p:cTn id="85" dur="500"/>
                                        <p:tgtEl>
                                          <p:spTgt spid="95"/>
                                        </p:tgtEl>
                                      </p:cBhvr>
                                    </p:animEffect>
                                  </p:childTnLst>
                                </p:cTn>
                              </p:par>
                              <p:par>
                                <p:cTn id="86" presetID="53" presetClass="entr" presetSubtype="16" fill="hold" nodeType="withEffect">
                                  <p:stCondLst>
                                    <p:cond delay="0"/>
                                  </p:stCondLst>
                                  <p:childTnLst>
                                    <p:set>
                                      <p:cBhvr>
                                        <p:cTn id="87" dur="1" fill="hold">
                                          <p:stCondLst>
                                            <p:cond delay="0"/>
                                          </p:stCondLst>
                                        </p:cTn>
                                        <p:tgtEl>
                                          <p:spTgt spid="97"/>
                                        </p:tgtEl>
                                        <p:attrNameLst>
                                          <p:attrName>style.visibility</p:attrName>
                                        </p:attrNameLst>
                                      </p:cBhvr>
                                      <p:to>
                                        <p:strVal val="visible"/>
                                      </p:to>
                                    </p:set>
                                    <p:anim calcmode="lin" valueType="num">
                                      <p:cBhvr>
                                        <p:cTn id="88" dur="500" fill="hold"/>
                                        <p:tgtEl>
                                          <p:spTgt spid="97"/>
                                        </p:tgtEl>
                                        <p:attrNameLst>
                                          <p:attrName>ppt_w</p:attrName>
                                        </p:attrNameLst>
                                      </p:cBhvr>
                                      <p:tavLst>
                                        <p:tav tm="0">
                                          <p:val>
                                            <p:fltVal val="0"/>
                                          </p:val>
                                        </p:tav>
                                        <p:tav tm="100000">
                                          <p:val>
                                            <p:strVal val="#ppt_w"/>
                                          </p:val>
                                        </p:tav>
                                      </p:tavLst>
                                    </p:anim>
                                    <p:anim calcmode="lin" valueType="num">
                                      <p:cBhvr>
                                        <p:cTn id="89" dur="500" fill="hold"/>
                                        <p:tgtEl>
                                          <p:spTgt spid="97"/>
                                        </p:tgtEl>
                                        <p:attrNameLst>
                                          <p:attrName>ppt_h</p:attrName>
                                        </p:attrNameLst>
                                      </p:cBhvr>
                                      <p:tavLst>
                                        <p:tav tm="0">
                                          <p:val>
                                            <p:fltVal val="0"/>
                                          </p:val>
                                        </p:tav>
                                        <p:tav tm="100000">
                                          <p:val>
                                            <p:strVal val="#ppt_h"/>
                                          </p:val>
                                        </p:tav>
                                      </p:tavLst>
                                    </p:anim>
                                    <p:animEffect transition="in" filter="fade">
                                      <p:cBhvr>
                                        <p:cTn id="90" dur="500"/>
                                        <p:tgtEl>
                                          <p:spTgt spid="97"/>
                                        </p:tgtEl>
                                      </p:cBhvr>
                                    </p:animEffect>
                                  </p:childTnLst>
                                </p:cTn>
                              </p:par>
                              <p:par>
                                <p:cTn id="91" presetID="53" presetClass="entr" presetSubtype="16" fill="hold" nodeType="withEffect">
                                  <p:stCondLst>
                                    <p:cond delay="0"/>
                                  </p:stCondLst>
                                  <p:childTnLst>
                                    <p:set>
                                      <p:cBhvr>
                                        <p:cTn id="92" dur="1" fill="hold">
                                          <p:stCondLst>
                                            <p:cond delay="0"/>
                                          </p:stCondLst>
                                        </p:cTn>
                                        <p:tgtEl>
                                          <p:spTgt spid="99"/>
                                        </p:tgtEl>
                                        <p:attrNameLst>
                                          <p:attrName>style.visibility</p:attrName>
                                        </p:attrNameLst>
                                      </p:cBhvr>
                                      <p:to>
                                        <p:strVal val="visible"/>
                                      </p:to>
                                    </p:set>
                                    <p:anim calcmode="lin" valueType="num">
                                      <p:cBhvr>
                                        <p:cTn id="93" dur="500" fill="hold"/>
                                        <p:tgtEl>
                                          <p:spTgt spid="99"/>
                                        </p:tgtEl>
                                        <p:attrNameLst>
                                          <p:attrName>ppt_w</p:attrName>
                                        </p:attrNameLst>
                                      </p:cBhvr>
                                      <p:tavLst>
                                        <p:tav tm="0">
                                          <p:val>
                                            <p:fltVal val="0"/>
                                          </p:val>
                                        </p:tav>
                                        <p:tav tm="100000">
                                          <p:val>
                                            <p:strVal val="#ppt_w"/>
                                          </p:val>
                                        </p:tav>
                                      </p:tavLst>
                                    </p:anim>
                                    <p:anim calcmode="lin" valueType="num">
                                      <p:cBhvr>
                                        <p:cTn id="94" dur="500" fill="hold"/>
                                        <p:tgtEl>
                                          <p:spTgt spid="99"/>
                                        </p:tgtEl>
                                        <p:attrNameLst>
                                          <p:attrName>ppt_h</p:attrName>
                                        </p:attrNameLst>
                                      </p:cBhvr>
                                      <p:tavLst>
                                        <p:tav tm="0">
                                          <p:val>
                                            <p:fltVal val="0"/>
                                          </p:val>
                                        </p:tav>
                                        <p:tav tm="100000">
                                          <p:val>
                                            <p:strVal val="#ppt_h"/>
                                          </p:val>
                                        </p:tav>
                                      </p:tavLst>
                                    </p:anim>
                                    <p:animEffect transition="in" filter="fade">
                                      <p:cBhvr>
                                        <p:cTn id="95" dur="500"/>
                                        <p:tgtEl>
                                          <p:spTgt spid="99"/>
                                        </p:tgtEl>
                                      </p:cBhvr>
                                    </p:animEffect>
                                  </p:childTnLst>
                                </p:cTn>
                              </p:par>
                              <p:par>
                                <p:cTn id="96" presetID="53" presetClass="entr" presetSubtype="16" fill="hold" nodeType="withEffect">
                                  <p:stCondLst>
                                    <p:cond delay="0"/>
                                  </p:stCondLst>
                                  <p:childTnLst>
                                    <p:set>
                                      <p:cBhvr>
                                        <p:cTn id="97" dur="1" fill="hold">
                                          <p:stCondLst>
                                            <p:cond delay="0"/>
                                          </p:stCondLst>
                                        </p:cTn>
                                        <p:tgtEl>
                                          <p:spTgt spid="101"/>
                                        </p:tgtEl>
                                        <p:attrNameLst>
                                          <p:attrName>style.visibility</p:attrName>
                                        </p:attrNameLst>
                                      </p:cBhvr>
                                      <p:to>
                                        <p:strVal val="visible"/>
                                      </p:to>
                                    </p:set>
                                    <p:anim calcmode="lin" valueType="num">
                                      <p:cBhvr>
                                        <p:cTn id="98" dur="500" fill="hold"/>
                                        <p:tgtEl>
                                          <p:spTgt spid="101"/>
                                        </p:tgtEl>
                                        <p:attrNameLst>
                                          <p:attrName>ppt_w</p:attrName>
                                        </p:attrNameLst>
                                      </p:cBhvr>
                                      <p:tavLst>
                                        <p:tav tm="0">
                                          <p:val>
                                            <p:fltVal val="0"/>
                                          </p:val>
                                        </p:tav>
                                        <p:tav tm="100000">
                                          <p:val>
                                            <p:strVal val="#ppt_w"/>
                                          </p:val>
                                        </p:tav>
                                      </p:tavLst>
                                    </p:anim>
                                    <p:anim calcmode="lin" valueType="num">
                                      <p:cBhvr>
                                        <p:cTn id="99" dur="500" fill="hold"/>
                                        <p:tgtEl>
                                          <p:spTgt spid="101"/>
                                        </p:tgtEl>
                                        <p:attrNameLst>
                                          <p:attrName>ppt_h</p:attrName>
                                        </p:attrNameLst>
                                      </p:cBhvr>
                                      <p:tavLst>
                                        <p:tav tm="0">
                                          <p:val>
                                            <p:fltVal val="0"/>
                                          </p:val>
                                        </p:tav>
                                        <p:tav tm="100000">
                                          <p:val>
                                            <p:strVal val="#ppt_h"/>
                                          </p:val>
                                        </p:tav>
                                      </p:tavLst>
                                    </p:anim>
                                    <p:animEffect transition="in" filter="fade">
                                      <p:cBhvr>
                                        <p:cTn id="100" dur="500"/>
                                        <p:tgtEl>
                                          <p:spTgt spid="101"/>
                                        </p:tgtEl>
                                      </p:cBhvr>
                                    </p:animEffect>
                                  </p:childTnLst>
                                </p:cTn>
                              </p:par>
                              <p:par>
                                <p:cTn id="101" presetID="53" presetClass="entr" presetSubtype="16" fill="hold" nodeType="withEffect">
                                  <p:stCondLst>
                                    <p:cond delay="0"/>
                                  </p:stCondLst>
                                  <p:childTnLst>
                                    <p:set>
                                      <p:cBhvr>
                                        <p:cTn id="102" dur="1" fill="hold">
                                          <p:stCondLst>
                                            <p:cond delay="0"/>
                                          </p:stCondLst>
                                        </p:cTn>
                                        <p:tgtEl>
                                          <p:spTgt spid="103"/>
                                        </p:tgtEl>
                                        <p:attrNameLst>
                                          <p:attrName>style.visibility</p:attrName>
                                        </p:attrNameLst>
                                      </p:cBhvr>
                                      <p:to>
                                        <p:strVal val="visible"/>
                                      </p:to>
                                    </p:set>
                                    <p:anim calcmode="lin" valueType="num">
                                      <p:cBhvr>
                                        <p:cTn id="103" dur="500" fill="hold"/>
                                        <p:tgtEl>
                                          <p:spTgt spid="103"/>
                                        </p:tgtEl>
                                        <p:attrNameLst>
                                          <p:attrName>ppt_w</p:attrName>
                                        </p:attrNameLst>
                                      </p:cBhvr>
                                      <p:tavLst>
                                        <p:tav tm="0">
                                          <p:val>
                                            <p:fltVal val="0"/>
                                          </p:val>
                                        </p:tav>
                                        <p:tav tm="100000">
                                          <p:val>
                                            <p:strVal val="#ppt_w"/>
                                          </p:val>
                                        </p:tav>
                                      </p:tavLst>
                                    </p:anim>
                                    <p:anim calcmode="lin" valueType="num">
                                      <p:cBhvr>
                                        <p:cTn id="104" dur="500" fill="hold"/>
                                        <p:tgtEl>
                                          <p:spTgt spid="103"/>
                                        </p:tgtEl>
                                        <p:attrNameLst>
                                          <p:attrName>ppt_h</p:attrName>
                                        </p:attrNameLst>
                                      </p:cBhvr>
                                      <p:tavLst>
                                        <p:tav tm="0">
                                          <p:val>
                                            <p:fltVal val="0"/>
                                          </p:val>
                                        </p:tav>
                                        <p:tav tm="100000">
                                          <p:val>
                                            <p:strVal val="#ppt_h"/>
                                          </p:val>
                                        </p:tav>
                                      </p:tavLst>
                                    </p:anim>
                                    <p:animEffect transition="in" filter="fade">
                                      <p:cBhvr>
                                        <p:cTn id="105" dur="500"/>
                                        <p:tgtEl>
                                          <p:spTgt spid="103"/>
                                        </p:tgtEl>
                                      </p:cBhvr>
                                    </p:animEffec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43"/>
                                        </p:tgtEl>
                                        <p:attrNameLst>
                                          <p:attrName>style.visibility</p:attrName>
                                        </p:attrNameLst>
                                      </p:cBhvr>
                                      <p:to>
                                        <p:strVal val="visible"/>
                                      </p:to>
                                    </p:set>
                                    <p:anim calcmode="lin" valueType="num">
                                      <p:cBhvr additive="base">
                                        <p:cTn id="110" dur="500" fill="hold"/>
                                        <p:tgtEl>
                                          <p:spTgt spid="43"/>
                                        </p:tgtEl>
                                        <p:attrNameLst>
                                          <p:attrName>ppt_x</p:attrName>
                                        </p:attrNameLst>
                                      </p:cBhvr>
                                      <p:tavLst>
                                        <p:tav tm="0">
                                          <p:val>
                                            <p:strVal val="#ppt_x"/>
                                          </p:val>
                                        </p:tav>
                                        <p:tav tm="100000">
                                          <p:val>
                                            <p:strVal val="#ppt_x"/>
                                          </p:val>
                                        </p:tav>
                                      </p:tavLst>
                                    </p:anim>
                                    <p:anim calcmode="lin" valueType="num">
                                      <p:cBhvr additive="base">
                                        <p:cTn id="111" dur="500" fill="hold"/>
                                        <p:tgtEl>
                                          <p:spTgt spid="43"/>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0"/>
                                  </p:stCondLst>
                                  <p:childTnLst>
                                    <p:set>
                                      <p:cBhvr>
                                        <p:cTn id="113" dur="1" fill="hold">
                                          <p:stCondLst>
                                            <p:cond delay="0"/>
                                          </p:stCondLst>
                                        </p:cTn>
                                        <p:tgtEl>
                                          <p:spTgt spid="44"/>
                                        </p:tgtEl>
                                        <p:attrNameLst>
                                          <p:attrName>style.visibility</p:attrName>
                                        </p:attrNameLst>
                                      </p:cBhvr>
                                      <p:to>
                                        <p:strVal val="visible"/>
                                      </p:to>
                                    </p:set>
                                    <p:anim calcmode="lin" valueType="num">
                                      <p:cBhvr additive="base">
                                        <p:cTn id="114" dur="500" fill="hold"/>
                                        <p:tgtEl>
                                          <p:spTgt spid="44"/>
                                        </p:tgtEl>
                                        <p:attrNameLst>
                                          <p:attrName>ppt_x</p:attrName>
                                        </p:attrNameLst>
                                      </p:cBhvr>
                                      <p:tavLst>
                                        <p:tav tm="0">
                                          <p:val>
                                            <p:strVal val="#ppt_x"/>
                                          </p:val>
                                        </p:tav>
                                        <p:tav tm="100000">
                                          <p:val>
                                            <p:strVal val="#ppt_x"/>
                                          </p:val>
                                        </p:tav>
                                      </p:tavLst>
                                    </p:anim>
                                    <p:anim calcmode="lin" valueType="num">
                                      <p:cBhvr additive="base">
                                        <p:cTn id="115" dur="500" fill="hold"/>
                                        <p:tgtEl>
                                          <p:spTgt spid="44"/>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0"/>
                                  </p:stCondLst>
                                  <p:childTnLst>
                                    <p:set>
                                      <p:cBhvr>
                                        <p:cTn id="117" dur="1" fill="hold">
                                          <p:stCondLst>
                                            <p:cond delay="0"/>
                                          </p:stCondLst>
                                        </p:cTn>
                                        <p:tgtEl>
                                          <p:spTgt spid="45"/>
                                        </p:tgtEl>
                                        <p:attrNameLst>
                                          <p:attrName>style.visibility</p:attrName>
                                        </p:attrNameLst>
                                      </p:cBhvr>
                                      <p:to>
                                        <p:strVal val="visible"/>
                                      </p:to>
                                    </p:set>
                                    <p:anim calcmode="lin" valueType="num">
                                      <p:cBhvr additive="base">
                                        <p:cTn id="118" dur="500" fill="hold"/>
                                        <p:tgtEl>
                                          <p:spTgt spid="45"/>
                                        </p:tgtEl>
                                        <p:attrNameLst>
                                          <p:attrName>ppt_x</p:attrName>
                                        </p:attrNameLst>
                                      </p:cBhvr>
                                      <p:tavLst>
                                        <p:tav tm="0">
                                          <p:val>
                                            <p:strVal val="#ppt_x"/>
                                          </p:val>
                                        </p:tav>
                                        <p:tav tm="100000">
                                          <p:val>
                                            <p:strVal val="#ppt_x"/>
                                          </p:val>
                                        </p:tav>
                                      </p:tavLst>
                                    </p:anim>
                                    <p:anim calcmode="lin" valueType="num">
                                      <p:cBhvr additive="base">
                                        <p:cTn id="119" dur="500" fill="hold"/>
                                        <p:tgtEl>
                                          <p:spTgt spid="45"/>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0"/>
                                  </p:stCondLst>
                                  <p:childTnLst>
                                    <p:set>
                                      <p:cBhvr>
                                        <p:cTn id="121" dur="1" fill="hold">
                                          <p:stCondLst>
                                            <p:cond delay="0"/>
                                          </p:stCondLst>
                                        </p:cTn>
                                        <p:tgtEl>
                                          <p:spTgt spid="46"/>
                                        </p:tgtEl>
                                        <p:attrNameLst>
                                          <p:attrName>style.visibility</p:attrName>
                                        </p:attrNameLst>
                                      </p:cBhvr>
                                      <p:to>
                                        <p:strVal val="visible"/>
                                      </p:to>
                                    </p:set>
                                    <p:anim calcmode="lin" valueType="num">
                                      <p:cBhvr additive="base">
                                        <p:cTn id="122" dur="500" fill="hold"/>
                                        <p:tgtEl>
                                          <p:spTgt spid="46"/>
                                        </p:tgtEl>
                                        <p:attrNameLst>
                                          <p:attrName>ppt_x</p:attrName>
                                        </p:attrNameLst>
                                      </p:cBhvr>
                                      <p:tavLst>
                                        <p:tav tm="0">
                                          <p:val>
                                            <p:strVal val="#ppt_x"/>
                                          </p:val>
                                        </p:tav>
                                        <p:tav tm="100000">
                                          <p:val>
                                            <p:strVal val="#ppt_x"/>
                                          </p:val>
                                        </p:tav>
                                      </p:tavLst>
                                    </p:anim>
                                    <p:anim calcmode="lin" valueType="num">
                                      <p:cBhvr additive="base">
                                        <p:cTn id="123"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3" grpId="0"/>
      <p:bldP spid="44" grpId="0"/>
      <p:bldP spid="45" grpId="0"/>
      <p:bldP spid="46"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464B4B4-8DB5-4CC7-A3A8-B8B302E03968}"/>
              </a:ext>
            </a:extLst>
          </p:cNvPr>
          <p:cNvSpPr>
            <a:spLocks noGrp="1"/>
          </p:cNvSpPr>
          <p:nvPr>
            <p:ph type="title"/>
          </p:nvPr>
        </p:nvSpPr>
        <p:spPr>
          <a:xfrm>
            <a:off x="0" y="0"/>
            <a:ext cx="12192000" cy="1325563"/>
          </a:xfrm>
        </p:spPr>
        <p:txBody>
          <a:bodyPr>
            <a:noAutofit/>
          </a:body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 of E-commerce on Food Business</a:t>
            </a:r>
          </a:p>
        </p:txBody>
      </p:sp>
      <p:sp>
        <p:nvSpPr>
          <p:cNvPr id="6" name="TextBox 5">
            <a:extLst>
              <a:ext uri="{FF2B5EF4-FFF2-40B4-BE49-F238E27FC236}">
                <a16:creationId xmlns:a16="http://schemas.microsoft.com/office/drawing/2014/main" id="{D096E063-01AF-40CD-965F-77492509463B}"/>
              </a:ext>
            </a:extLst>
          </p:cNvPr>
          <p:cNvSpPr txBox="1"/>
          <p:nvPr/>
        </p:nvSpPr>
        <p:spPr>
          <a:xfrm>
            <a:off x="1089704" y="1946018"/>
            <a:ext cx="3852720" cy="830997"/>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No Possibility of Tried &amp; Tasted The Product</a:t>
            </a:r>
            <a:r>
              <a:rPr lang="en-US" sz="2400" b="1" i="0" dirty="0">
                <a:solidFill>
                  <a:schemeClr val="bg1"/>
                </a:solidFill>
                <a:effectLst/>
                <a:latin typeface="Times New Roman" panose="02020603050405020304" pitchFamily="18" charset="0"/>
                <a:cs typeface="Times New Roman" panose="02020603050405020304" pitchFamily="18" charset="0"/>
              </a:rPr>
              <a:t>.</a:t>
            </a:r>
          </a:p>
        </p:txBody>
      </p:sp>
      <p:pic>
        <p:nvPicPr>
          <p:cNvPr id="7" name="Graphic 6" descr="Chicken leg">
            <a:extLst>
              <a:ext uri="{FF2B5EF4-FFF2-40B4-BE49-F238E27FC236}">
                <a16:creationId xmlns:a16="http://schemas.microsoft.com/office/drawing/2014/main" id="{0F7843D0-CCCF-4851-A20D-CD0726F353C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77907" y="2090046"/>
            <a:ext cx="191107" cy="243565"/>
          </a:xfrm>
          <a:prstGeom prst="rect">
            <a:avLst/>
          </a:prstGeom>
        </p:spPr>
      </p:pic>
      <p:pic>
        <p:nvPicPr>
          <p:cNvPr id="4100" name="Picture 4" descr="PPAI Media - Market Share: Where Taste-Testing and Virtual Meet">
            <a:extLst>
              <a:ext uri="{FF2B5EF4-FFF2-40B4-BE49-F238E27FC236}">
                <a16:creationId xmlns:a16="http://schemas.microsoft.com/office/drawing/2014/main" id="{D48A907E-FCA6-4406-8617-A12EC3539C0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0495" y="3124069"/>
            <a:ext cx="5816958" cy="27509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A97841B-B9B3-4AEC-B7A1-2F8D13B72875}"/>
              </a:ext>
            </a:extLst>
          </p:cNvPr>
          <p:cNvSpPr txBox="1"/>
          <p:nvPr/>
        </p:nvSpPr>
        <p:spPr>
          <a:xfrm>
            <a:off x="7249577" y="1946018"/>
            <a:ext cx="4781058"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Sometimes Customers Get Cheated</a:t>
            </a:r>
          </a:p>
        </p:txBody>
      </p:sp>
      <p:pic>
        <p:nvPicPr>
          <p:cNvPr id="11" name="Picture 10" descr="A picture containing snack food, vegetable&#10;&#10;Description automatically generated">
            <a:extLst>
              <a:ext uri="{FF2B5EF4-FFF2-40B4-BE49-F238E27FC236}">
                <a16:creationId xmlns:a16="http://schemas.microsoft.com/office/drawing/2014/main" id="{9106E635-975D-4AD7-A992-1A2411A333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32205" y="3124069"/>
            <a:ext cx="4314243" cy="2750936"/>
          </a:xfrm>
          <a:prstGeom prst="rect">
            <a:avLst/>
          </a:prstGeom>
          <a:noFill/>
        </p:spPr>
      </p:pic>
      <p:pic>
        <p:nvPicPr>
          <p:cNvPr id="12" name="Graphic 11" descr="Chicken leg">
            <a:extLst>
              <a:ext uri="{FF2B5EF4-FFF2-40B4-BE49-F238E27FC236}">
                <a16:creationId xmlns:a16="http://schemas.microsoft.com/office/drawing/2014/main" id="{44029A9E-0F93-4760-A745-5464B89BABB7}"/>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80646" y="2071249"/>
            <a:ext cx="191107" cy="243565"/>
          </a:xfrm>
          <a:prstGeom prst="rect">
            <a:avLst/>
          </a:prstGeom>
        </p:spPr>
      </p:pic>
    </p:spTree>
    <p:extLst>
      <p:ext uri="{BB962C8B-B14F-4D97-AF65-F5344CB8AC3E}">
        <p14:creationId xmlns:p14="http://schemas.microsoft.com/office/powerpoint/2010/main" val="3765045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1000"/>
                                        <p:tgtEl>
                                          <p:spTgt spid="7"/>
                                        </p:tgtEl>
                                      </p:cBhvr>
                                    </p:animEffect>
                                    <p:anim calcmode="lin" valueType="num">
                                      <p:cBhvr>
                                        <p:cTn id="20" dur="1000" fill="hold"/>
                                        <p:tgtEl>
                                          <p:spTgt spid="7"/>
                                        </p:tgtEl>
                                        <p:attrNameLst>
                                          <p:attrName>ppt_x</p:attrName>
                                        </p:attrNameLst>
                                      </p:cBhvr>
                                      <p:tavLst>
                                        <p:tav tm="0">
                                          <p:val>
                                            <p:strVal val="#ppt_x"/>
                                          </p:val>
                                        </p:tav>
                                        <p:tav tm="100000">
                                          <p:val>
                                            <p:strVal val="#ppt_x"/>
                                          </p:val>
                                        </p:tav>
                                      </p:tavLst>
                                    </p:anim>
                                    <p:anim calcmode="lin" valueType="num">
                                      <p:cBhvr>
                                        <p:cTn id="2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4100"/>
                                        </p:tgtEl>
                                        <p:attrNameLst>
                                          <p:attrName>style.visibility</p:attrName>
                                        </p:attrNameLst>
                                      </p:cBhvr>
                                      <p:to>
                                        <p:strVal val="visible"/>
                                      </p:to>
                                    </p:set>
                                    <p:anim calcmode="lin" valueType="num">
                                      <p:cBhvr>
                                        <p:cTn id="26" dur="500" fill="hold"/>
                                        <p:tgtEl>
                                          <p:spTgt spid="4100"/>
                                        </p:tgtEl>
                                        <p:attrNameLst>
                                          <p:attrName>ppt_w</p:attrName>
                                        </p:attrNameLst>
                                      </p:cBhvr>
                                      <p:tavLst>
                                        <p:tav tm="0">
                                          <p:val>
                                            <p:fltVal val="0"/>
                                          </p:val>
                                        </p:tav>
                                        <p:tav tm="100000">
                                          <p:val>
                                            <p:strVal val="#ppt_w"/>
                                          </p:val>
                                        </p:tav>
                                      </p:tavLst>
                                    </p:anim>
                                    <p:anim calcmode="lin" valueType="num">
                                      <p:cBhvr>
                                        <p:cTn id="27" dur="500" fill="hold"/>
                                        <p:tgtEl>
                                          <p:spTgt spid="4100"/>
                                        </p:tgtEl>
                                        <p:attrNameLst>
                                          <p:attrName>ppt_h</p:attrName>
                                        </p:attrNameLst>
                                      </p:cBhvr>
                                      <p:tavLst>
                                        <p:tav tm="0">
                                          <p:val>
                                            <p:fltVal val="0"/>
                                          </p:val>
                                        </p:tav>
                                        <p:tav tm="100000">
                                          <p:val>
                                            <p:strVal val="#ppt_h"/>
                                          </p:val>
                                        </p:tav>
                                      </p:tavLst>
                                    </p:anim>
                                    <p:animEffect transition="in" filter="fade">
                                      <p:cBhvr>
                                        <p:cTn id="28" dur="500"/>
                                        <p:tgtEl>
                                          <p:spTgt spid="410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1000"/>
                                        <p:tgtEl>
                                          <p:spTgt spid="10"/>
                                        </p:tgtEl>
                                      </p:cBhvr>
                                    </p:animEffect>
                                    <p:anim calcmode="lin" valueType="num">
                                      <p:cBhvr>
                                        <p:cTn id="34" dur="1000" fill="hold"/>
                                        <p:tgtEl>
                                          <p:spTgt spid="10"/>
                                        </p:tgtEl>
                                        <p:attrNameLst>
                                          <p:attrName>ppt_x</p:attrName>
                                        </p:attrNameLst>
                                      </p:cBhvr>
                                      <p:tavLst>
                                        <p:tav tm="0">
                                          <p:val>
                                            <p:strVal val="#ppt_x"/>
                                          </p:val>
                                        </p:tav>
                                        <p:tav tm="100000">
                                          <p:val>
                                            <p:strVal val="#ppt_x"/>
                                          </p:val>
                                        </p:tav>
                                      </p:tavLst>
                                    </p:anim>
                                    <p:anim calcmode="lin" valueType="num">
                                      <p:cBhvr>
                                        <p:cTn id="35" dur="1000" fill="hold"/>
                                        <p:tgtEl>
                                          <p:spTgt spid="10"/>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p:cTn id="45" dur="500" fill="hold"/>
                                        <p:tgtEl>
                                          <p:spTgt spid="11"/>
                                        </p:tgtEl>
                                        <p:attrNameLst>
                                          <p:attrName>ppt_w</p:attrName>
                                        </p:attrNameLst>
                                      </p:cBhvr>
                                      <p:tavLst>
                                        <p:tav tm="0">
                                          <p:val>
                                            <p:fltVal val="0"/>
                                          </p:val>
                                        </p:tav>
                                        <p:tav tm="100000">
                                          <p:val>
                                            <p:strVal val="#ppt_w"/>
                                          </p:val>
                                        </p:tav>
                                      </p:tavLst>
                                    </p:anim>
                                    <p:anim calcmode="lin" valueType="num">
                                      <p:cBhvr>
                                        <p:cTn id="46" dur="500" fill="hold"/>
                                        <p:tgtEl>
                                          <p:spTgt spid="11"/>
                                        </p:tgtEl>
                                        <p:attrNameLst>
                                          <p:attrName>ppt_h</p:attrName>
                                        </p:attrNameLst>
                                      </p:cBhvr>
                                      <p:tavLst>
                                        <p:tav tm="0">
                                          <p:val>
                                            <p:fltVal val="0"/>
                                          </p:val>
                                        </p:tav>
                                        <p:tav tm="100000">
                                          <p:val>
                                            <p:strVal val="#ppt_h"/>
                                          </p:val>
                                        </p:tav>
                                      </p:tavLst>
                                    </p:anim>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973E951-BC0F-4EF8-8F6F-71BEAB249CCE}"/>
              </a:ext>
            </a:extLst>
          </p:cNvPr>
          <p:cNvSpPr>
            <a:spLocks noGrp="1"/>
          </p:cNvSpPr>
          <p:nvPr>
            <p:ph type="title"/>
          </p:nvPr>
        </p:nvSpPr>
        <p:spPr>
          <a:xfrm>
            <a:off x="0" y="0"/>
            <a:ext cx="12192000" cy="1325563"/>
          </a:xfrm>
        </p:spPr>
        <p:txBody>
          <a:bodyPr>
            <a:noAutofit/>
          </a:body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Disadvantages of E-commerce on Food Business</a:t>
            </a:r>
          </a:p>
        </p:txBody>
      </p:sp>
      <p:sp>
        <p:nvSpPr>
          <p:cNvPr id="4" name="TextBox 3">
            <a:extLst>
              <a:ext uri="{FF2B5EF4-FFF2-40B4-BE49-F238E27FC236}">
                <a16:creationId xmlns:a16="http://schemas.microsoft.com/office/drawing/2014/main" id="{B6E32DBD-2ADE-4B53-AB4D-D1522578B4EF}"/>
              </a:ext>
            </a:extLst>
          </p:cNvPr>
          <p:cNvSpPr txBox="1"/>
          <p:nvPr/>
        </p:nvSpPr>
        <p:spPr>
          <a:xfrm>
            <a:off x="1300924" y="1965890"/>
            <a:ext cx="3852720"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Solutions.</a:t>
            </a:r>
            <a:endParaRPr lang="en-US" sz="2400" b="1" i="0" dirty="0">
              <a:solidFill>
                <a:schemeClr val="bg1"/>
              </a:solidFill>
              <a:effectLst/>
              <a:latin typeface="Times New Roman" panose="02020603050405020304" pitchFamily="18" charset="0"/>
              <a:cs typeface="Times New Roman" panose="02020603050405020304" pitchFamily="18" charset="0"/>
            </a:endParaRPr>
          </a:p>
        </p:txBody>
      </p:sp>
      <p:pic>
        <p:nvPicPr>
          <p:cNvPr id="5" name="Graphic 4" descr="Chicken leg">
            <a:extLst>
              <a:ext uri="{FF2B5EF4-FFF2-40B4-BE49-F238E27FC236}">
                <a16:creationId xmlns:a16="http://schemas.microsoft.com/office/drawing/2014/main" id="{577134DE-DE69-4028-9B02-878B08D2D73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127" y="2109918"/>
            <a:ext cx="191107" cy="243565"/>
          </a:xfrm>
          <a:prstGeom prst="rect">
            <a:avLst/>
          </a:prstGeom>
        </p:spPr>
      </p:pic>
      <p:sp>
        <p:nvSpPr>
          <p:cNvPr id="6" name="TextBox 5">
            <a:extLst>
              <a:ext uri="{FF2B5EF4-FFF2-40B4-BE49-F238E27FC236}">
                <a16:creationId xmlns:a16="http://schemas.microsoft.com/office/drawing/2014/main" id="{CA2B90EB-EF64-4DBB-8AB8-D1E2298BC890}"/>
              </a:ext>
            </a:extLst>
          </p:cNvPr>
          <p:cNvSpPr txBox="1"/>
          <p:nvPr/>
        </p:nvSpPr>
        <p:spPr>
          <a:xfrm>
            <a:off x="1300924" y="1965890"/>
            <a:ext cx="3852720" cy="461665"/>
          </a:xfrm>
          <a:prstGeom prst="rect">
            <a:avLst/>
          </a:prstGeom>
          <a:noFill/>
        </p:spPr>
        <p:txBody>
          <a:bodyPr wrap="square" rtlCol="0">
            <a:spAutoFit/>
          </a:bodyPr>
          <a:lstStyle/>
          <a:p>
            <a:r>
              <a:rPr lang="en-US" sz="2400" b="1" i="0" dirty="0">
                <a:solidFill>
                  <a:schemeClr val="bg1"/>
                </a:solidFill>
                <a:effectLst/>
                <a:latin typeface="Times New Roman" panose="02020603050405020304" pitchFamily="18" charset="0"/>
                <a:cs typeface="Times New Roman" panose="02020603050405020304" pitchFamily="18" charset="0"/>
              </a:rPr>
              <a:t>Solutions</a:t>
            </a:r>
          </a:p>
        </p:txBody>
      </p:sp>
      <p:pic>
        <p:nvPicPr>
          <p:cNvPr id="7" name="Graphic 6" descr="Chicken leg">
            <a:extLst>
              <a:ext uri="{FF2B5EF4-FFF2-40B4-BE49-F238E27FC236}">
                <a16:creationId xmlns:a16="http://schemas.microsoft.com/office/drawing/2014/main" id="{CE154003-2F30-4334-B514-E89CB43CA8E8}"/>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127" y="2109918"/>
            <a:ext cx="191107" cy="243565"/>
          </a:xfrm>
          <a:prstGeom prst="rect">
            <a:avLst/>
          </a:prstGeom>
        </p:spPr>
      </p:pic>
      <p:pic>
        <p:nvPicPr>
          <p:cNvPr id="8" name="Picture 7" descr="Graphical user interface, website&#10;&#10;Description automatically generated">
            <a:extLst>
              <a:ext uri="{FF2B5EF4-FFF2-40B4-BE49-F238E27FC236}">
                <a16:creationId xmlns:a16="http://schemas.microsoft.com/office/drawing/2014/main" id="{1322C6A6-4EEE-4244-A691-9D65D09799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0234" y="3137838"/>
            <a:ext cx="5944636" cy="3382232"/>
          </a:xfrm>
          <a:prstGeom prst="rect">
            <a:avLst/>
          </a:prstGeom>
        </p:spPr>
      </p:pic>
    </p:spTree>
    <p:extLst>
      <p:ext uri="{BB962C8B-B14F-4D97-AF65-F5344CB8AC3E}">
        <p14:creationId xmlns:p14="http://schemas.microsoft.com/office/powerpoint/2010/main" val="2579423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E318A7C-42D8-4679-8D0E-8E358A18718F}"/>
              </a:ext>
            </a:extLst>
          </p:cNvPr>
          <p:cNvSpPr>
            <a:spLocks noGrp="1"/>
          </p:cNvSpPr>
          <p:nvPr>
            <p:ph type="title"/>
          </p:nvPr>
        </p:nvSpPr>
        <p:spPr>
          <a:xfrm>
            <a:off x="564776" y="389965"/>
            <a:ext cx="3119718" cy="1325563"/>
          </a:xfrm>
        </p:spPr>
        <p:txBody>
          <a:bodyPr>
            <a:noAutofit/>
          </a:body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p>
        </p:txBody>
      </p:sp>
      <p:sp>
        <p:nvSpPr>
          <p:cNvPr id="4" name="TextBox 3">
            <a:extLst>
              <a:ext uri="{FF2B5EF4-FFF2-40B4-BE49-F238E27FC236}">
                <a16:creationId xmlns:a16="http://schemas.microsoft.com/office/drawing/2014/main" id="{DF637A14-9E81-4DC0-A5DD-AA9D67332499}"/>
              </a:ext>
            </a:extLst>
          </p:cNvPr>
          <p:cNvSpPr txBox="1"/>
          <p:nvPr/>
        </p:nvSpPr>
        <p:spPr>
          <a:xfrm>
            <a:off x="564776" y="2124636"/>
            <a:ext cx="10125636" cy="2308324"/>
          </a:xfrm>
          <a:prstGeom prst="rect">
            <a:avLst/>
          </a:prstGeom>
          <a:noFill/>
        </p:spPr>
        <p:txBody>
          <a:bodyPr wrap="square" rtlCol="0">
            <a:spAutoFit/>
          </a:bodyPr>
          <a:lstStyle/>
          <a:p>
            <a:pPr algn="just"/>
            <a:r>
              <a:rPr lang="en-US" sz="2400" dirty="0">
                <a:solidFill>
                  <a:schemeClr val="bg1"/>
                </a:solidFill>
                <a:latin typeface="Times New Roman" panose="02020603050405020304" pitchFamily="18" charset="0"/>
                <a:cs typeface="Times New Roman" panose="02020603050405020304" pitchFamily="18" charset="0"/>
              </a:rPr>
              <a:t>Apart from all the cons online grocery services meet a number of consumer needs including providing products for niche markets or helping the time starved consumer shop for the mundane weekly groceries. By delivering products to consumers' homes, the homebound aged and handicapped can participate in the shopping experience. One should use safe buying practices to avail all the benefits of online buying rather getting webbed.</a:t>
            </a:r>
          </a:p>
        </p:txBody>
      </p:sp>
    </p:spTree>
    <p:extLst>
      <p:ext uri="{BB962C8B-B14F-4D97-AF65-F5344CB8AC3E}">
        <p14:creationId xmlns:p14="http://schemas.microsoft.com/office/powerpoint/2010/main" val="301520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28" name="Picture 4" descr="Monochrome Background Photos, Vectors and PSD Files for Free Download |  Pngtree">
            <a:extLst>
              <a:ext uri="{FF2B5EF4-FFF2-40B4-BE49-F238E27FC236}">
                <a16:creationId xmlns:a16="http://schemas.microsoft.com/office/drawing/2014/main" id="{ECC6FBCE-C56B-4E1B-9E9A-293429DB73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7449860-E2F7-482B-AF3F-67973010B2B0}"/>
              </a:ext>
            </a:extLst>
          </p:cNvPr>
          <p:cNvSpPr txBox="1"/>
          <p:nvPr/>
        </p:nvSpPr>
        <p:spPr>
          <a:xfrm>
            <a:off x="2640104" y="2613392"/>
            <a:ext cx="6911789" cy="1631216"/>
          </a:xfrm>
          <a:prstGeom prst="rect">
            <a:avLst/>
          </a:prstGeom>
          <a:noFill/>
        </p:spPr>
        <p:txBody>
          <a:bodyPr wrap="square" rtlCol="0">
            <a:spAutoFit/>
          </a:bodyPr>
          <a:lstStyle/>
          <a:p>
            <a:r>
              <a:rPr lang="en-US" sz="10000" b="1" dirty="0">
                <a:solidFill>
                  <a:schemeClr val="bg1"/>
                </a:solidFill>
                <a:effectLst>
                  <a:outerShdw blurRad="38100" dist="38100" dir="2700000" algn="tl">
                    <a:srgbClr val="000000">
                      <a:alpha val="43137"/>
                    </a:srgbClr>
                  </a:outerShdw>
                </a:effectLst>
              </a:rPr>
              <a:t>THANK  YOU</a:t>
            </a:r>
          </a:p>
        </p:txBody>
      </p:sp>
    </p:spTree>
    <p:extLst>
      <p:ext uri="{BB962C8B-B14F-4D97-AF65-F5344CB8AC3E}">
        <p14:creationId xmlns:p14="http://schemas.microsoft.com/office/powerpoint/2010/main" val="3232005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86F050-7524-4AA6-B1E3-23FC5A962D6C}"/>
              </a:ext>
            </a:extLst>
          </p:cNvPr>
          <p:cNvSpPr>
            <a:spLocks noGrp="1"/>
          </p:cNvSpPr>
          <p:nvPr>
            <p:ph type="title"/>
          </p:nvPr>
        </p:nvSpPr>
        <p:spPr>
          <a:xfrm>
            <a:off x="914400" y="215213"/>
            <a:ext cx="10487891" cy="2167769"/>
          </a:xfrm>
        </p:spPr>
        <p:txBody>
          <a:bodyPr>
            <a:noAutofit/>
          </a:bodyPr>
          <a:lstStyle/>
          <a:p>
            <a:pPr algn="ctr"/>
            <a:r>
              <a:rPr lang="en-US" sz="7000" b="1" dirty="0">
                <a:ln w="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Impact Of E-Commerce On Food Business</a:t>
            </a:r>
          </a:p>
        </p:txBody>
      </p:sp>
      <p:sp>
        <p:nvSpPr>
          <p:cNvPr id="6" name="TextBox 5">
            <a:extLst>
              <a:ext uri="{FF2B5EF4-FFF2-40B4-BE49-F238E27FC236}">
                <a16:creationId xmlns:a16="http://schemas.microsoft.com/office/drawing/2014/main" id="{97864454-F789-4EC9-9820-7E52E907135E}"/>
              </a:ext>
            </a:extLst>
          </p:cNvPr>
          <p:cNvSpPr txBox="1"/>
          <p:nvPr/>
        </p:nvSpPr>
        <p:spPr>
          <a:xfrm>
            <a:off x="547254" y="3429000"/>
            <a:ext cx="10764982" cy="1077218"/>
          </a:xfrm>
          <a:prstGeom prst="rect">
            <a:avLst/>
          </a:prstGeom>
          <a:noFill/>
        </p:spPr>
        <p:txBody>
          <a:bodyPr wrap="square" rtlCol="0">
            <a:spAutoFit/>
          </a:bodyPr>
          <a:lstStyle/>
          <a:p>
            <a:pPr algn="ctr"/>
            <a:r>
              <a:rPr lang="en-US" sz="3200" b="1" dirty="0">
                <a:solidFill>
                  <a:schemeClr val="bg1"/>
                </a:solidFill>
                <a:latin typeface="Times New Roman" panose="02020603050405020304" pitchFamily="18" charset="0"/>
                <a:cs typeface="Times New Roman" panose="02020603050405020304" pitchFamily="18" charset="0"/>
              </a:rPr>
              <a:t>Course Name : </a:t>
            </a:r>
            <a:r>
              <a:rPr lang="en-US" sz="3200" b="1" i="0" dirty="0">
                <a:solidFill>
                  <a:schemeClr val="bg1"/>
                </a:solidFill>
                <a:effectLst/>
                <a:latin typeface="Times New Roman" panose="02020603050405020304" pitchFamily="18" charset="0"/>
                <a:cs typeface="Times New Roman" panose="02020603050405020304" pitchFamily="18" charset="0"/>
              </a:rPr>
              <a:t>ENGLISH READING SKILLS &amp; PUBLIC SPEAKING</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AD1643E-53E4-4C9A-A72A-F2128299FF93}"/>
              </a:ext>
            </a:extLst>
          </p:cNvPr>
          <p:cNvSpPr txBox="1"/>
          <p:nvPr/>
        </p:nvSpPr>
        <p:spPr>
          <a:xfrm>
            <a:off x="713509" y="4789162"/>
            <a:ext cx="10764982" cy="1231106"/>
          </a:xfrm>
          <a:prstGeom prst="rect">
            <a:avLst/>
          </a:prstGeom>
          <a:noFill/>
        </p:spPr>
        <p:txBody>
          <a:bodyPr wrap="square" rtlCol="0">
            <a:spAutoFit/>
          </a:bodyPr>
          <a:lstStyle/>
          <a:p>
            <a:pPr algn="ctr"/>
            <a:r>
              <a:rPr lang="en-US" sz="2800" b="1" dirty="0">
                <a:solidFill>
                  <a:schemeClr val="bg1"/>
                </a:solidFill>
                <a:latin typeface="Times New Roman" panose="02020603050405020304" pitchFamily="18" charset="0"/>
                <a:cs typeface="Times New Roman" panose="02020603050405020304" pitchFamily="18" charset="0"/>
              </a:rPr>
              <a:t>Course Teacher : </a:t>
            </a:r>
            <a:r>
              <a:rPr lang="en-US" sz="2800" b="1" i="0" dirty="0">
                <a:solidFill>
                  <a:schemeClr val="bg1"/>
                </a:solidFill>
                <a:effectLst/>
                <a:latin typeface="Times New Roman" panose="02020603050405020304" pitchFamily="18" charset="0"/>
                <a:cs typeface="Times New Roman" panose="02020603050405020304" pitchFamily="18" charset="0"/>
              </a:rPr>
              <a:t>KASPIA SULTANA</a:t>
            </a:r>
          </a:p>
          <a:p>
            <a:pPr algn="ctr"/>
            <a:r>
              <a:rPr lang="en-US" sz="2400" b="1" i="0" dirty="0">
                <a:solidFill>
                  <a:schemeClr val="bg1"/>
                </a:solidFill>
                <a:effectLst/>
                <a:latin typeface="Times New Roman" panose="02020603050405020304" pitchFamily="18" charset="0"/>
                <a:cs typeface="Times New Roman" panose="02020603050405020304" pitchFamily="18" charset="0"/>
              </a:rPr>
              <a:t>Assistant Professor</a:t>
            </a:r>
          </a:p>
          <a:p>
            <a:pPr algn="ctr"/>
            <a:r>
              <a:rPr lang="en-US" sz="2200" b="1" dirty="0">
                <a:solidFill>
                  <a:schemeClr val="bg1"/>
                </a:solidFill>
                <a:latin typeface="Times New Roman" panose="02020603050405020304" pitchFamily="18" charset="0"/>
                <a:cs typeface="Times New Roman" panose="02020603050405020304" pitchFamily="18" charset="0"/>
              </a:rPr>
              <a:t>American International University-Bangladesh (AIUB)</a:t>
            </a:r>
          </a:p>
        </p:txBody>
      </p:sp>
    </p:spTree>
    <p:extLst>
      <p:ext uri="{BB962C8B-B14F-4D97-AF65-F5344CB8AC3E}">
        <p14:creationId xmlns:p14="http://schemas.microsoft.com/office/powerpoint/2010/main" val="266832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DEC00-BF05-4907-A136-0FA691334250}"/>
              </a:ext>
            </a:extLst>
          </p:cNvPr>
          <p:cNvSpPr>
            <a:spLocks noGrp="1"/>
          </p:cNvSpPr>
          <p:nvPr>
            <p:ph type="title"/>
          </p:nvPr>
        </p:nvSpPr>
        <p:spPr>
          <a:xfrm>
            <a:off x="0" y="270457"/>
            <a:ext cx="5795493" cy="1944710"/>
          </a:xfrm>
        </p:spPr>
        <p:txBody>
          <a:bodyPr>
            <a:normAutofit/>
          </a:bodyPr>
          <a:lstStyle/>
          <a:p>
            <a:r>
              <a:rPr lang="en-US" sz="4800"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E-Commerce?</a:t>
            </a:r>
          </a:p>
        </p:txBody>
      </p:sp>
      <p:sp>
        <p:nvSpPr>
          <p:cNvPr id="4" name="TextBox 3">
            <a:extLst>
              <a:ext uri="{FF2B5EF4-FFF2-40B4-BE49-F238E27FC236}">
                <a16:creationId xmlns:a16="http://schemas.microsoft.com/office/drawing/2014/main" id="{38ADD642-103D-48A8-BAB3-2B4AD7385FB1}"/>
              </a:ext>
            </a:extLst>
          </p:cNvPr>
          <p:cNvSpPr txBox="1"/>
          <p:nvPr/>
        </p:nvSpPr>
        <p:spPr>
          <a:xfrm>
            <a:off x="347730" y="2485623"/>
            <a:ext cx="5177307" cy="2677656"/>
          </a:xfrm>
          <a:prstGeom prst="rect">
            <a:avLst/>
          </a:prstGeom>
          <a:noFill/>
        </p:spPr>
        <p:txBody>
          <a:bodyPr wrap="square" rtlCol="0">
            <a:spAutoFit/>
          </a:bodyPr>
          <a:lstStyle/>
          <a:p>
            <a:pPr algn="just"/>
            <a:r>
              <a:rPr lang="en-US" sz="2400" b="0" i="0" dirty="0">
                <a:solidFill>
                  <a:schemeClr val="bg1"/>
                </a:solidFill>
                <a:effectLst/>
                <a:latin typeface="Times New Roman" panose="02020603050405020304" pitchFamily="18" charset="0"/>
                <a:cs typeface="Times New Roman" panose="02020603050405020304" pitchFamily="18" charset="0"/>
              </a:rPr>
              <a:t>E-commerce stands for electronic commerce and refers to a digital platform and a business model where we  can buy or sell products online. Every time we purchase a product online, </a:t>
            </a:r>
            <a:r>
              <a:rPr lang="en-US" sz="2400" dirty="0">
                <a:solidFill>
                  <a:schemeClr val="bg1"/>
                </a:solidFill>
                <a:latin typeface="Times New Roman" panose="02020603050405020304" pitchFamily="18" charset="0"/>
                <a:cs typeface="Times New Roman" panose="02020603050405020304" pitchFamily="18" charset="0"/>
              </a:rPr>
              <a:t>we</a:t>
            </a:r>
            <a:r>
              <a:rPr lang="en-US" sz="2400" b="0" i="0" dirty="0">
                <a:solidFill>
                  <a:schemeClr val="bg1"/>
                </a:solidFill>
                <a:effectLst/>
                <a:latin typeface="Times New Roman" panose="02020603050405020304" pitchFamily="18" charset="0"/>
                <a:cs typeface="Times New Roman" panose="02020603050405020304" pitchFamily="18" charset="0"/>
              </a:rPr>
              <a:t>’re participating in the e-commerce economy.</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1028" name="Picture 4" descr="Grocery Ecommerce on the Rise: Food Retailers and Tech Giants are Teaming  Up — Foodable Network">
            <a:extLst>
              <a:ext uri="{FF2B5EF4-FFF2-40B4-BE49-F238E27FC236}">
                <a16:creationId xmlns:a16="http://schemas.microsoft.com/office/drawing/2014/main" id="{19BA793D-A30F-441B-B8BB-1E9BC1395D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6399" y="584378"/>
            <a:ext cx="5715000"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4901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28"/>
                                        </p:tgtEl>
                                        <p:attrNameLst>
                                          <p:attrName>style.visibility</p:attrName>
                                        </p:attrNameLst>
                                      </p:cBhvr>
                                      <p:to>
                                        <p:strVal val="visible"/>
                                      </p:to>
                                    </p:set>
                                    <p:anim calcmode="lin" valueType="num">
                                      <p:cBhvr>
                                        <p:cTn id="14" dur="500" fill="hold"/>
                                        <p:tgtEl>
                                          <p:spTgt spid="1028"/>
                                        </p:tgtEl>
                                        <p:attrNameLst>
                                          <p:attrName>ppt_w</p:attrName>
                                        </p:attrNameLst>
                                      </p:cBhvr>
                                      <p:tavLst>
                                        <p:tav tm="0">
                                          <p:val>
                                            <p:fltVal val="0"/>
                                          </p:val>
                                        </p:tav>
                                        <p:tav tm="100000">
                                          <p:val>
                                            <p:strVal val="#ppt_w"/>
                                          </p:val>
                                        </p:tav>
                                      </p:tavLst>
                                    </p:anim>
                                    <p:anim calcmode="lin" valueType="num">
                                      <p:cBhvr>
                                        <p:cTn id="15" dur="500" fill="hold"/>
                                        <p:tgtEl>
                                          <p:spTgt spid="1028"/>
                                        </p:tgtEl>
                                        <p:attrNameLst>
                                          <p:attrName>ppt_h</p:attrName>
                                        </p:attrNameLst>
                                      </p:cBhvr>
                                      <p:tavLst>
                                        <p:tav tm="0">
                                          <p:val>
                                            <p:fltVal val="0"/>
                                          </p:val>
                                        </p:tav>
                                        <p:tav tm="100000">
                                          <p:val>
                                            <p:strVal val="#ppt_h"/>
                                          </p:val>
                                        </p:tav>
                                      </p:tavLst>
                                    </p:anim>
                                    <p:animEffect transition="in" filter="fade">
                                      <p:cBhvr>
                                        <p:cTn id="16" dur="500"/>
                                        <p:tgtEl>
                                          <p:spTgt spid="102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C7653-73A2-4D17-A233-E8C1E06BBCE6}"/>
              </a:ext>
            </a:extLst>
          </p:cNvPr>
          <p:cNvSpPr>
            <a:spLocks noGrp="1"/>
          </p:cNvSpPr>
          <p:nvPr>
            <p:ph type="title"/>
          </p:nvPr>
        </p:nvSpPr>
        <p:spPr>
          <a:xfrm>
            <a:off x="0" y="352245"/>
            <a:ext cx="8280042" cy="1325563"/>
          </a:xfrm>
        </p:spPr>
        <p:txBody>
          <a:bodyPr>
            <a:normAutofit/>
          </a:bodyPr>
          <a:lstStyle/>
          <a:p>
            <a:r>
              <a:rPr lang="en-US" sz="48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does E-Commerce Work?</a:t>
            </a:r>
          </a:p>
        </p:txBody>
      </p:sp>
      <p:sp>
        <p:nvSpPr>
          <p:cNvPr id="3" name="TextBox 2">
            <a:extLst>
              <a:ext uri="{FF2B5EF4-FFF2-40B4-BE49-F238E27FC236}">
                <a16:creationId xmlns:a16="http://schemas.microsoft.com/office/drawing/2014/main" id="{7E959FEB-AE8F-4E95-89E2-20B16AFA4003}"/>
              </a:ext>
            </a:extLst>
          </p:cNvPr>
          <p:cNvSpPr txBox="1"/>
          <p:nvPr/>
        </p:nvSpPr>
        <p:spPr>
          <a:xfrm>
            <a:off x="128789" y="2331076"/>
            <a:ext cx="6130343" cy="2677656"/>
          </a:xfrm>
          <a:prstGeom prst="rect">
            <a:avLst/>
          </a:prstGeom>
          <a:noFill/>
        </p:spPr>
        <p:txBody>
          <a:bodyPr wrap="square" rtlCol="0">
            <a:spAutoFit/>
          </a:bodyPr>
          <a:lstStyle/>
          <a:p>
            <a:pPr algn="just"/>
            <a:r>
              <a:rPr lang="en-US" sz="2400" b="0" i="0" dirty="0">
                <a:solidFill>
                  <a:schemeClr val="bg1"/>
                </a:solidFill>
                <a:effectLst/>
                <a:latin typeface="Times New Roman" panose="02020603050405020304" pitchFamily="18" charset="0"/>
                <a:cs typeface="Times New Roman" panose="02020603050405020304" pitchFamily="18" charset="0"/>
              </a:rPr>
              <a:t>E-commerce works on the same principles as a physical store. Customers come into an e-commerce store, browse products and make a purchase. The big difference is they don't have to get off their couch to do so, and the customer base isn't limited to a specific geographic area or region.</a:t>
            </a:r>
            <a:endParaRPr lang="en-US" sz="2400" dirty="0">
              <a:solidFill>
                <a:schemeClr val="bg1"/>
              </a:solidFill>
              <a:latin typeface="Times New Roman" panose="02020603050405020304" pitchFamily="18" charset="0"/>
              <a:cs typeface="Times New Roman" panose="02020603050405020304" pitchFamily="18" charset="0"/>
            </a:endParaRPr>
          </a:p>
        </p:txBody>
      </p:sp>
      <p:pic>
        <p:nvPicPr>
          <p:cNvPr id="2050" name="Picture 2" descr="How does the order execution process in an online e-commerce shop work? -  Boxme Global">
            <a:extLst>
              <a:ext uri="{FF2B5EF4-FFF2-40B4-BE49-F238E27FC236}">
                <a16:creationId xmlns:a16="http://schemas.microsoft.com/office/drawing/2014/main" id="{E171D1B6-DEB3-4CC9-9602-03D2599549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198" y="1887119"/>
            <a:ext cx="5343525"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345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050"/>
                                        </p:tgtEl>
                                        <p:attrNameLst>
                                          <p:attrName>style.visibility</p:attrName>
                                        </p:attrNameLst>
                                      </p:cBhvr>
                                      <p:to>
                                        <p:strVal val="visible"/>
                                      </p:to>
                                    </p:set>
                                    <p:anim calcmode="lin" valueType="num">
                                      <p:cBhvr>
                                        <p:cTn id="14" dur="500" fill="hold"/>
                                        <p:tgtEl>
                                          <p:spTgt spid="2050"/>
                                        </p:tgtEl>
                                        <p:attrNameLst>
                                          <p:attrName>ppt_w</p:attrName>
                                        </p:attrNameLst>
                                      </p:cBhvr>
                                      <p:tavLst>
                                        <p:tav tm="0">
                                          <p:val>
                                            <p:fltVal val="0"/>
                                          </p:val>
                                        </p:tav>
                                        <p:tav tm="100000">
                                          <p:val>
                                            <p:strVal val="#ppt_w"/>
                                          </p:val>
                                        </p:tav>
                                      </p:tavLst>
                                    </p:anim>
                                    <p:anim calcmode="lin" valueType="num">
                                      <p:cBhvr>
                                        <p:cTn id="15" dur="500" fill="hold"/>
                                        <p:tgtEl>
                                          <p:spTgt spid="2050"/>
                                        </p:tgtEl>
                                        <p:attrNameLst>
                                          <p:attrName>ppt_h</p:attrName>
                                        </p:attrNameLst>
                                      </p:cBhvr>
                                      <p:tavLst>
                                        <p:tav tm="0">
                                          <p:val>
                                            <p:fltVal val="0"/>
                                          </p:val>
                                        </p:tav>
                                        <p:tav tm="100000">
                                          <p:val>
                                            <p:strVal val="#ppt_h"/>
                                          </p:val>
                                        </p:tav>
                                      </p:tavLst>
                                    </p:anim>
                                    <p:animEffect transition="in" filter="fade">
                                      <p:cBhvr>
                                        <p:cTn id="16" dur="500"/>
                                        <p:tgtEl>
                                          <p:spTgt spid="2050"/>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90A1-B9A4-454B-A347-6E385206F37F}"/>
              </a:ext>
            </a:extLst>
          </p:cNvPr>
          <p:cNvSpPr>
            <a:spLocks noGrp="1"/>
          </p:cNvSpPr>
          <p:nvPr>
            <p:ph type="title"/>
          </p:nvPr>
        </p:nvSpPr>
        <p:spPr>
          <a:xfrm>
            <a:off x="0" y="456592"/>
            <a:ext cx="12006470" cy="1325563"/>
          </a:xfrm>
        </p:spPr>
        <p:txBody>
          <a:bodyPr>
            <a:normAutofit/>
          </a:bodyPr>
          <a:lstStyle/>
          <a:p>
            <a:r>
              <a:rPr lang="en-US"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to Market Your E-Commerce Food Business</a:t>
            </a:r>
          </a:p>
        </p:txBody>
      </p:sp>
      <p:sp>
        <p:nvSpPr>
          <p:cNvPr id="5" name="TextBox 4">
            <a:extLst>
              <a:ext uri="{FF2B5EF4-FFF2-40B4-BE49-F238E27FC236}">
                <a16:creationId xmlns:a16="http://schemas.microsoft.com/office/drawing/2014/main" id="{5F586EC5-35B2-4AD4-A248-04BB6368C0E3}"/>
              </a:ext>
            </a:extLst>
          </p:cNvPr>
          <p:cNvSpPr txBox="1"/>
          <p:nvPr/>
        </p:nvSpPr>
        <p:spPr>
          <a:xfrm>
            <a:off x="743565" y="2627485"/>
            <a:ext cx="4356848" cy="461665"/>
          </a:xfrm>
          <a:prstGeom prst="rect">
            <a:avLst/>
          </a:prstGeom>
          <a:noFill/>
        </p:spPr>
        <p:txBody>
          <a:bodyPr wrap="square" rtlCol="0">
            <a:spAutoFit/>
          </a:bodyPr>
          <a:lstStyle/>
          <a:p>
            <a:r>
              <a:rPr lang="en-US" sz="2400" b="1" i="0" dirty="0">
                <a:solidFill>
                  <a:schemeClr val="bg1"/>
                </a:solidFill>
                <a:effectLst/>
                <a:latin typeface="Times New Roman" panose="02020603050405020304" pitchFamily="18" charset="0"/>
                <a:cs typeface="Times New Roman" panose="02020603050405020304" pitchFamily="18" charset="0"/>
              </a:rPr>
              <a:t>With Social Media Targeting.</a:t>
            </a:r>
          </a:p>
        </p:txBody>
      </p:sp>
      <p:pic>
        <p:nvPicPr>
          <p:cNvPr id="6" name="Graphic 5" descr="Chicken leg">
            <a:extLst>
              <a:ext uri="{FF2B5EF4-FFF2-40B4-BE49-F238E27FC236}">
                <a16:creationId xmlns:a16="http://schemas.microsoft.com/office/drawing/2014/main" id="{35B15384-D8C0-40D0-B6E9-4F8139C2A5C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06" y="2736534"/>
            <a:ext cx="243565" cy="243565"/>
          </a:xfrm>
          <a:prstGeom prst="rect">
            <a:avLst/>
          </a:prstGeom>
        </p:spPr>
      </p:pic>
      <p:sp>
        <p:nvSpPr>
          <p:cNvPr id="7" name="TextBox 6">
            <a:extLst>
              <a:ext uri="{FF2B5EF4-FFF2-40B4-BE49-F238E27FC236}">
                <a16:creationId xmlns:a16="http://schemas.microsoft.com/office/drawing/2014/main" id="{99C875DB-C479-4233-AA52-0E733DF5A3E8}"/>
              </a:ext>
            </a:extLst>
          </p:cNvPr>
          <p:cNvSpPr txBox="1"/>
          <p:nvPr/>
        </p:nvSpPr>
        <p:spPr>
          <a:xfrm>
            <a:off x="743564" y="4614181"/>
            <a:ext cx="4240559" cy="461665"/>
          </a:xfrm>
          <a:prstGeom prst="rect">
            <a:avLst/>
          </a:prstGeom>
          <a:noFill/>
        </p:spPr>
        <p:txBody>
          <a:bodyPr wrap="square" rtlCol="0">
            <a:spAutoFit/>
          </a:bodyPr>
          <a:lstStyle/>
          <a:p>
            <a:pPr algn="l"/>
            <a:r>
              <a:rPr lang="en-US" sz="2400" b="1" dirty="0">
                <a:solidFill>
                  <a:schemeClr val="bg1"/>
                </a:solidFill>
                <a:effectLst/>
                <a:latin typeface="Times New Roman" panose="02020603050405020304" pitchFamily="18" charset="0"/>
                <a:cs typeface="Times New Roman" panose="02020603050405020304" pitchFamily="18" charset="0"/>
              </a:rPr>
              <a:t>By Creating an Awesome Blog.</a:t>
            </a:r>
          </a:p>
        </p:txBody>
      </p:sp>
      <p:pic>
        <p:nvPicPr>
          <p:cNvPr id="8" name="Graphic 7" descr="Chicken leg">
            <a:extLst>
              <a:ext uri="{FF2B5EF4-FFF2-40B4-BE49-F238E27FC236}">
                <a16:creationId xmlns:a16="http://schemas.microsoft.com/office/drawing/2014/main" id="{9FAC8341-B30F-403A-9283-1F50426E62D5}"/>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06" y="4723230"/>
            <a:ext cx="243565" cy="243565"/>
          </a:xfrm>
          <a:prstGeom prst="rect">
            <a:avLst/>
          </a:prstGeom>
        </p:spPr>
      </p:pic>
      <p:sp>
        <p:nvSpPr>
          <p:cNvPr id="9" name="TextBox 8">
            <a:extLst>
              <a:ext uri="{FF2B5EF4-FFF2-40B4-BE49-F238E27FC236}">
                <a16:creationId xmlns:a16="http://schemas.microsoft.com/office/drawing/2014/main" id="{5E16C06D-C4BA-41B6-B601-A4B18BAEA215}"/>
              </a:ext>
            </a:extLst>
          </p:cNvPr>
          <p:cNvSpPr txBox="1"/>
          <p:nvPr/>
        </p:nvSpPr>
        <p:spPr>
          <a:xfrm>
            <a:off x="743564" y="3967167"/>
            <a:ext cx="4878607"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Using the power of social influencer</a:t>
            </a:r>
            <a:r>
              <a:rPr lang="en-US" sz="2400" b="1" i="0" dirty="0">
                <a:solidFill>
                  <a:schemeClr val="bg1"/>
                </a:solidFill>
                <a:effectLst/>
                <a:latin typeface="Times New Roman" panose="02020603050405020304" pitchFamily="18" charset="0"/>
                <a:cs typeface="Times New Roman" panose="02020603050405020304" pitchFamily="18" charset="0"/>
              </a:rPr>
              <a:t>.</a:t>
            </a:r>
          </a:p>
        </p:txBody>
      </p:sp>
      <p:pic>
        <p:nvPicPr>
          <p:cNvPr id="10" name="Graphic 9" descr="Chicken leg">
            <a:extLst>
              <a:ext uri="{FF2B5EF4-FFF2-40B4-BE49-F238E27FC236}">
                <a16:creationId xmlns:a16="http://schemas.microsoft.com/office/drawing/2014/main" id="{2AECF9AD-BDC9-4D57-8B25-549ABEC662A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06" y="4076216"/>
            <a:ext cx="243565" cy="243565"/>
          </a:xfrm>
          <a:prstGeom prst="rect">
            <a:avLst/>
          </a:prstGeom>
        </p:spPr>
      </p:pic>
      <p:sp>
        <p:nvSpPr>
          <p:cNvPr id="11" name="TextBox 10">
            <a:extLst>
              <a:ext uri="{FF2B5EF4-FFF2-40B4-BE49-F238E27FC236}">
                <a16:creationId xmlns:a16="http://schemas.microsoft.com/office/drawing/2014/main" id="{707D8FF7-9891-40A8-BD38-E8723B5FF1A6}"/>
              </a:ext>
            </a:extLst>
          </p:cNvPr>
          <p:cNvSpPr txBox="1"/>
          <p:nvPr/>
        </p:nvSpPr>
        <p:spPr>
          <a:xfrm>
            <a:off x="743565" y="3307420"/>
            <a:ext cx="4356848" cy="461665"/>
          </a:xfrm>
          <a:prstGeom prst="rect">
            <a:avLst/>
          </a:prstGeom>
          <a:noFill/>
        </p:spPr>
        <p:txBody>
          <a:bodyPr wrap="square" rtlCol="0">
            <a:spAutoFit/>
          </a:bodyPr>
          <a:lstStyle/>
          <a:p>
            <a:r>
              <a:rPr lang="en-US" sz="2400" b="1" i="0" dirty="0">
                <a:solidFill>
                  <a:schemeClr val="bg1"/>
                </a:solidFill>
                <a:effectLst/>
                <a:latin typeface="Times New Roman" panose="02020603050405020304" pitchFamily="18" charset="0"/>
                <a:cs typeface="Times New Roman" panose="02020603050405020304" pitchFamily="18" charset="0"/>
              </a:rPr>
              <a:t>Publish Dynamic Content.</a:t>
            </a:r>
          </a:p>
        </p:txBody>
      </p:sp>
      <p:pic>
        <p:nvPicPr>
          <p:cNvPr id="12" name="Graphic 11" descr="Chicken leg">
            <a:extLst>
              <a:ext uri="{FF2B5EF4-FFF2-40B4-BE49-F238E27FC236}">
                <a16:creationId xmlns:a16="http://schemas.microsoft.com/office/drawing/2014/main" id="{CBF0BD7B-5ED9-47B0-874D-1E42D4CF10C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5606" y="3416469"/>
            <a:ext cx="243565" cy="243565"/>
          </a:xfrm>
          <a:prstGeom prst="rect">
            <a:avLst/>
          </a:prstGeom>
        </p:spPr>
      </p:pic>
      <p:pic>
        <p:nvPicPr>
          <p:cNvPr id="3074" name="Picture 2" descr="Social media marketing Digital marketing Social media optimization, social  network transparent background PNG clipart | HiClipart">
            <a:extLst>
              <a:ext uri="{FF2B5EF4-FFF2-40B4-BE49-F238E27FC236}">
                <a16:creationId xmlns:a16="http://schemas.microsoft.com/office/drawing/2014/main" id="{38287BAA-712D-4BDF-B900-27B98B2830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77666" y="1620164"/>
            <a:ext cx="2350571" cy="236106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6" name="Picture 4" descr="Sprializer series for Men's Health. High speed, dynamic food photography. |  Food, Ingredients photography, Photographing food">
            <a:extLst>
              <a:ext uri="{FF2B5EF4-FFF2-40B4-BE49-F238E27FC236}">
                <a16:creationId xmlns:a16="http://schemas.microsoft.com/office/drawing/2014/main" id="{B6E1696A-8063-4DD8-B220-DEE84B65A7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40314" y="1577234"/>
            <a:ext cx="2350572" cy="240399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78" name="Picture 6" descr="We literally ordered all the... - Rafsan the ChotoBhai | Facebook">
            <a:extLst>
              <a:ext uri="{FF2B5EF4-FFF2-40B4-BE49-F238E27FC236}">
                <a16:creationId xmlns:a16="http://schemas.microsoft.com/office/drawing/2014/main" id="{D29C55D1-4650-47C4-990B-1C0936C5DA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7666" y="4428831"/>
            <a:ext cx="2350571" cy="2324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3080" name="Picture 8" descr="How To Start a Food Blog - A Sweet Pea Chef">
            <a:extLst>
              <a:ext uri="{FF2B5EF4-FFF2-40B4-BE49-F238E27FC236}">
                <a16:creationId xmlns:a16="http://schemas.microsoft.com/office/drawing/2014/main" id="{A20E852E-7010-4CF0-B3A2-E7E7BAF729A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470957" y="4428830"/>
            <a:ext cx="2219929" cy="232450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61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074"/>
                                        </p:tgtEl>
                                        <p:attrNameLst>
                                          <p:attrName>style.visibility</p:attrName>
                                        </p:attrNameLst>
                                      </p:cBhvr>
                                      <p:to>
                                        <p:strVal val="visible"/>
                                      </p:to>
                                    </p:set>
                                    <p:anim calcmode="lin" valueType="num">
                                      <p:cBhvr>
                                        <p:cTn id="26" dur="500" fill="hold"/>
                                        <p:tgtEl>
                                          <p:spTgt spid="3074"/>
                                        </p:tgtEl>
                                        <p:attrNameLst>
                                          <p:attrName>ppt_w</p:attrName>
                                        </p:attrNameLst>
                                      </p:cBhvr>
                                      <p:tavLst>
                                        <p:tav tm="0">
                                          <p:val>
                                            <p:fltVal val="0"/>
                                          </p:val>
                                        </p:tav>
                                        <p:tav tm="100000">
                                          <p:val>
                                            <p:strVal val="#ppt_w"/>
                                          </p:val>
                                        </p:tav>
                                      </p:tavLst>
                                    </p:anim>
                                    <p:anim calcmode="lin" valueType="num">
                                      <p:cBhvr>
                                        <p:cTn id="27" dur="500" fill="hold"/>
                                        <p:tgtEl>
                                          <p:spTgt spid="3074"/>
                                        </p:tgtEl>
                                        <p:attrNameLst>
                                          <p:attrName>ppt_h</p:attrName>
                                        </p:attrNameLst>
                                      </p:cBhvr>
                                      <p:tavLst>
                                        <p:tav tm="0">
                                          <p:val>
                                            <p:fltVal val="0"/>
                                          </p:val>
                                        </p:tav>
                                        <p:tav tm="100000">
                                          <p:val>
                                            <p:strVal val="#ppt_h"/>
                                          </p:val>
                                        </p:tav>
                                      </p:tavLst>
                                    </p:anim>
                                    <p:animEffect transition="in" filter="fade">
                                      <p:cBhvr>
                                        <p:cTn id="28" dur="500"/>
                                        <p:tgtEl>
                                          <p:spTgt spid="3074"/>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1000"/>
                                        <p:tgtEl>
                                          <p:spTgt spid="12"/>
                                        </p:tgtEl>
                                      </p:cBhvr>
                                    </p:animEffect>
                                    <p:anim calcmode="lin" valueType="num">
                                      <p:cBhvr>
                                        <p:cTn id="39" dur="1000" fill="hold"/>
                                        <p:tgtEl>
                                          <p:spTgt spid="12"/>
                                        </p:tgtEl>
                                        <p:attrNameLst>
                                          <p:attrName>ppt_x</p:attrName>
                                        </p:attrNameLst>
                                      </p:cBhvr>
                                      <p:tavLst>
                                        <p:tav tm="0">
                                          <p:val>
                                            <p:strVal val="#ppt_x"/>
                                          </p:val>
                                        </p:tav>
                                        <p:tav tm="100000">
                                          <p:val>
                                            <p:strVal val="#ppt_x"/>
                                          </p:val>
                                        </p:tav>
                                      </p:tavLst>
                                    </p:anim>
                                    <p:anim calcmode="lin" valueType="num">
                                      <p:cBhvr>
                                        <p:cTn id="4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nodeType="clickEffect">
                                  <p:stCondLst>
                                    <p:cond delay="0"/>
                                  </p:stCondLst>
                                  <p:childTnLst>
                                    <p:set>
                                      <p:cBhvr>
                                        <p:cTn id="44" dur="1" fill="hold">
                                          <p:stCondLst>
                                            <p:cond delay="0"/>
                                          </p:stCondLst>
                                        </p:cTn>
                                        <p:tgtEl>
                                          <p:spTgt spid="3076"/>
                                        </p:tgtEl>
                                        <p:attrNameLst>
                                          <p:attrName>style.visibility</p:attrName>
                                        </p:attrNameLst>
                                      </p:cBhvr>
                                      <p:to>
                                        <p:strVal val="visible"/>
                                      </p:to>
                                    </p:set>
                                    <p:anim calcmode="lin" valueType="num">
                                      <p:cBhvr>
                                        <p:cTn id="45" dur="500" fill="hold"/>
                                        <p:tgtEl>
                                          <p:spTgt spid="3076"/>
                                        </p:tgtEl>
                                        <p:attrNameLst>
                                          <p:attrName>ppt_w</p:attrName>
                                        </p:attrNameLst>
                                      </p:cBhvr>
                                      <p:tavLst>
                                        <p:tav tm="0">
                                          <p:val>
                                            <p:fltVal val="0"/>
                                          </p:val>
                                        </p:tav>
                                        <p:tav tm="100000">
                                          <p:val>
                                            <p:strVal val="#ppt_w"/>
                                          </p:val>
                                        </p:tav>
                                      </p:tavLst>
                                    </p:anim>
                                    <p:anim calcmode="lin" valueType="num">
                                      <p:cBhvr>
                                        <p:cTn id="46" dur="500" fill="hold"/>
                                        <p:tgtEl>
                                          <p:spTgt spid="3076"/>
                                        </p:tgtEl>
                                        <p:attrNameLst>
                                          <p:attrName>ppt_h</p:attrName>
                                        </p:attrNameLst>
                                      </p:cBhvr>
                                      <p:tavLst>
                                        <p:tav tm="0">
                                          <p:val>
                                            <p:fltVal val="0"/>
                                          </p:val>
                                        </p:tav>
                                        <p:tav tm="100000">
                                          <p:val>
                                            <p:strVal val="#ppt_h"/>
                                          </p:val>
                                        </p:tav>
                                      </p:tavLst>
                                    </p:anim>
                                    <p:animEffect transition="in" filter="fade">
                                      <p:cBhvr>
                                        <p:cTn id="47" dur="500"/>
                                        <p:tgtEl>
                                          <p:spTgt spid="3076"/>
                                        </p:tgtEl>
                                      </p:cBhvr>
                                    </p:animEffect>
                                  </p:childTnLst>
                                </p:cTn>
                              </p:par>
                            </p:childTnLst>
                          </p:cTn>
                        </p:par>
                      </p:childTnLst>
                    </p:cTn>
                  </p:par>
                  <p:par>
                    <p:cTn id="48" fill="hold">
                      <p:stCondLst>
                        <p:cond delay="indefinite"/>
                      </p:stCondLst>
                      <p:childTnLst>
                        <p:par>
                          <p:cTn id="49" fill="hold">
                            <p:stCondLst>
                              <p:cond delay="0"/>
                            </p:stCondLst>
                            <p:childTnLst>
                              <p:par>
                                <p:cTn id="50" presetID="42" presetClass="entr" presetSubtype="0"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par>
                                <p:cTn id="55" presetID="42" presetClass="entr" presetSubtype="0" fill="hold" nodeType="with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fade">
                                      <p:cBhvr>
                                        <p:cTn id="57" dur="1000"/>
                                        <p:tgtEl>
                                          <p:spTgt spid="10"/>
                                        </p:tgtEl>
                                      </p:cBhvr>
                                    </p:animEffect>
                                    <p:anim calcmode="lin" valueType="num">
                                      <p:cBhvr>
                                        <p:cTn id="58" dur="1000" fill="hold"/>
                                        <p:tgtEl>
                                          <p:spTgt spid="10"/>
                                        </p:tgtEl>
                                        <p:attrNameLst>
                                          <p:attrName>ppt_x</p:attrName>
                                        </p:attrNameLst>
                                      </p:cBhvr>
                                      <p:tavLst>
                                        <p:tav tm="0">
                                          <p:val>
                                            <p:strVal val="#ppt_x"/>
                                          </p:val>
                                        </p:tav>
                                        <p:tav tm="100000">
                                          <p:val>
                                            <p:strVal val="#ppt_x"/>
                                          </p:val>
                                        </p:tav>
                                      </p:tavLst>
                                    </p:anim>
                                    <p:anim calcmode="lin" valueType="num">
                                      <p:cBhvr>
                                        <p:cTn id="5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3078"/>
                                        </p:tgtEl>
                                        <p:attrNameLst>
                                          <p:attrName>style.visibility</p:attrName>
                                        </p:attrNameLst>
                                      </p:cBhvr>
                                      <p:to>
                                        <p:strVal val="visible"/>
                                      </p:to>
                                    </p:set>
                                    <p:anim calcmode="lin" valueType="num">
                                      <p:cBhvr>
                                        <p:cTn id="64" dur="500" fill="hold"/>
                                        <p:tgtEl>
                                          <p:spTgt spid="3078"/>
                                        </p:tgtEl>
                                        <p:attrNameLst>
                                          <p:attrName>ppt_w</p:attrName>
                                        </p:attrNameLst>
                                      </p:cBhvr>
                                      <p:tavLst>
                                        <p:tav tm="0">
                                          <p:val>
                                            <p:fltVal val="0"/>
                                          </p:val>
                                        </p:tav>
                                        <p:tav tm="100000">
                                          <p:val>
                                            <p:strVal val="#ppt_w"/>
                                          </p:val>
                                        </p:tav>
                                      </p:tavLst>
                                    </p:anim>
                                    <p:anim calcmode="lin" valueType="num">
                                      <p:cBhvr>
                                        <p:cTn id="65" dur="500" fill="hold"/>
                                        <p:tgtEl>
                                          <p:spTgt spid="3078"/>
                                        </p:tgtEl>
                                        <p:attrNameLst>
                                          <p:attrName>ppt_h</p:attrName>
                                        </p:attrNameLst>
                                      </p:cBhvr>
                                      <p:tavLst>
                                        <p:tav tm="0">
                                          <p:val>
                                            <p:fltVal val="0"/>
                                          </p:val>
                                        </p:tav>
                                        <p:tav tm="100000">
                                          <p:val>
                                            <p:strVal val="#ppt_h"/>
                                          </p:val>
                                        </p:tav>
                                      </p:tavLst>
                                    </p:anim>
                                    <p:animEffect transition="in" filter="fade">
                                      <p:cBhvr>
                                        <p:cTn id="66" dur="500"/>
                                        <p:tgtEl>
                                          <p:spTgt spid="3078"/>
                                        </p:tgtEl>
                                      </p:cBhvr>
                                    </p:animEffect>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fade">
                                      <p:cBhvr>
                                        <p:cTn id="71" dur="1000"/>
                                        <p:tgtEl>
                                          <p:spTgt spid="7"/>
                                        </p:tgtEl>
                                      </p:cBhvr>
                                    </p:animEffect>
                                    <p:anim calcmode="lin" valueType="num">
                                      <p:cBhvr>
                                        <p:cTn id="72" dur="1000" fill="hold"/>
                                        <p:tgtEl>
                                          <p:spTgt spid="7"/>
                                        </p:tgtEl>
                                        <p:attrNameLst>
                                          <p:attrName>ppt_x</p:attrName>
                                        </p:attrNameLst>
                                      </p:cBhvr>
                                      <p:tavLst>
                                        <p:tav tm="0">
                                          <p:val>
                                            <p:strVal val="#ppt_x"/>
                                          </p:val>
                                        </p:tav>
                                        <p:tav tm="100000">
                                          <p:val>
                                            <p:strVal val="#ppt_x"/>
                                          </p:val>
                                        </p:tav>
                                      </p:tavLst>
                                    </p:anim>
                                    <p:anim calcmode="lin" valueType="num">
                                      <p:cBhvr>
                                        <p:cTn id="73" dur="1000" fill="hold"/>
                                        <p:tgtEl>
                                          <p:spTgt spid="7"/>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8"/>
                                        </p:tgtEl>
                                        <p:attrNameLst>
                                          <p:attrName>style.visibility</p:attrName>
                                        </p:attrNameLst>
                                      </p:cBhvr>
                                      <p:to>
                                        <p:strVal val="visible"/>
                                      </p:to>
                                    </p:set>
                                    <p:animEffect transition="in" filter="fade">
                                      <p:cBhvr>
                                        <p:cTn id="76" dur="1000"/>
                                        <p:tgtEl>
                                          <p:spTgt spid="8"/>
                                        </p:tgtEl>
                                      </p:cBhvr>
                                    </p:animEffect>
                                    <p:anim calcmode="lin" valueType="num">
                                      <p:cBhvr>
                                        <p:cTn id="77" dur="1000" fill="hold"/>
                                        <p:tgtEl>
                                          <p:spTgt spid="8"/>
                                        </p:tgtEl>
                                        <p:attrNameLst>
                                          <p:attrName>ppt_x</p:attrName>
                                        </p:attrNameLst>
                                      </p:cBhvr>
                                      <p:tavLst>
                                        <p:tav tm="0">
                                          <p:val>
                                            <p:strVal val="#ppt_x"/>
                                          </p:val>
                                        </p:tav>
                                        <p:tav tm="100000">
                                          <p:val>
                                            <p:strVal val="#ppt_x"/>
                                          </p:val>
                                        </p:tav>
                                      </p:tavLst>
                                    </p:anim>
                                    <p:anim calcmode="lin" valueType="num">
                                      <p:cBhvr>
                                        <p:cTn id="78"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3080"/>
                                        </p:tgtEl>
                                        <p:attrNameLst>
                                          <p:attrName>style.visibility</p:attrName>
                                        </p:attrNameLst>
                                      </p:cBhvr>
                                      <p:to>
                                        <p:strVal val="visible"/>
                                      </p:to>
                                    </p:set>
                                    <p:anim calcmode="lin" valueType="num">
                                      <p:cBhvr>
                                        <p:cTn id="83" dur="500" fill="hold"/>
                                        <p:tgtEl>
                                          <p:spTgt spid="3080"/>
                                        </p:tgtEl>
                                        <p:attrNameLst>
                                          <p:attrName>ppt_w</p:attrName>
                                        </p:attrNameLst>
                                      </p:cBhvr>
                                      <p:tavLst>
                                        <p:tav tm="0">
                                          <p:val>
                                            <p:fltVal val="0"/>
                                          </p:val>
                                        </p:tav>
                                        <p:tav tm="100000">
                                          <p:val>
                                            <p:strVal val="#ppt_w"/>
                                          </p:val>
                                        </p:tav>
                                      </p:tavLst>
                                    </p:anim>
                                    <p:anim calcmode="lin" valueType="num">
                                      <p:cBhvr>
                                        <p:cTn id="84" dur="500" fill="hold"/>
                                        <p:tgtEl>
                                          <p:spTgt spid="3080"/>
                                        </p:tgtEl>
                                        <p:attrNameLst>
                                          <p:attrName>ppt_h</p:attrName>
                                        </p:attrNameLst>
                                      </p:cBhvr>
                                      <p:tavLst>
                                        <p:tav tm="0">
                                          <p:val>
                                            <p:fltVal val="0"/>
                                          </p:val>
                                        </p:tav>
                                        <p:tav tm="100000">
                                          <p:val>
                                            <p:strVal val="#ppt_h"/>
                                          </p:val>
                                        </p:tav>
                                      </p:tavLst>
                                    </p:anim>
                                    <p:animEffect transition="in" filter="fade">
                                      <p:cBhvr>
                                        <p:cTn id="85" dur="500"/>
                                        <p:tgtEl>
                                          <p:spTgt spid="30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0C2B7-075C-4F54-AC41-3EA739446727}"/>
              </a:ext>
            </a:extLst>
          </p:cNvPr>
          <p:cNvSpPr>
            <a:spLocks noGrp="1"/>
          </p:cNvSpPr>
          <p:nvPr>
            <p:ph type="title"/>
          </p:nvPr>
        </p:nvSpPr>
        <p:spPr>
          <a:xfrm>
            <a:off x="0" y="0"/>
            <a:ext cx="12054625" cy="1325563"/>
          </a:xfrm>
        </p:spPr>
        <p:txBody>
          <a:bodyPr>
            <a:noAutofit/>
          </a:body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 of E-commerce on Food Business</a:t>
            </a:r>
          </a:p>
        </p:txBody>
      </p:sp>
      <p:sp>
        <p:nvSpPr>
          <p:cNvPr id="3" name="TextBox 2">
            <a:extLst>
              <a:ext uri="{FF2B5EF4-FFF2-40B4-BE49-F238E27FC236}">
                <a16:creationId xmlns:a16="http://schemas.microsoft.com/office/drawing/2014/main" id="{EEF6C3EF-5343-484D-B7DE-F202FAE361D9}"/>
              </a:ext>
            </a:extLst>
          </p:cNvPr>
          <p:cNvSpPr txBox="1"/>
          <p:nvPr/>
        </p:nvSpPr>
        <p:spPr>
          <a:xfrm>
            <a:off x="935615" y="2179733"/>
            <a:ext cx="3653915" cy="461665"/>
          </a:xfrm>
          <a:prstGeom prst="rect">
            <a:avLst/>
          </a:prstGeom>
          <a:noFill/>
        </p:spPr>
        <p:txBody>
          <a:bodyPr wrap="square" rtlCol="0">
            <a:spAutoFit/>
          </a:bodyPr>
          <a:lstStyle/>
          <a:p>
            <a:r>
              <a:rPr lang="en-US" sz="2400" b="1" i="0" dirty="0">
                <a:solidFill>
                  <a:schemeClr val="bg1"/>
                </a:solidFill>
                <a:effectLst/>
                <a:latin typeface="Times New Roman" panose="02020603050405020304" pitchFamily="18" charset="0"/>
                <a:cs typeface="Times New Roman" panose="02020603050405020304" pitchFamily="18" charset="0"/>
              </a:rPr>
              <a:t>Cost Reduction.</a:t>
            </a:r>
          </a:p>
        </p:txBody>
      </p:sp>
      <p:pic>
        <p:nvPicPr>
          <p:cNvPr id="4" name="Graphic 3" descr="Chicken leg">
            <a:extLst>
              <a:ext uri="{FF2B5EF4-FFF2-40B4-BE49-F238E27FC236}">
                <a16:creationId xmlns:a16="http://schemas.microsoft.com/office/drawing/2014/main" id="{4DE20A29-DE42-46C0-B636-A3EEAD003730}"/>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7657" y="2288782"/>
            <a:ext cx="204268" cy="243565"/>
          </a:xfrm>
          <a:prstGeom prst="rect">
            <a:avLst/>
          </a:prstGeom>
        </p:spPr>
      </p:pic>
      <p:pic>
        <p:nvPicPr>
          <p:cNvPr id="1026" name="Picture 2" descr="25 Pros and Cons of Ecommerce for Your Businesses in 2022">
            <a:extLst>
              <a:ext uri="{FF2B5EF4-FFF2-40B4-BE49-F238E27FC236}">
                <a16:creationId xmlns:a16="http://schemas.microsoft.com/office/drawing/2014/main" id="{DAEFA82D-8020-4648-9222-8FCBD5CD1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56" y="3495569"/>
            <a:ext cx="4171874" cy="278167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TastyKhana Coupons | Online Food Ordering Discounts Deals">
            <a:extLst>
              <a:ext uri="{FF2B5EF4-FFF2-40B4-BE49-F238E27FC236}">
                <a16:creationId xmlns:a16="http://schemas.microsoft.com/office/drawing/2014/main" id="{6DD0B158-3A8D-4138-AC38-0213994489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1397" y="3428999"/>
            <a:ext cx="4762500" cy="2848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352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1000"/>
                                        <p:tgtEl>
                                          <p:spTgt spid="4"/>
                                        </p:tgtEl>
                                      </p:cBhvr>
                                    </p:animEffect>
                                    <p:anim calcmode="lin" valueType="num">
                                      <p:cBhvr>
                                        <p:cTn id="20" dur="1000" fill="hold"/>
                                        <p:tgtEl>
                                          <p:spTgt spid="4"/>
                                        </p:tgtEl>
                                        <p:attrNameLst>
                                          <p:attrName>ppt_x</p:attrName>
                                        </p:attrNameLst>
                                      </p:cBhvr>
                                      <p:tavLst>
                                        <p:tav tm="0">
                                          <p:val>
                                            <p:strVal val="#ppt_x"/>
                                          </p:val>
                                        </p:tav>
                                        <p:tav tm="100000">
                                          <p:val>
                                            <p:strVal val="#ppt_x"/>
                                          </p:val>
                                        </p:tav>
                                      </p:tavLst>
                                    </p:anim>
                                    <p:anim calcmode="lin" valueType="num">
                                      <p:cBhvr>
                                        <p:cTn id="21"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026"/>
                                        </p:tgtEl>
                                        <p:attrNameLst>
                                          <p:attrName>style.visibility</p:attrName>
                                        </p:attrNameLst>
                                      </p:cBhvr>
                                      <p:to>
                                        <p:strVal val="visible"/>
                                      </p:to>
                                    </p:set>
                                    <p:anim calcmode="lin" valueType="num">
                                      <p:cBhvr>
                                        <p:cTn id="26" dur="500" fill="hold"/>
                                        <p:tgtEl>
                                          <p:spTgt spid="1026"/>
                                        </p:tgtEl>
                                        <p:attrNameLst>
                                          <p:attrName>ppt_w</p:attrName>
                                        </p:attrNameLst>
                                      </p:cBhvr>
                                      <p:tavLst>
                                        <p:tav tm="0">
                                          <p:val>
                                            <p:fltVal val="0"/>
                                          </p:val>
                                        </p:tav>
                                        <p:tav tm="100000">
                                          <p:val>
                                            <p:strVal val="#ppt_w"/>
                                          </p:val>
                                        </p:tav>
                                      </p:tavLst>
                                    </p:anim>
                                    <p:anim calcmode="lin" valueType="num">
                                      <p:cBhvr>
                                        <p:cTn id="27" dur="500" fill="hold"/>
                                        <p:tgtEl>
                                          <p:spTgt spid="1026"/>
                                        </p:tgtEl>
                                        <p:attrNameLst>
                                          <p:attrName>ppt_h</p:attrName>
                                        </p:attrNameLst>
                                      </p:cBhvr>
                                      <p:tavLst>
                                        <p:tav tm="0">
                                          <p:val>
                                            <p:fltVal val="0"/>
                                          </p:val>
                                        </p:tav>
                                        <p:tav tm="100000">
                                          <p:val>
                                            <p:strVal val="#ppt_h"/>
                                          </p:val>
                                        </p:tav>
                                      </p:tavLst>
                                    </p:anim>
                                    <p:animEffect transition="in" filter="fade">
                                      <p:cBhvr>
                                        <p:cTn id="28" dur="500"/>
                                        <p:tgtEl>
                                          <p:spTgt spid="1026"/>
                                        </p:tgtEl>
                                      </p:cBhvr>
                                    </p:animEffect>
                                  </p:childTnLst>
                                </p:cTn>
                              </p:par>
                              <p:par>
                                <p:cTn id="29" presetID="53" presetClass="entr" presetSubtype="16" fill="hold" nodeType="with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p:cTn id="31" dur="500" fill="hold"/>
                                        <p:tgtEl>
                                          <p:spTgt spid="2050"/>
                                        </p:tgtEl>
                                        <p:attrNameLst>
                                          <p:attrName>ppt_w</p:attrName>
                                        </p:attrNameLst>
                                      </p:cBhvr>
                                      <p:tavLst>
                                        <p:tav tm="0">
                                          <p:val>
                                            <p:fltVal val="0"/>
                                          </p:val>
                                        </p:tav>
                                        <p:tav tm="100000">
                                          <p:val>
                                            <p:strVal val="#ppt_w"/>
                                          </p:val>
                                        </p:tav>
                                      </p:tavLst>
                                    </p:anim>
                                    <p:anim calcmode="lin" valueType="num">
                                      <p:cBhvr>
                                        <p:cTn id="32" dur="500" fill="hold"/>
                                        <p:tgtEl>
                                          <p:spTgt spid="2050"/>
                                        </p:tgtEl>
                                        <p:attrNameLst>
                                          <p:attrName>ppt_h</p:attrName>
                                        </p:attrNameLst>
                                      </p:cBhvr>
                                      <p:tavLst>
                                        <p:tav tm="0">
                                          <p:val>
                                            <p:fltVal val="0"/>
                                          </p:val>
                                        </p:tav>
                                        <p:tav tm="100000">
                                          <p:val>
                                            <p:strVal val="#ppt_h"/>
                                          </p:val>
                                        </p:tav>
                                      </p:tavLst>
                                    </p:anim>
                                    <p:animEffect transition="in" filter="fade">
                                      <p:cBhvr>
                                        <p:cTn id="33"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AB7AF-A59C-4D15-A79F-4BD0F6F3C6A1}"/>
              </a:ext>
            </a:extLst>
          </p:cNvPr>
          <p:cNvSpPr txBox="1">
            <a:spLocks/>
          </p:cNvSpPr>
          <p:nvPr/>
        </p:nvSpPr>
        <p:spPr>
          <a:xfrm>
            <a:off x="0" y="0"/>
            <a:ext cx="12054625" cy="132556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 of E-commerce on Food Business</a:t>
            </a:r>
          </a:p>
        </p:txBody>
      </p:sp>
      <p:pic>
        <p:nvPicPr>
          <p:cNvPr id="3" name="Picture 4" descr="SMART Business Solutions - It's time to spread your wings and take your  business global">
            <a:extLst>
              <a:ext uri="{FF2B5EF4-FFF2-40B4-BE49-F238E27FC236}">
                <a16:creationId xmlns:a16="http://schemas.microsoft.com/office/drawing/2014/main" id="{43ECE593-D20E-4F46-912C-620642CD99B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560" y="3250061"/>
            <a:ext cx="3560076" cy="235605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A41F9A-7067-4FE6-AB19-011A064BF1A6}"/>
              </a:ext>
            </a:extLst>
          </p:cNvPr>
          <p:cNvSpPr txBox="1"/>
          <p:nvPr/>
        </p:nvSpPr>
        <p:spPr>
          <a:xfrm>
            <a:off x="737936" y="1467039"/>
            <a:ext cx="3560076"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Spread of Business</a:t>
            </a:r>
            <a:r>
              <a:rPr lang="en-US" sz="2400" b="1" i="0" dirty="0">
                <a:solidFill>
                  <a:schemeClr val="bg1"/>
                </a:solidFill>
                <a:effectLst/>
                <a:latin typeface="Times New Roman" panose="02020603050405020304" pitchFamily="18" charset="0"/>
                <a:cs typeface="Times New Roman" panose="02020603050405020304" pitchFamily="18" charset="0"/>
              </a:rPr>
              <a:t>.</a:t>
            </a:r>
          </a:p>
        </p:txBody>
      </p:sp>
      <p:pic>
        <p:nvPicPr>
          <p:cNvPr id="5" name="Graphic 4" descr="Chicken leg">
            <a:extLst>
              <a:ext uri="{FF2B5EF4-FFF2-40B4-BE49-F238E27FC236}">
                <a16:creationId xmlns:a16="http://schemas.microsoft.com/office/drawing/2014/main" id="{44576765-3941-44E2-93A9-E26CD306C95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139" y="1611067"/>
            <a:ext cx="199022" cy="243565"/>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242BB022-EFBE-4041-9E25-B2F409CAA8C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15962" y="3250061"/>
            <a:ext cx="3560076" cy="2356053"/>
          </a:xfrm>
          <a:prstGeom prst="rect">
            <a:avLst/>
          </a:prstGeom>
        </p:spPr>
      </p:pic>
      <p:pic>
        <p:nvPicPr>
          <p:cNvPr id="7" name="Picture 6" descr="Icon&#10;&#10;Description automatically generated">
            <a:extLst>
              <a:ext uri="{FF2B5EF4-FFF2-40B4-BE49-F238E27FC236}">
                <a16:creationId xmlns:a16="http://schemas.microsoft.com/office/drawing/2014/main" id="{AA6ECE24-9A4D-49B9-992B-99C7E0BEF1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541728" y="3250061"/>
            <a:ext cx="3264789" cy="2356053"/>
          </a:xfrm>
          <a:prstGeom prst="rect">
            <a:avLst/>
          </a:prstGeom>
        </p:spPr>
      </p:pic>
    </p:spTree>
    <p:extLst>
      <p:ext uri="{BB962C8B-B14F-4D97-AF65-F5344CB8AC3E}">
        <p14:creationId xmlns:p14="http://schemas.microsoft.com/office/powerpoint/2010/main" val="361877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p:cTn id="26" dur="500" fill="hold"/>
                                        <p:tgtEl>
                                          <p:spTgt spid="3"/>
                                        </p:tgtEl>
                                        <p:attrNameLst>
                                          <p:attrName>ppt_w</p:attrName>
                                        </p:attrNameLst>
                                      </p:cBhvr>
                                      <p:tavLst>
                                        <p:tav tm="0">
                                          <p:val>
                                            <p:fltVal val="0"/>
                                          </p:val>
                                        </p:tav>
                                        <p:tav tm="100000">
                                          <p:val>
                                            <p:strVal val="#ppt_w"/>
                                          </p:val>
                                        </p:tav>
                                      </p:tavLst>
                                    </p:anim>
                                    <p:anim calcmode="lin" valueType="num">
                                      <p:cBhvr>
                                        <p:cTn id="27" dur="500" fill="hold"/>
                                        <p:tgtEl>
                                          <p:spTgt spid="3"/>
                                        </p:tgtEl>
                                        <p:attrNameLst>
                                          <p:attrName>ppt_h</p:attrName>
                                        </p:attrNameLst>
                                      </p:cBhvr>
                                      <p:tavLst>
                                        <p:tav tm="0">
                                          <p:val>
                                            <p:fltVal val="0"/>
                                          </p:val>
                                        </p:tav>
                                        <p:tav tm="100000">
                                          <p:val>
                                            <p:strVal val="#ppt_h"/>
                                          </p:val>
                                        </p:tav>
                                      </p:tavLst>
                                    </p:anim>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500" fill="hold"/>
                                        <p:tgtEl>
                                          <p:spTgt spid="6"/>
                                        </p:tgtEl>
                                        <p:attrNameLst>
                                          <p:attrName>ppt_w</p:attrName>
                                        </p:attrNameLst>
                                      </p:cBhvr>
                                      <p:tavLst>
                                        <p:tav tm="0">
                                          <p:val>
                                            <p:fltVal val="0"/>
                                          </p:val>
                                        </p:tav>
                                        <p:tav tm="100000">
                                          <p:val>
                                            <p:strVal val="#ppt_w"/>
                                          </p:val>
                                        </p:tav>
                                      </p:tavLst>
                                    </p:anim>
                                    <p:anim calcmode="lin" valueType="num">
                                      <p:cBhvr>
                                        <p:cTn id="34" dur="500" fill="hold"/>
                                        <p:tgtEl>
                                          <p:spTgt spid="6"/>
                                        </p:tgtEl>
                                        <p:attrNameLst>
                                          <p:attrName>ppt_h</p:attrName>
                                        </p:attrNameLst>
                                      </p:cBhvr>
                                      <p:tavLst>
                                        <p:tav tm="0">
                                          <p:val>
                                            <p:fltVal val="0"/>
                                          </p:val>
                                        </p:tav>
                                        <p:tav tm="100000">
                                          <p:val>
                                            <p:strVal val="#ppt_h"/>
                                          </p:val>
                                        </p:tav>
                                      </p:tavLst>
                                    </p:anim>
                                    <p:animEffect transition="in" filter="fade">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7"/>
                                        </p:tgtEl>
                                        <p:attrNameLst>
                                          <p:attrName>style.visibility</p:attrName>
                                        </p:attrNameLst>
                                      </p:cBhvr>
                                      <p:to>
                                        <p:strVal val="visible"/>
                                      </p:to>
                                    </p:set>
                                    <p:anim calcmode="lin" valueType="num">
                                      <p:cBhvr>
                                        <p:cTn id="40" dur="500" fill="hold"/>
                                        <p:tgtEl>
                                          <p:spTgt spid="7"/>
                                        </p:tgtEl>
                                        <p:attrNameLst>
                                          <p:attrName>ppt_w</p:attrName>
                                        </p:attrNameLst>
                                      </p:cBhvr>
                                      <p:tavLst>
                                        <p:tav tm="0">
                                          <p:val>
                                            <p:fltVal val="0"/>
                                          </p:val>
                                        </p:tav>
                                        <p:tav tm="100000">
                                          <p:val>
                                            <p:strVal val="#ppt_w"/>
                                          </p:val>
                                        </p:tav>
                                      </p:tavLst>
                                    </p:anim>
                                    <p:anim calcmode="lin" valueType="num">
                                      <p:cBhvr>
                                        <p:cTn id="41" dur="500" fill="hold"/>
                                        <p:tgtEl>
                                          <p:spTgt spid="7"/>
                                        </p:tgtEl>
                                        <p:attrNameLst>
                                          <p:attrName>ppt_h</p:attrName>
                                        </p:attrNameLst>
                                      </p:cBhvr>
                                      <p:tavLst>
                                        <p:tav tm="0">
                                          <p:val>
                                            <p:fltVal val="0"/>
                                          </p:val>
                                        </p:tav>
                                        <p:tav tm="100000">
                                          <p:val>
                                            <p:strVal val="#ppt_h"/>
                                          </p:val>
                                        </p:tav>
                                      </p:tavLst>
                                    </p:anim>
                                    <p:animEffect transition="in" filter="fade">
                                      <p:cBhvr>
                                        <p:cTn id="4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57A1A98-74E6-42F1-828E-D05897A5032B}"/>
              </a:ext>
            </a:extLst>
          </p:cNvPr>
          <p:cNvSpPr>
            <a:spLocks noGrp="1"/>
          </p:cNvSpPr>
          <p:nvPr>
            <p:ph type="title"/>
          </p:nvPr>
        </p:nvSpPr>
        <p:spPr>
          <a:xfrm>
            <a:off x="0" y="-6483"/>
            <a:ext cx="12054625" cy="1325563"/>
          </a:xfrm>
        </p:spPr>
        <p:txBody>
          <a:bodyPr>
            <a:noAutofit/>
          </a:body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 of E-commerce on Food Business</a:t>
            </a:r>
          </a:p>
        </p:txBody>
      </p:sp>
      <p:sp>
        <p:nvSpPr>
          <p:cNvPr id="4" name="TextBox 3">
            <a:extLst>
              <a:ext uri="{FF2B5EF4-FFF2-40B4-BE49-F238E27FC236}">
                <a16:creationId xmlns:a16="http://schemas.microsoft.com/office/drawing/2014/main" id="{09867214-DCAA-45DA-98F5-562409913D15}"/>
              </a:ext>
            </a:extLst>
          </p:cNvPr>
          <p:cNvSpPr txBox="1"/>
          <p:nvPr/>
        </p:nvSpPr>
        <p:spPr>
          <a:xfrm>
            <a:off x="1300924" y="1965890"/>
            <a:ext cx="3852720" cy="461665"/>
          </a:xfrm>
          <a:prstGeom prst="rect">
            <a:avLst/>
          </a:prstGeom>
          <a:noFill/>
        </p:spPr>
        <p:txBody>
          <a:bodyPr wrap="square" rtlCol="0">
            <a:spAutoFit/>
          </a:bodyPr>
          <a:lstStyle/>
          <a:p>
            <a:r>
              <a:rPr lang="en-US" sz="2400" b="1" i="0" dirty="0">
                <a:solidFill>
                  <a:schemeClr val="bg1"/>
                </a:solidFill>
                <a:effectLst/>
                <a:latin typeface="Times New Roman" panose="02020603050405020304" pitchFamily="18" charset="0"/>
                <a:cs typeface="Times New Roman" panose="02020603050405020304" pitchFamily="18" charset="0"/>
              </a:rPr>
              <a:t>Effecti</a:t>
            </a:r>
            <a:r>
              <a:rPr lang="en-US" sz="2400" b="1" dirty="0">
                <a:solidFill>
                  <a:schemeClr val="bg1"/>
                </a:solidFill>
                <a:latin typeface="Times New Roman" panose="02020603050405020304" pitchFamily="18" charset="0"/>
                <a:cs typeface="Times New Roman" panose="02020603050405020304" pitchFamily="18" charset="0"/>
              </a:rPr>
              <a:t>ve Advertisement</a:t>
            </a:r>
            <a:r>
              <a:rPr lang="en-US" sz="2400" b="1" i="0" dirty="0">
                <a:solidFill>
                  <a:schemeClr val="bg1"/>
                </a:solidFill>
                <a:effectLst/>
                <a:latin typeface="Times New Roman" panose="02020603050405020304" pitchFamily="18" charset="0"/>
                <a:cs typeface="Times New Roman" panose="02020603050405020304" pitchFamily="18" charset="0"/>
              </a:rPr>
              <a:t>.</a:t>
            </a:r>
          </a:p>
        </p:txBody>
      </p:sp>
      <p:pic>
        <p:nvPicPr>
          <p:cNvPr id="5" name="Graphic 4" descr="Chicken leg">
            <a:extLst>
              <a:ext uri="{FF2B5EF4-FFF2-40B4-BE49-F238E27FC236}">
                <a16:creationId xmlns:a16="http://schemas.microsoft.com/office/drawing/2014/main" id="{BF8092E2-CAFE-4D36-9BDE-13B28621DEDC}"/>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9127" y="2109918"/>
            <a:ext cx="191107" cy="243565"/>
          </a:xfrm>
          <a:prstGeom prst="rect">
            <a:avLst/>
          </a:prstGeom>
        </p:spPr>
      </p:pic>
      <p:pic>
        <p:nvPicPr>
          <p:cNvPr id="2050" name="Picture 2" descr="How to Spread the Word about Your Business - (GUIDE) SmallBusinessify.com">
            <a:extLst>
              <a:ext uri="{FF2B5EF4-FFF2-40B4-BE49-F238E27FC236}">
                <a16:creationId xmlns:a16="http://schemas.microsoft.com/office/drawing/2014/main" id="{6882BCEC-98C5-4295-865F-9D7973DB1D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127" y="3065262"/>
            <a:ext cx="4464517" cy="327448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Graphical user interface, application&#10;&#10;Description automatically generated">
            <a:extLst>
              <a:ext uri="{FF2B5EF4-FFF2-40B4-BE49-F238E27FC236}">
                <a16:creationId xmlns:a16="http://schemas.microsoft.com/office/drawing/2014/main" id="{75E2D9BD-B705-4877-9001-BAB10F73C9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16" y="3034023"/>
            <a:ext cx="4464517" cy="3305723"/>
          </a:xfrm>
          <a:prstGeom prst="rect">
            <a:avLst/>
          </a:prstGeom>
        </p:spPr>
      </p:pic>
    </p:spTree>
    <p:extLst>
      <p:ext uri="{BB962C8B-B14F-4D97-AF65-F5344CB8AC3E}">
        <p14:creationId xmlns:p14="http://schemas.microsoft.com/office/powerpoint/2010/main" val="317229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2050"/>
                                        </p:tgtEl>
                                        <p:attrNameLst>
                                          <p:attrName>style.visibility</p:attrName>
                                        </p:attrNameLst>
                                      </p:cBhvr>
                                      <p:to>
                                        <p:strVal val="visible"/>
                                      </p:to>
                                    </p:set>
                                    <p:anim calcmode="lin" valueType="num">
                                      <p:cBhvr>
                                        <p:cTn id="26" dur="500" fill="hold"/>
                                        <p:tgtEl>
                                          <p:spTgt spid="2050"/>
                                        </p:tgtEl>
                                        <p:attrNameLst>
                                          <p:attrName>ppt_w</p:attrName>
                                        </p:attrNameLst>
                                      </p:cBhvr>
                                      <p:tavLst>
                                        <p:tav tm="0">
                                          <p:val>
                                            <p:fltVal val="0"/>
                                          </p:val>
                                        </p:tav>
                                        <p:tav tm="100000">
                                          <p:val>
                                            <p:strVal val="#ppt_w"/>
                                          </p:val>
                                        </p:tav>
                                      </p:tavLst>
                                    </p:anim>
                                    <p:anim calcmode="lin" valueType="num">
                                      <p:cBhvr>
                                        <p:cTn id="27" dur="500" fill="hold"/>
                                        <p:tgtEl>
                                          <p:spTgt spid="2050"/>
                                        </p:tgtEl>
                                        <p:attrNameLst>
                                          <p:attrName>ppt_h</p:attrName>
                                        </p:attrNameLst>
                                      </p:cBhvr>
                                      <p:tavLst>
                                        <p:tav tm="0">
                                          <p:val>
                                            <p:fltVal val="0"/>
                                          </p:val>
                                        </p:tav>
                                        <p:tav tm="100000">
                                          <p:val>
                                            <p:strVal val="#ppt_h"/>
                                          </p:val>
                                        </p:tav>
                                      </p:tavLst>
                                    </p:anim>
                                    <p:animEffect transition="in" filter="fade">
                                      <p:cBhvr>
                                        <p:cTn id="28" dur="500"/>
                                        <p:tgtEl>
                                          <p:spTgt spid="2050"/>
                                        </p:tgtEl>
                                      </p:cBhvr>
                                    </p:animEffect>
                                  </p:childTnLst>
                                </p:cTn>
                              </p:par>
                              <p:par>
                                <p:cTn id="29" presetID="53" presetClass="entr" presetSubtype="16"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p:cTn id="31" dur="500" fill="hold"/>
                                        <p:tgtEl>
                                          <p:spTgt spid="9"/>
                                        </p:tgtEl>
                                        <p:attrNameLst>
                                          <p:attrName>ppt_w</p:attrName>
                                        </p:attrNameLst>
                                      </p:cBhvr>
                                      <p:tavLst>
                                        <p:tav tm="0">
                                          <p:val>
                                            <p:fltVal val="0"/>
                                          </p:val>
                                        </p:tav>
                                        <p:tav tm="100000">
                                          <p:val>
                                            <p:strVal val="#ppt_w"/>
                                          </p:val>
                                        </p:tav>
                                      </p:tavLst>
                                    </p:anim>
                                    <p:anim calcmode="lin" valueType="num">
                                      <p:cBhvr>
                                        <p:cTn id="32" dur="500" fill="hold"/>
                                        <p:tgtEl>
                                          <p:spTgt spid="9"/>
                                        </p:tgtEl>
                                        <p:attrNameLst>
                                          <p:attrName>ppt_h</p:attrName>
                                        </p:attrNameLst>
                                      </p:cBhvr>
                                      <p:tavLst>
                                        <p:tav tm="0">
                                          <p:val>
                                            <p:fltVal val="0"/>
                                          </p:val>
                                        </p:tav>
                                        <p:tav tm="100000">
                                          <p:val>
                                            <p:strVal val="#ppt_h"/>
                                          </p:val>
                                        </p:tav>
                                      </p:tavLst>
                                    </p:anim>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C238E4E-BF81-4A0A-87E3-10A6629A60B5}"/>
              </a:ext>
            </a:extLst>
          </p:cNvPr>
          <p:cNvSpPr>
            <a:spLocks noGrp="1"/>
          </p:cNvSpPr>
          <p:nvPr>
            <p:ph type="title"/>
          </p:nvPr>
        </p:nvSpPr>
        <p:spPr>
          <a:xfrm>
            <a:off x="0" y="-6483"/>
            <a:ext cx="12054625" cy="1325563"/>
          </a:xfrm>
        </p:spPr>
        <p:txBody>
          <a:bodyPr>
            <a:noAutofit/>
          </a:bodyPr>
          <a:lstStyle/>
          <a:p>
            <a:r>
              <a:rPr lang="en-US" sz="46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 of E-commerce on Food Business</a:t>
            </a:r>
          </a:p>
        </p:txBody>
      </p:sp>
      <p:sp>
        <p:nvSpPr>
          <p:cNvPr id="4" name="TextBox 3">
            <a:extLst>
              <a:ext uri="{FF2B5EF4-FFF2-40B4-BE49-F238E27FC236}">
                <a16:creationId xmlns:a16="http://schemas.microsoft.com/office/drawing/2014/main" id="{0D57A704-53A8-48C7-A0F3-07F8325DB197}"/>
              </a:ext>
            </a:extLst>
          </p:cNvPr>
          <p:cNvSpPr txBox="1"/>
          <p:nvPr/>
        </p:nvSpPr>
        <p:spPr>
          <a:xfrm>
            <a:off x="767523" y="1978027"/>
            <a:ext cx="4886301" cy="461665"/>
          </a:xfrm>
          <a:prstGeom prst="rect">
            <a:avLst/>
          </a:prstGeom>
          <a:noFill/>
        </p:spPr>
        <p:txBody>
          <a:bodyPr wrap="square" rtlCol="0">
            <a:spAutoFit/>
          </a:bodyPr>
          <a:lstStyle/>
          <a:p>
            <a:r>
              <a:rPr lang="en-US" sz="2400" b="1" dirty="0">
                <a:solidFill>
                  <a:schemeClr val="bg1"/>
                </a:solidFill>
                <a:latin typeface="Times New Roman" panose="02020603050405020304" pitchFamily="18" charset="0"/>
                <a:cs typeface="Times New Roman" panose="02020603050405020304" pitchFamily="18" charset="0"/>
              </a:rPr>
              <a:t>Reducing Unemployment Problem</a:t>
            </a:r>
            <a:r>
              <a:rPr lang="en-US" sz="2400" b="1" i="0" dirty="0">
                <a:solidFill>
                  <a:schemeClr val="bg1"/>
                </a:solidFill>
                <a:effectLst/>
                <a:latin typeface="Times New Roman" panose="02020603050405020304" pitchFamily="18" charset="0"/>
                <a:cs typeface="Times New Roman" panose="02020603050405020304" pitchFamily="18" charset="0"/>
              </a:rPr>
              <a:t>.</a:t>
            </a:r>
          </a:p>
        </p:txBody>
      </p:sp>
      <p:pic>
        <p:nvPicPr>
          <p:cNvPr id="5" name="Graphic 4" descr="Chicken leg">
            <a:extLst>
              <a:ext uri="{FF2B5EF4-FFF2-40B4-BE49-F238E27FC236}">
                <a16:creationId xmlns:a16="http://schemas.microsoft.com/office/drawing/2014/main" id="{55740D2B-2C25-4F0B-A0A5-8837C05628E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55727" y="2122055"/>
            <a:ext cx="191107" cy="243565"/>
          </a:xfrm>
          <a:prstGeom prst="rect">
            <a:avLst/>
          </a:prstGeom>
        </p:spPr>
      </p:pic>
      <p:pic>
        <p:nvPicPr>
          <p:cNvPr id="6" name="Picture 4" descr="United States Unemployment - History, Causes &amp; Consequences">
            <a:extLst>
              <a:ext uri="{FF2B5EF4-FFF2-40B4-BE49-F238E27FC236}">
                <a16:creationId xmlns:a16="http://schemas.microsoft.com/office/drawing/2014/main" id="{6D4A373C-8620-4CB5-AD76-9E37CA16F0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904" y="3058298"/>
            <a:ext cx="3076139" cy="265706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A picture containing outdoor, plant, store, furniture&#10;&#10;Description automatically generated">
            <a:extLst>
              <a:ext uri="{FF2B5EF4-FFF2-40B4-BE49-F238E27FC236}">
                <a16:creationId xmlns:a16="http://schemas.microsoft.com/office/drawing/2014/main" id="{9FCF69C6-3127-4286-B11C-45A0F63545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89242" y="3039078"/>
            <a:ext cx="3076140" cy="2657067"/>
          </a:xfrm>
          <a:prstGeom prst="rect">
            <a:avLst/>
          </a:prstGeom>
        </p:spPr>
      </p:pic>
      <p:pic>
        <p:nvPicPr>
          <p:cNvPr id="9" name="Picture 8" descr="Graphical user interface&#10;&#10;Description automatically generated">
            <a:extLst>
              <a:ext uri="{FF2B5EF4-FFF2-40B4-BE49-F238E27FC236}">
                <a16:creationId xmlns:a16="http://schemas.microsoft.com/office/drawing/2014/main" id="{AABE5C3E-AC57-462C-9B7C-AA06A611230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23957" y="3048687"/>
            <a:ext cx="3076139" cy="2637847"/>
          </a:xfrm>
          <a:prstGeom prst="rect">
            <a:avLst/>
          </a:prstGeom>
        </p:spPr>
      </p:pic>
    </p:spTree>
    <p:extLst>
      <p:ext uri="{BB962C8B-B14F-4D97-AF65-F5344CB8AC3E}">
        <p14:creationId xmlns:p14="http://schemas.microsoft.com/office/powerpoint/2010/main" val="12295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500" fill="hold"/>
                                        <p:tgtEl>
                                          <p:spTgt spid="6"/>
                                        </p:tgtEl>
                                        <p:attrNameLst>
                                          <p:attrName>ppt_w</p:attrName>
                                        </p:attrNameLst>
                                      </p:cBhvr>
                                      <p:tavLst>
                                        <p:tav tm="0">
                                          <p:val>
                                            <p:fltVal val="0"/>
                                          </p:val>
                                        </p:tav>
                                        <p:tav tm="100000">
                                          <p:val>
                                            <p:strVal val="#ppt_w"/>
                                          </p:val>
                                        </p:tav>
                                      </p:tavLst>
                                    </p:anim>
                                    <p:anim calcmode="lin" valueType="num">
                                      <p:cBhvr>
                                        <p:cTn id="27" dur="500" fill="hold"/>
                                        <p:tgtEl>
                                          <p:spTgt spid="6"/>
                                        </p:tgtEl>
                                        <p:attrNameLst>
                                          <p:attrName>ppt_h</p:attrName>
                                        </p:attrNameLst>
                                      </p:cBhvr>
                                      <p:tavLst>
                                        <p:tav tm="0">
                                          <p:val>
                                            <p:fltVal val="0"/>
                                          </p:val>
                                        </p:tav>
                                        <p:tav tm="100000">
                                          <p:val>
                                            <p:strVal val="#ppt_h"/>
                                          </p:val>
                                        </p:tav>
                                      </p:tavLst>
                                    </p:anim>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 calcmode="lin" valueType="num">
                                      <p:cBhvr>
                                        <p:cTn id="33" dur="500" fill="hold"/>
                                        <p:tgtEl>
                                          <p:spTgt spid="8"/>
                                        </p:tgtEl>
                                        <p:attrNameLst>
                                          <p:attrName>ppt_w</p:attrName>
                                        </p:attrNameLst>
                                      </p:cBhvr>
                                      <p:tavLst>
                                        <p:tav tm="0">
                                          <p:val>
                                            <p:fltVal val="0"/>
                                          </p:val>
                                        </p:tav>
                                        <p:tav tm="100000">
                                          <p:val>
                                            <p:strVal val="#ppt_w"/>
                                          </p:val>
                                        </p:tav>
                                      </p:tavLst>
                                    </p:anim>
                                    <p:anim calcmode="lin" valueType="num">
                                      <p:cBhvr>
                                        <p:cTn id="34" dur="500" fill="hold"/>
                                        <p:tgtEl>
                                          <p:spTgt spid="8"/>
                                        </p:tgtEl>
                                        <p:attrNameLst>
                                          <p:attrName>ppt_h</p:attrName>
                                        </p:attrNameLst>
                                      </p:cBhvr>
                                      <p:tavLst>
                                        <p:tav tm="0">
                                          <p:val>
                                            <p:fltVal val="0"/>
                                          </p:val>
                                        </p:tav>
                                        <p:tav tm="100000">
                                          <p:val>
                                            <p:strVal val="#ppt_h"/>
                                          </p:val>
                                        </p:tav>
                                      </p:tavLst>
                                    </p:anim>
                                    <p:animEffect transition="in" filter="fad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 calcmode="lin" valueType="num">
                                      <p:cBhvr>
                                        <p:cTn id="40" dur="500" fill="hold"/>
                                        <p:tgtEl>
                                          <p:spTgt spid="9"/>
                                        </p:tgtEl>
                                        <p:attrNameLst>
                                          <p:attrName>ppt_w</p:attrName>
                                        </p:attrNameLst>
                                      </p:cBhvr>
                                      <p:tavLst>
                                        <p:tav tm="0">
                                          <p:val>
                                            <p:fltVal val="0"/>
                                          </p:val>
                                        </p:tav>
                                        <p:tav tm="100000">
                                          <p:val>
                                            <p:strVal val="#ppt_w"/>
                                          </p:val>
                                        </p:tav>
                                      </p:tavLst>
                                    </p:anim>
                                    <p:anim calcmode="lin" valueType="num">
                                      <p:cBhvr>
                                        <p:cTn id="41" dur="500" fill="hold"/>
                                        <p:tgtEl>
                                          <p:spTgt spid="9"/>
                                        </p:tgtEl>
                                        <p:attrNameLst>
                                          <p:attrName>ppt_h</p:attrName>
                                        </p:attrNameLst>
                                      </p:cBhvr>
                                      <p:tavLst>
                                        <p:tav tm="0">
                                          <p:val>
                                            <p:fltVal val="0"/>
                                          </p:val>
                                        </p:tav>
                                        <p:tav tm="100000">
                                          <p:val>
                                            <p:strVal val="#ppt_h"/>
                                          </p:val>
                                        </p:tav>
                                      </p:tavLst>
                                    </p:anim>
                                    <p:animEffect transition="in" filter="fade">
                                      <p:cBhvr>
                                        <p:cTn id="4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9DA4EC451274418BD772DAE4D0B203" ma:contentTypeVersion="11" ma:contentTypeDescription="Create a new document." ma:contentTypeScope="" ma:versionID="91a722b1b71483aa1f445664bb749cca">
  <xsd:schema xmlns:xsd="http://www.w3.org/2001/XMLSchema" xmlns:xs="http://www.w3.org/2001/XMLSchema" xmlns:p="http://schemas.microsoft.com/office/2006/metadata/properties" xmlns:ns2="5706c2f5-5e2f-4ca1-9fd4-76e73a9716bb" targetNamespace="http://schemas.microsoft.com/office/2006/metadata/properties" ma:root="true" ma:fieldsID="9ec0a7b7d274586b26215d50643eb676" ns2:_="">
    <xsd:import namespace="5706c2f5-5e2f-4ca1-9fd4-76e73a9716bb"/>
    <xsd:element name="properties">
      <xsd:complexType>
        <xsd:sequence>
          <xsd:element name="documentManagement">
            <xsd:complexType>
              <xsd:all>
                <xsd:element ref="ns2:ReferenceId"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06c2f5-5e2f-4ca1-9fd4-76e73a9716bb"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DateTaken" ma:index="11" nillable="true" ma:displayName="MediaServiceDateTaken" ma:hidden="true" ma:internalName="MediaServiceDateTaken"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5706c2f5-5e2f-4ca1-9fd4-76e73a9716bb" xsi:nil="true"/>
  </documentManagement>
</p:properties>
</file>

<file path=customXml/itemProps1.xml><?xml version="1.0" encoding="utf-8"?>
<ds:datastoreItem xmlns:ds="http://schemas.openxmlformats.org/officeDocument/2006/customXml" ds:itemID="{E702FF16-9859-4C85-9ACE-5078CAEE3E0F}"/>
</file>

<file path=customXml/itemProps2.xml><?xml version="1.0" encoding="utf-8"?>
<ds:datastoreItem xmlns:ds="http://schemas.openxmlformats.org/officeDocument/2006/customXml" ds:itemID="{858575B4-C68A-48AC-9F00-CEA4840EC0F9}"/>
</file>

<file path=customXml/itemProps3.xml><?xml version="1.0" encoding="utf-8"?>
<ds:datastoreItem xmlns:ds="http://schemas.openxmlformats.org/officeDocument/2006/customXml" ds:itemID="{0E658C4B-7FD3-48BF-A536-0AB33C8C06B3}"/>
</file>

<file path=docProps/app.xml><?xml version="1.0" encoding="utf-8"?>
<Properties xmlns="http://schemas.openxmlformats.org/officeDocument/2006/extended-properties" xmlns:vt="http://schemas.openxmlformats.org/officeDocument/2006/docPropsVTypes">
  <TotalTime>881</TotalTime>
  <Words>323</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Impact Of E-Commerce On Food Business</vt:lpstr>
      <vt:lpstr>What is E-Commerce?</vt:lpstr>
      <vt:lpstr>How does E-Commerce Work?</vt:lpstr>
      <vt:lpstr>How to Market Your E-Commerce Food Business</vt:lpstr>
      <vt:lpstr>Advantages of E-commerce on Food Business</vt:lpstr>
      <vt:lpstr>PowerPoint Presentation</vt:lpstr>
      <vt:lpstr>Advantages of E-commerce on Food Business</vt:lpstr>
      <vt:lpstr>Advantages of E-commerce on Food Business</vt:lpstr>
      <vt:lpstr>Disadvantages of E-commerce on Food Business</vt:lpstr>
      <vt:lpstr>Disadvantages of E-commerce on Food Business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YT RAISING WORLD</dc:creator>
  <cp:lastModifiedBy>MD. SHOHANUR RAHMAN SHOHAN</cp:lastModifiedBy>
  <cp:revision>22</cp:revision>
  <dcterms:created xsi:type="dcterms:W3CDTF">2018-11-26T06:50:02Z</dcterms:created>
  <dcterms:modified xsi:type="dcterms:W3CDTF">2022-04-06T17:44:54Z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0x010100849DA4EC451274418BD772DAE4D0B203</vt:lpwstr>
  </property>
</Properties>
</file>