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647-00D5-D561-C669-022456E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18E54-F7A7-9228-170B-A024048A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B4ED-EEDA-359D-6F36-E5CB1E6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C619-C0BC-822A-73AC-B8F45B9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4BF3-5D12-B015-2421-E95B802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B2BD-DE1C-951B-3D8E-B26885D8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C8A2-2077-FE91-2964-7D63F9C1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F078-15D0-7FF6-6448-EAABED99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0D17-8BAA-A155-B5CF-02BE81D5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5B94-5C8E-E7D5-6F28-79A0356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5E334-C301-C71D-2D6E-535B04E7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F2C37-1639-9C47-CB6B-5C4349F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A67F-D753-062F-AFD4-652A66D9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225E-35FF-DBAC-D061-82DA899F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4AD1-6E9E-73B1-6A14-43270A8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0D2C-7A21-8753-FA00-899E16C0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35DC-BBA6-C2A6-52C8-65418D95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435C-A6AD-D0A4-72B2-5DF0FCF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5CBE-B6A9-ABA6-7072-BC59E6F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E721-22C6-6F2E-E153-E437FA50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5A2-376D-F4CA-2DF9-B92507D2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9DD5-C925-888D-17A0-277AAF305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1AC-6FE0-A79F-3CEA-929B150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B95E-C970-1644-F8E9-69D54F2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D3B7-0AD5-2C8E-6A69-0176D9F8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1ED9-5744-C5BE-C760-A91053C6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6B53-4704-8A07-DE94-2DE4B0262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D738E-9B5B-92AC-7687-1BE71E04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BD394-8464-7F67-7BE1-1B8133C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EF51-A73B-A5FF-735F-484DF9F5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F1BC-A509-77AE-F1B4-17632F10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A06E-EC1D-FF81-1F0B-5C4AE5F4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38F4-8091-96B4-6672-16D79442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AED2-5484-F766-5023-369D3DEE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05239-FA49-3EDA-6C6F-C8EA1C1A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537C5-6711-7F87-2B8A-56D20FB6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1045E-194C-92BC-F332-A12CE2B3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3EF66-727C-9801-7F24-3CF98095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69C61-0280-BBCE-24CB-EDB6EBB3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85AC-B2A3-DF46-478E-BC9C7D8C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BE53-0A94-ACB8-AC6D-F98DA6EE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E49C-F653-3038-5270-8AF969E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3C215-6147-289E-A337-C7FD643D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FDCB0-F0E8-114F-5A7A-2034979A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644E6-119B-BB95-A101-3C7E80BB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38FE0-671B-511E-3D8C-D59F0E4E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5B29-2748-12B2-EA75-853B3CBD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6BE0-A2DC-CD76-2D5C-C894BC1A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5F400-A30D-B626-49B9-46F38C3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7C42-A828-F9D3-88E4-C63A24BA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7E88-0965-39C3-0AE3-D6171B7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7918-CB99-0AA8-CF59-D88EE477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5B9D-C13C-E256-93DC-3F1D6876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5F5E4-BDDA-4E8A-F1ED-A929D82FE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76B7-5D8A-EC8C-E002-C7E6E170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A60F-2995-BD03-A26B-21834F1D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4224-69AB-5832-0357-986F23E9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8B7E-805E-820D-260B-69C82FA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F43B0-957F-6755-9B89-71C07DC6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588D-600D-C170-BFAB-0669A588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F9C5-E422-14BB-AE32-0DA463CB5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B4E8-25E2-4FD9-8E71-BEA2934CD69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99E8-6117-FF1D-8CD6-2956D66B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EF01-D9FE-21FE-837E-698AB7FC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5807-BD53-4B24-A940-76A7EC89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3637-EE41-7EC7-933C-72B5B6B03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E076-9F59-7C34-635D-F8447F52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2B70-9818-88C3-B2FE-7B96D1F1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1C6-2A4B-40F0-23DC-C88E0C8A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685E4-39EF-ED55-9844-5CC4A7D4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96" y="1644906"/>
            <a:ext cx="8111808" cy="45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B29-E57C-7820-ED38-D22C8A55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BE0C-2F4F-7C75-9A6B-633DF16F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64CF8-66A6-41B8-CAA6-AC0D1215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15" y="2369820"/>
            <a:ext cx="8795969" cy="2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6807-CB12-4CA6-49E5-B404C605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90CB-A7E7-FB8E-6044-48B09313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87B4C-D48C-4217-79DE-A97A2BD0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42" y="2310129"/>
            <a:ext cx="5339715" cy="32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185-E4BD-D886-D986-9ACBF89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73C6-6E17-A62E-07C6-DC6539F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0A800-3A36-2E28-9F64-1554173A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22" y="2220594"/>
            <a:ext cx="8923555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3966-708F-A8F0-CB9C-098D6B75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6647-99E2-6380-1737-1F8319FD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8CB-A495-8FBC-DCE8-2533CAFF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96" y="1825625"/>
            <a:ext cx="9060231" cy="206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B4699-FC84-4786-03CC-F57DFF97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6" y="4177928"/>
            <a:ext cx="9391969" cy="17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918A-E7CC-26C6-0543-7E456623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766D-98EF-62A0-AC62-2C61C68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30D62-4D35-E1CC-1E1D-1DAFF009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39" y="2803842"/>
            <a:ext cx="9508122" cy="23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D062-FCFA-B5CA-CA64-3D8B9B2B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D9AE-C2FB-7C58-CB36-D5D05F7D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93C95A-E5B4-26AB-EE90-746023AF3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10868"/>
              </p:ext>
            </p:extLst>
          </p:nvPr>
        </p:nvGraphicFramePr>
        <p:xfrm>
          <a:off x="1721410" y="1933813"/>
          <a:ext cx="8749180" cy="299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56320" imgH="1625760" progId="PBrush">
                  <p:embed/>
                </p:oleObj>
              </mc:Choice>
              <mc:Fallback>
                <p:oleObj name="Bitmap Image" r:id="rId2" imgW="4756320" imgH="162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1410" y="1933813"/>
                        <a:ext cx="8749180" cy="2990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AD2EDE-14AB-EB69-F8C2-CAEBA9781351}"/>
              </a:ext>
            </a:extLst>
          </p:cNvPr>
          <p:cNvSpPr/>
          <p:nvPr/>
        </p:nvSpPr>
        <p:spPr>
          <a:xfrm>
            <a:off x="4328160" y="2580640"/>
            <a:ext cx="2326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D.get</a:t>
            </a:r>
            <a:r>
              <a:rPr lang="en-AU" sz="2400" dirty="0"/>
              <a:t>(‘food’)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1C17E5-36C0-64F1-608C-E02B0E2A5D96}"/>
              </a:ext>
            </a:extLst>
          </p:cNvPr>
          <p:cNvCxnSpPr>
            <a:cxnSpLocks/>
          </p:cNvCxnSpPr>
          <p:nvPr/>
        </p:nvCxnSpPr>
        <p:spPr>
          <a:xfrm>
            <a:off x="3769360" y="2865120"/>
            <a:ext cx="4876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01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C9B-7056-8695-ACCD-9A3B7B5C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C6C-BE28-5440-638C-EC8A9451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2DCD02-0C5C-0F38-E6DA-A492F896F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02056"/>
              </p:ext>
            </p:extLst>
          </p:nvPr>
        </p:nvGraphicFramePr>
        <p:xfrm>
          <a:off x="1785886" y="2288024"/>
          <a:ext cx="8620227" cy="342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79960" imgH="2019240" progId="PBrush">
                  <p:embed/>
                </p:oleObj>
              </mc:Choice>
              <mc:Fallback>
                <p:oleObj name="Bitmap Image" r:id="rId2" imgW="507996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5886" y="2288024"/>
                        <a:ext cx="8620227" cy="342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54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EAD-C663-8412-9C27-0E48A8CE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08A5-4A94-0C02-5F4E-4CC507BE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35998E-AB38-17F2-A776-ECC0DF7F3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7940"/>
              </p:ext>
            </p:extLst>
          </p:nvPr>
        </p:nvGraphicFramePr>
        <p:xfrm>
          <a:off x="1490661" y="543352"/>
          <a:ext cx="9579765" cy="577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29440" imgH="3753000" progId="PBrush">
                  <p:embed/>
                </p:oleObj>
              </mc:Choice>
              <mc:Fallback>
                <p:oleObj name="Bitmap Image" r:id="rId2" imgW="6229440" imgH="3753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0661" y="543352"/>
                        <a:ext cx="9579765" cy="577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65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E913-E0C6-6A45-4173-18275A21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7F95-F94E-06DE-E140-4647AFF9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072049-D8CD-5B55-1739-C5598B9AF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674340"/>
              </p:ext>
            </p:extLst>
          </p:nvPr>
        </p:nvGraphicFramePr>
        <p:xfrm>
          <a:off x="2124142" y="1825625"/>
          <a:ext cx="7943715" cy="419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51360" imgH="2558880" progId="PBrush">
                  <p:embed/>
                </p:oleObj>
              </mc:Choice>
              <mc:Fallback>
                <p:oleObj name="Bitmap Image" r:id="rId2" imgW="4851360" imgH="255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4142" y="1825625"/>
                        <a:ext cx="7943715" cy="4190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12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3038-E421-9DBA-46F2-E39BDA67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C544-8942-9E8E-AB00-BDAA940E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5AECE-59EE-9468-16A0-F66DC335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7" y="2799274"/>
            <a:ext cx="10289483" cy="16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6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9B98-DAD2-15A6-58B6-B33F35B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D9EA-07A2-094A-A3EB-8AFEDDE1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0B53C9-475E-8435-C08A-BD771FC73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03116"/>
              </p:ext>
            </p:extLst>
          </p:nvPr>
        </p:nvGraphicFramePr>
        <p:xfrm>
          <a:off x="1408806" y="1825625"/>
          <a:ext cx="9374387" cy="416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43640" imgH="2463840" progId="PBrush">
                  <p:embed/>
                </p:oleObj>
              </mc:Choice>
              <mc:Fallback>
                <p:oleObj name="Bitmap Image" r:id="rId2" imgW="5543640" imgH="246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8806" y="1825625"/>
                        <a:ext cx="9374387" cy="4166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10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CA-2298-FB5D-8D32-04CAB88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if</a:t>
            </a:r>
            <a:r>
              <a:rPr lang="en-AU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D816-C63D-CD70-D49A-1B3BE842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663015-D6C2-5B62-A60A-8B2C0642D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452867"/>
              </p:ext>
            </p:extLst>
          </p:nvPr>
        </p:nvGraphicFramePr>
        <p:xfrm>
          <a:off x="1928940" y="1825625"/>
          <a:ext cx="833412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51400" imgH="2324160" progId="PBrush">
                  <p:embed/>
                </p:oleObj>
              </mc:Choice>
              <mc:Fallback>
                <p:oleObj name="Bitmap Image" r:id="rId2" imgW="4451400" imgH="23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8940" y="1825625"/>
                        <a:ext cx="833412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27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3409-2235-8C3E-F5DE-F850CC3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for</a:t>
            </a:r>
            <a:r>
              <a:rPr lang="en-AU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37AF-2E05-8250-57C1-A0878983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3C2B24-7CE1-0587-0E47-82B432B62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59563"/>
              </p:ext>
            </p:extLst>
          </p:nvPr>
        </p:nvGraphicFramePr>
        <p:xfrm>
          <a:off x="2297634" y="2618423"/>
          <a:ext cx="7596732" cy="276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94200" imgH="1454040" progId="PBrush">
                  <p:embed/>
                </p:oleObj>
              </mc:Choice>
              <mc:Fallback>
                <p:oleObj name="Bitmap Image" r:id="rId2" imgW="3994200" imgH="145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7634" y="2618423"/>
                        <a:ext cx="7596732" cy="2765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89D407-7D58-6525-FF1C-177EE9AE5C2F}"/>
              </a:ext>
            </a:extLst>
          </p:cNvPr>
          <p:cNvSpPr/>
          <p:nvPr/>
        </p:nvSpPr>
        <p:spPr>
          <a:xfrm>
            <a:off x="6866686" y="1825625"/>
            <a:ext cx="30276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See enumerate()</a:t>
            </a:r>
          </a:p>
        </p:txBody>
      </p:sp>
    </p:spTree>
    <p:extLst>
      <p:ext uri="{BB962C8B-B14F-4D97-AF65-F5344CB8AC3E}">
        <p14:creationId xmlns:p14="http://schemas.microsoft.com/office/powerpoint/2010/main" val="204538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C6-555B-C9DD-3324-52744D3A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36BF-5FB9-F9BD-7EE1-161B9FF1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7DFB85-8423-0F63-A8E9-D7FF3ABDC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50970"/>
              </p:ext>
            </p:extLst>
          </p:nvPr>
        </p:nvGraphicFramePr>
        <p:xfrm>
          <a:off x="2041801" y="792480"/>
          <a:ext cx="8108398" cy="538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76920" imgH="3238560" progId="PBrush">
                  <p:embed/>
                </p:oleObj>
              </mc:Choice>
              <mc:Fallback>
                <p:oleObj name="Bitmap Image" r:id="rId2" imgW="4876920" imgH="3238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1801" y="792480"/>
                        <a:ext cx="8108398" cy="5384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37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812-E504-7EB6-DF69-93851754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224A-F02F-3DFE-BCA3-5472DB3E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ED0CD50-A602-8635-AC2E-8BC9D4922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35509"/>
              </p:ext>
            </p:extLst>
          </p:nvPr>
        </p:nvGraphicFramePr>
        <p:xfrm>
          <a:off x="926813" y="1998186"/>
          <a:ext cx="10426987" cy="400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14960" imgH="2349360" progId="PBrush">
                  <p:embed/>
                </p:oleObj>
              </mc:Choice>
              <mc:Fallback>
                <p:oleObj name="Bitmap Image" r:id="rId2" imgW="6114960" imgH="234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6813" y="1998186"/>
                        <a:ext cx="10426987" cy="400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62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BFD-24B4-AEF3-D60B-185A9AB1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DE97-E477-84C0-A03B-B9350F2A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DC60E7F-D40E-2B41-8DFD-A6F948304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3013"/>
              </p:ext>
            </p:extLst>
          </p:nvPr>
        </p:nvGraphicFramePr>
        <p:xfrm>
          <a:off x="838200" y="1825625"/>
          <a:ext cx="3933825" cy="273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076480" imgH="1441440" progId="PBrush">
                  <p:embed/>
                </p:oleObj>
              </mc:Choice>
              <mc:Fallback>
                <p:oleObj name="Bitmap Image" r:id="rId2" imgW="2076480" imgH="1441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3933825" cy="273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98F3CD-91C5-C4D1-E009-5C1CAEDCC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44776"/>
              </p:ext>
            </p:extLst>
          </p:nvPr>
        </p:nvGraphicFramePr>
        <p:xfrm>
          <a:off x="6129625" y="1825624"/>
          <a:ext cx="5224175" cy="273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793960" imgH="1460520" progId="PBrush">
                  <p:embed/>
                </p:oleObj>
              </mc:Choice>
              <mc:Fallback>
                <p:oleObj name="Bitmap Image" r:id="rId4" imgW="2793960" imgH="1460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9625" y="1825624"/>
                        <a:ext cx="5224175" cy="2730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60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72AB-1028-093F-2294-B312124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match</a:t>
            </a:r>
            <a:r>
              <a:rPr lang="en-AU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5A81-5FB2-3474-4FF4-D1749F8B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B4D0A3-C836-CAE7-B173-B3EAF6499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8468" y="2304098"/>
          <a:ext cx="9395064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71960" imgH="1797120" progId="PBrush">
                  <p:embed/>
                </p:oleObj>
              </mc:Choice>
              <mc:Fallback>
                <p:oleObj name="Bitmap Image" r:id="rId2" imgW="4971960" imgH="179712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B4D0A3-C836-CAE7-B173-B3EAF6499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8468" y="2304098"/>
                        <a:ext cx="9395064" cy="339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38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E891-12A0-2664-A49F-394C362A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1286-09AD-1A82-A7D7-2E14C802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6BAF2E-18E0-3A57-153A-7F86B697D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89648"/>
              </p:ext>
            </p:extLst>
          </p:nvPr>
        </p:nvGraphicFramePr>
        <p:xfrm>
          <a:off x="2433637" y="1825625"/>
          <a:ext cx="7324725" cy="442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33880" imgH="2495520" progId="PBrush">
                  <p:embed/>
                </p:oleObj>
              </mc:Choice>
              <mc:Fallback>
                <p:oleObj name="Bitmap Image" r:id="rId2" imgW="4133880" imgH="2495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3637" y="1825625"/>
                        <a:ext cx="7324725" cy="442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36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66B-FEA1-5153-5EF2-BAA2DC7D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35A4-3CD6-2ED9-04F4-D191E255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23AEF1-AEF5-3B91-12C5-BA4B5D16A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37039"/>
              </p:ext>
            </p:extLst>
          </p:nvPr>
        </p:nvGraphicFramePr>
        <p:xfrm>
          <a:off x="1934820" y="2249805"/>
          <a:ext cx="8322359" cy="350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37240" imgH="1994040" progId="PBrush">
                  <p:embed/>
                </p:oleObj>
              </mc:Choice>
              <mc:Fallback>
                <p:oleObj name="Bitmap Image" r:id="rId2" imgW="4737240" imgH="199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4820" y="2249805"/>
                        <a:ext cx="8322359" cy="3502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55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26B1-326F-5327-F778-A7CF7ACD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89B2-D074-7748-E7C0-D0CA6208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BBE06A-6504-065F-2570-FC6504310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81873"/>
              </p:ext>
            </p:extLst>
          </p:nvPr>
        </p:nvGraphicFramePr>
        <p:xfrm>
          <a:off x="1778425" y="0"/>
          <a:ext cx="8635150" cy="676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10400" imgH="4552920" progId="PBrush">
                  <p:embed/>
                </p:oleObj>
              </mc:Choice>
              <mc:Fallback>
                <p:oleObj name="Bitmap Image" r:id="rId2" imgW="581040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8425" y="0"/>
                        <a:ext cx="8635150" cy="676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85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5DE0-DBB0-391D-C284-026CD772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0A2D-C010-7521-30A7-75983665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31A-91C2-AC2B-5D41-EB27D2F7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0" y="1825625"/>
            <a:ext cx="7762620" cy="37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8549-866F-DC3B-145F-8302295A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A65E-0538-2411-37BA-A92581A3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57690-8453-0776-43FD-668045CC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6" y="1467168"/>
            <a:ext cx="9358214" cy="222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77DBA-B16B-1C9D-3304-85B34FF8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4048700"/>
            <a:ext cx="4796283" cy="1775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7E8DC-C311-2BB8-18E9-CA650F354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63" y="4048699"/>
            <a:ext cx="4601717" cy="18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D437-43CD-4F0C-65A1-BB00D853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C184-0C87-4158-2778-7F4BE77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B6F24-7356-A611-4F93-BABFC102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54" y="1461340"/>
            <a:ext cx="8325485" cy="2197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A443C-A592-333A-8939-D3B51FB5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4" y="3459152"/>
            <a:ext cx="6791325" cy="129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D3C66-0B92-88C3-D734-265E37D9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435" y="4690015"/>
            <a:ext cx="6161405" cy="12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90E0-72C0-4C66-03EB-330D6965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16F7-2B14-E904-863E-3C09CE33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953D6-9849-16C1-F6DD-F50B216D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68" y="1404937"/>
            <a:ext cx="6943463" cy="129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D345-BA6C-7703-FC89-BFD3D50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47" y="2698750"/>
            <a:ext cx="7366633" cy="33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7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AE21-40A3-A394-265A-7B8F4755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225E-9171-13C6-8735-144FF9F2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E04CE-8814-2C70-C2E3-238314D8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05" y="1132681"/>
            <a:ext cx="6751390" cy="229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6CED6-9A70-BFC1-EEFD-3981D8FD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75" y="3652520"/>
            <a:ext cx="7511300" cy="24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E652-4F22-DE94-9305-091031A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E662-1174-E764-0ED5-45B1C77A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4F074-418E-F508-9DFD-07EA849B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45" y="2448242"/>
            <a:ext cx="8760110" cy="25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A18-40DF-75EB-4176-FFAB7F2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E32-7155-714C-2572-3B0CDA03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ECE25-FBAB-BB48-FE94-CF4C7731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44" y="1825625"/>
            <a:ext cx="7963311" cy="40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</Words>
  <Application>Microsoft Office PowerPoint</Application>
  <PresentationFormat>Widescreen</PresentationFormat>
  <Paragraphs>13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Numbers</vt:lpstr>
      <vt:lpstr>String</vt:lpstr>
      <vt:lpstr>PowerPoint Presentation</vt:lpstr>
      <vt:lpstr>PowerPoint Presentation</vt:lpstr>
      <vt:lpstr>PowerPoint Presentation</vt:lpstr>
      <vt:lpstr>PowerPoint Presentation</vt:lpstr>
      <vt:lpstr>Lists</vt:lpstr>
      <vt:lpstr>PowerPoint Presentation</vt:lpstr>
      <vt:lpstr>PowerPoint Presentation</vt:lpstr>
      <vt:lpstr>PowerPoint Presentation</vt:lpstr>
      <vt:lpstr>List comprehensions</vt:lpstr>
      <vt:lpstr>PowerPoint Presentation</vt:lpstr>
      <vt:lpstr>Dictionaries</vt:lpstr>
      <vt:lpstr>PowerPoint Presentation</vt:lpstr>
      <vt:lpstr>PowerPoint Presentation</vt:lpstr>
      <vt:lpstr>Tuples</vt:lpstr>
      <vt:lpstr>Sets</vt:lpstr>
      <vt:lpstr>if Statements</vt:lpstr>
      <vt:lpstr>for Statements</vt:lpstr>
      <vt:lpstr>PowerPoint Presentation</vt:lpstr>
      <vt:lpstr>PowerPoint Presentation</vt:lpstr>
      <vt:lpstr>PowerPoint Presentation</vt:lpstr>
      <vt:lpstr>match Statements</vt:lpstr>
      <vt:lpstr>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Abdus Salam</cp:lastModifiedBy>
  <cp:revision>3</cp:revision>
  <dcterms:created xsi:type="dcterms:W3CDTF">2022-09-25T10:16:52Z</dcterms:created>
  <dcterms:modified xsi:type="dcterms:W3CDTF">2022-09-25T16:55:49Z</dcterms:modified>
</cp:coreProperties>
</file>