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0B126-3719-4EC9-AEF9-E2DBA46141F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19123F-9980-4E55-8C9B-C6F79FF702C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Understand the machine learning project pipeline:</a:t>
          </a:r>
          <a:endParaRPr lang="en-US" b="1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Learn h</a:t>
          </a:r>
          <a:r>
            <a:rPr lang="en-US" b="1"/>
            <a:t>ow to approach a new problem from scratch</a:t>
          </a:r>
          <a:r>
            <a:rPr lang="en-US"/>
            <a:t/>
          </a:r>
          <a:endParaRPr lang="en-US"/>
        </a:p>
      </dgm:t>
    </dgm:pt>
    <dgm:pt modelId="{BEA35F32-E8D5-49AE-BB86-B3730E916226}" cxnId="{481FE56B-1FFA-4E70-A05A-321C758FA99C}" type="parTrans">
      <dgm:prSet/>
      <dgm:spPr/>
      <dgm:t>
        <a:bodyPr/>
        <a:lstStyle/>
        <a:p>
          <a:endParaRPr lang="en-US"/>
        </a:p>
      </dgm:t>
    </dgm:pt>
    <dgm:pt modelId="{398193E6-A83E-4E9C-9204-0ABFA41F4ACF}" cxnId="{481FE56B-1FFA-4E70-A05A-321C758FA99C}" type="sibTrans">
      <dgm:prSet/>
      <dgm:spPr/>
      <dgm:t>
        <a:bodyPr/>
        <a:lstStyle/>
        <a:p>
          <a:endParaRPr lang="en-US"/>
        </a:p>
      </dgm:t>
    </dgm:pt>
    <dgm:pt modelId="{4ACB1861-0BC4-423E-8AB0-39F992A98C7A}">
      <dgm:prSet/>
      <dgm:spPr/>
      <dgm:t>
        <a:bodyPr/>
        <a:lstStyle/>
        <a:p>
          <a:r>
            <a:rPr lang="en-US" b="1"/>
            <a:t>Explore each stage</a:t>
          </a:r>
          <a:endParaRPr lang="en-US"/>
        </a:p>
      </dgm:t>
    </dgm:pt>
    <dgm:pt modelId="{541736F5-C28B-41C4-8AC2-BA6CE77D4F1D}" cxnId="{0819351E-28A0-4226-939C-7422F95950E4}" type="parTrans">
      <dgm:prSet/>
      <dgm:spPr/>
      <dgm:t>
        <a:bodyPr/>
        <a:lstStyle/>
        <a:p>
          <a:endParaRPr lang="en-US"/>
        </a:p>
      </dgm:t>
    </dgm:pt>
    <dgm:pt modelId="{6A00D918-1920-47F6-8860-A4751CA01F22}" cxnId="{0819351E-28A0-4226-939C-7422F95950E4}" type="sibTrans">
      <dgm:prSet/>
      <dgm:spPr/>
      <dgm:t>
        <a:bodyPr/>
        <a:lstStyle/>
        <a:p>
          <a:endParaRPr lang="en-US"/>
        </a:p>
      </dgm:t>
    </dgm:pt>
    <dgm:pt modelId="{9A157651-2BCB-4937-A161-36DC7A2D2862}" type="pres">
      <dgm:prSet presAssocID="{9EC0B126-3719-4EC9-AEF9-E2DBA46141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E79EF4-D596-46B8-BB9E-C42D85E9083F}" type="pres">
      <dgm:prSet presAssocID="{8119123F-9980-4E55-8C9B-C6F79FF702CC}" presName="hierRoot1" presStyleCnt="0"/>
      <dgm:spPr/>
    </dgm:pt>
    <dgm:pt modelId="{48A5F6DF-93EA-4DA2-AB44-6D6F81A12846}" type="pres">
      <dgm:prSet presAssocID="{8119123F-9980-4E55-8C9B-C6F79FF702CC}" presName="composite" presStyleCnt="0"/>
      <dgm:spPr/>
    </dgm:pt>
    <dgm:pt modelId="{1CE12F91-D7E8-42CC-A11B-BAEC19865B92}" type="pres">
      <dgm:prSet presAssocID="{8119123F-9980-4E55-8C9B-C6F79FF702CC}" presName="background" presStyleLbl="node0" presStyleIdx="0" presStyleCnt="2"/>
      <dgm:spPr/>
    </dgm:pt>
    <dgm:pt modelId="{448458C7-3A24-495C-BE40-CDE18AC070FD}" type="pres">
      <dgm:prSet presAssocID="{8119123F-9980-4E55-8C9B-C6F79FF702CC}" presName="text" presStyleLbl="fgAcc0" presStyleIdx="0" presStyleCnt="2">
        <dgm:presLayoutVars>
          <dgm:chPref val="3"/>
        </dgm:presLayoutVars>
      </dgm:prSet>
      <dgm:spPr/>
    </dgm:pt>
    <dgm:pt modelId="{F365806B-29D4-4901-AE90-F2267998C579}" type="pres">
      <dgm:prSet presAssocID="{8119123F-9980-4E55-8C9B-C6F79FF702CC}" presName="hierChild2" presStyleCnt="0"/>
      <dgm:spPr/>
    </dgm:pt>
    <dgm:pt modelId="{8CD332C1-FE13-4E0A-8732-6855E03BEC9E}" type="pres">
      <dgm:prSet presAssocID="{4ACB1861-0BC4-423E-8AB0-39F992A98C7A}" presName="hierRoot1" presStyleCnt="0"/>
      <dgm:spPr/>
    </dgm:pt>
    <dgm:pt modelId="{707687B0-C285-4237-9671-30A3B8B74A77}" type="pres">
      <dgm:prSet presAssocID="{4ACB1861-0BC4-423E-8AB0-39F992A98C7A}" presName="composite" presStyleCnt="0"/>
      <dgm:spPr/>
    </dgm:pt>
    <dgm:pt modelId="{2AF84E74-3F16-42DA-B8F1-8D66BF2D59B8}" type="pres">
      <dgm:prSet presAssocID="{4ACB1861-0BC4-423E-8AB0-39F992A98C7A}" presName="background" presStyleLbl="node0" presStyleIdx="1" presStyleCnt="2"/>
      <dgm:spPr/>
    </dgm:pt>
    <dgm:pt modelId="{B1974D77-77F7-4D8C-955C-C87349CB0F87}" type="pres">
      <dgm:prSet presAssocID="{4ACB1861-0BC4-423E-8AB0-39F992A98C7A}" presName="text" presStyleLbl="fgAcc0" presStyleIdx="1" presStyleCnt="2">
        <dgm:presLayoutVars>
          <dgm:chPref val="3"/>
        </dgm:presLayoutVars>
      </dgm:prSet>
      <dgm:spPr/>
    </dgm:pt>
    <dgm:pt modelId="{ADE188D8-0A1E-47FD-8BB2-F306D6D7D69D}" type="pres">
      <dgm:prSet presAssocID="{4ACB1861-0BC4-423E-8AB0-39F992A98C7A}" presName="hierChild2" presStyleCnt="0"/>
      <dgm:spPr/>
    </dgm:pt>
  </dgm:ptLst>
  <dgm:cxnLst>
    <dgm:cxn modelId="{481FE56B-1FFA-4E70-A05A-321C758FA99C}" srcId="{9EC0B126-3719-4EC9-AEF9-E2DBA46141F1}" destId="{8119123F-9980-4E55-8C9B-C6F79FF702CC}" srcOrd="0" destOrd="0" parTransId="{BEA35F32-E8D5-49AE-BB86-B3730E916226}" sibTransId="{398193E6-A83E-4E9C-9204-0ABFA41F4ACF}"/>
    <dgm:cxn modelId="{0819351E-28A0-4226-939C-7422F95950E4}" srcId="{9EC0B126-3719-4EC9-AEF9-E2DBA46141F1}" destId="{4ACB1861-0BC4-423E-8AB0-39F992A98C7A}" srcOrd="1" destOrd="0" parTransId="{541736F5-C28B-41C4-8AC2-BA6CE77D4F1D}" sibTransId="{6A00D918-1920-47F6-8860-A4751CA01F22}"/>
    <dgm:cxn modelId="{27BAE869-BEB4-4C00-B99D-633BB50BA882}" type="presOf" srcId="{9EC0B126-3719-4EC9-AEF9-E2DBA46141F1}" destId="{9A157651-2BCB-4937-A161-36DC7A2D2862}" srcOrd="0" destOrd="0" presId="urn:microsoft.com/office/officeart/2005/8/layout/hierarchy1"/>
    <dgm:cxn modelId="{26946E89-3F8C-4DAE-8C3C-749B158CC992}" type="presParOf" srcId="{9A157651-2BCB-4937-A161-36DC7A2D2862}" destId="{5FE79EF4-D596-46B8-BB9E-C42D85E9083F}" srcOrd="0" destOrd="0" presId="urn:microsoft.com/office/officeart/2005/8/layout/hierarchy1"/>
    <dgm:cxn modelId="{6997018E-A1EE-458F-983C-227878D77387}" type="presParOf" srcId="{5FE79EF4-D596-46B8-BB9E-C42D85E9083F}" destId="{48A5F6DF-93EA-4DA2-AB44-6D6F81A12846}" srcOrd="0" destOrd="0" presId="urn:microsoft.com/office/officeart/2005/8/layout/hierarchy1"/>
    <dgm:cxn modelId="{A9E7C0DE-AF9E-4317-A639-FD3D4A8B996D}" type="presParOf" srcId="{48A5F6DF-93EA-4DA2-AB44-6D6F81A12846}" destId="{1CE12F91-D7E8-42CC-A11B-BAEC19865B92}" srcOrd="0" destOrd="0" presId="urn:microsoft.com/office/officeart/2005/8/layout/hierarchy1"/>
    <dgm:cxn modelId="{87F5C631-AF43-436B-9382-C9CBC1542F15}" type="presParOf" srcId="{48A5F6DF-93EA-4DA2-AB44-6D6F81A12846}" destId="{448458C7-3A24-495C-BE40-CDE18AC070FD}" srcOrd="1" destOrd="0" presId="urn:microsoft.com/office/officeart/2005/8/layout/hierarchy1"/>
    <dgm:cxn modelId="{BBA0B066-852C-49F0-8E08-5C11A901FBFB}" type="presOf" srcId="{8119123F-9980-4E55-8C9B-C6F79FF702CC}" destId="{448458C7-3A24-495C-BE40-CDE18AC070FD}" srcOrd="0" destOrd="0" presId="urn:microsoft.com/office/officeart/2005/8/layout/hierarchy1"/>
    <dgm:cxn modelId="{C53CBB99-D0B3-4F60-88A7-4D700288AC2F}" type="presParOf" srcId="{5FE79EF4-D596-46B8-BB9E-C42D85E9083F}" destId="{F365806B-29D4-4901-AE90-F2267998C579}" srcOrd="1" destOrd="0" presId="urn:microsoft.com/office/officeart/2005/8/layout/hierarchy1"/>
    <dgm:cxn modelId="{66422DBD-6D38-4D58-B4D4-2A45F94FC38F}" type="presParOf" srcId="{9A157651-2BCB-4937-A161-36DC7A2D2862}" destId="{8CD332C1-FE13-4E0A-8732-6855E03BEC9E}" srcOrd="1" destOrd="0" presId="urn:microsoft.com/office/officeart/2005/8/layout/hierarchy1"/>
    <dgm:cxn modelId="{7584479F-74FA-4292-BE9E-B290BD3DD61E}" type="presParOf" srcId="{8CD332C1-FE13-4E0A-8732-6855E03BEC9E}" destId="{707687B0-C285-4237-9671-30A3B8B74A77}" srcOrd="0" destOrd="1" presId="urn:microsoft.com/office/officeart/2005/8/layout/hierarchy1"/>
    <dgm:cxn modelId="{DE55C525-2E60-4849-B296-04E138B977DE}" type="presParOf" srcId="{707687B0-C285-4237-9671-30A3B8B74A77}" destId="{2AF84E74-3F16-42DA-B8F1-8D66BF2D59B8}" srcOrd="0" destOrd="0" presId="urn:microsoft.com/office/officeart/2005/8/layout/hierarchy1"/>
    <dgm:cxn modelId="{2A1C5ACD-7E59-4B23-882B-FDEE62D930CD}" type="presParOf" srcId="{707687B0-C285-4237-9671-30A3B8B74A77}" destId="{B1974D77-77F7-4D8C-955C-C87349CB0F87}" srcOrd="1" destOrd="0" presId="urn:microsoft.com/office/officeart/2005/8/layout/hierarchy1"/>
    <dgm:cxn modelId="{B2890749-1D7E-42BE-99D9-7666D787274D}" type="presOf" srcId="{4ACB1861-0BC4-423E-8AB0-39F992A98C7A}" destId="{B1974D77-77F7-4D8C-955C-C87349CB0F87}" srcOrd="0" destOrd="0" presId="urn:microsoft.com/office/officeart/2005/8/layout/hierarchy1"/>
    <dgm:cxn modelId="{437C1D53-1F19-4B77-86E9-6F6C21A6E593}" type="presParOf" srcId="{8CD332C1-FE13-4E0A-8732-6855E03BEC9E}" destId="{ADE188D8-0A1E-47FD-8BB2-F306D6D7D69D}" srcOrd="1" destOrd="1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DC880-248E-41C1-A770-B028CBEE888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FE6F9B-E9CA-4CE1-9CFB-885F69323EE5}">
      <dgm:prSet/>
      <dgm:spPr/>
      <dgm:t>
        <a:bodyPr/>
        <a:lstStyle/>
        <a:p>
          <a:r>
            <a:rPr lang="en-US" b="1"/>
            <a:t>Problem Framing:</a:t>
          </a:r>
          <a:endParaRPr lang="en-US"/>
        </a:p>
      </dgm:t>
    </dgm:pt>
    <dgm:pt modelId="{C6F93704-186C-4950-99CE-C1F842AF2F16}" cxnId="{775D47CF-BDA7-47E7-9BAF-30681184D6E1}" type="parTrans">
      <dgm:prSet/>
      <dgm:spPr/>
      <dgm:t>
        <a:bodyPr/>
        <a:lstStyle/>
        <a:p>
          <a:endParaRPr lang="en-US"/>
        </a:p>
      </dgm:t>
    </dgm:pt>
    <dgm:pt modelId="{CE4275B1-49C7-4C07-8101-2C26923EA2E7}" cxnId="{775D47CF-BDA7-47E7-9BAF-30681184D6E1}" type="sibTrans">
      <dgm:prSet/>
      <dgm:spPr/>
      <dgm:t>
        <a:bodyPr/>
        <a:lstStyle/>
        <a:p>
          <a:endParaRPr lang="en-US"/>
        </a:p>
      </dgm:t>
    </dgm:pt>
    <dgm:pt modelId="{BBD027CB-8F69-4E21-9275-8E23AF2790C6}">
      <dgm:prSet/>
      <dgm:spPr/>
      <dgm:t>
        <a:bodyPr/>
        <a:lstStyle/>
        <a:p>
          <a:r>
            <a:rPr lang="en-US" b="1"/>
            <a:t>Define the Objective:</a:t>
          </a:r>
          <a:r>
            <a:rPr lang="en-US"/>
            <a:t> Identify what we aim to achieve with the model. Example: predicting housing prices.</a:t>
          </a:r>
        </a:p>
      </dgm:t>
    </dgm:pt>
    <dgm:pt modelId="{D0EC9E3D-C0ED-40EC-8DCF-BE3B8EA67B68}" cxnId="{9A80FDE9-5A01-41D2-8069-9DD7CB4936F0}" type="parTrans">
      <dgm:prSet/>
      <dgm:spPr/>
      <dgm:t>
        <a:bodyPr/>
        <a:lstStyle/>
        <a:p>
          <a:endParaRPr lang="en-US"/>
        </a:p>
      </dgm:t>
    </dgm:pt>
    <dgm:pt modelId="{B308430A-6610-41DB-89BF-185827B98233}" cxnId="{9A80FDE9-5A01-41D2-8069-9DD7CB4936F0}" type="sibTrans">
      <dgm:prSet/>
      <dgm:spPr/>
      <dgm:t>
        <a:bodyPr/>
        <a:lstStyle/>
        <a:p>
          <a:endParaRPr lang="en-US"/>
        </a:p>
      </dgm:t>
    </dgm:pt>
    <dgm:pt modelId="{731925D3-74EE-43CA-B220-19B16226693E}">
      <dgm:prSet/>
      <dgm:spPr/>
      <dgm:t>
        <a:bodyPr/>
        <a:lstStyle/>
        <a:p>
          <a:r>
            <a:rPr lang="en-US" b="1"/>
            <a:t>Problem Type:</a:t>
          </a:r>
          <a:r>
            <a:rPr lang="en-US"/>
            <a:t> Determine if it is:</a:t>
          </a:r>
        </a:p>
      </dgm:t>
    </dgm:pt>
    <dgm:pt modelId="{0E345574-1123-4A5A-9BF1-E9FCA93A0695}" cxnId="{B8CA899D-F181-46CC-97DD-A5C151367C42}" type="parTrans">
      <dgm:prSet/>
      <dgm:spPr/>
      <dgm:t>
        <a:bodyPr/>
        <a:lstStyle/>
        <a:p>
          <a:endParaRPr lang="en-US"/>
        </a:p>
      </dgm:t>
    </dgm:pt>
    <dgm:pt modelId="{51FAD48A-9B15-4656-B2A2-AC41CD507C48}" cxnId="{B8CA899D-F181-46CC-97DD-A5C151367C42}" type="sibTrans">
      <dgm:prSet/>
      <dgm:spPr/>
      <dgm:t>
        <a:bodyPr/>
        <a:lstStyle/>
        <a:p>
          <a:endParaRPr lang="en-US"/>
        </a:p>
      </dgm:t>
    </dgm:pt>
    <dgm:pt modelId="{D38872E2-B166-41DF-B790-E1B83435ED85}">
      <dgm:prSet/>
      <dgm:spPr/>
      <dgm:t>
        <a:bodyPr/>
        <a:lstStyle/>
        <a:p>
          <a:r>
            <a:rPr lang="en-US" b="1"/>
            <a:t>Supervised or Unsupervised:</a:t>
          </a:r>
          <a:r>
            <a:rPr lang="en-US"/>
            <a:t> Supervised learning involves labeled data; unsupervised does not.</a:t>
          </a:r>
        </a:p>
      </dgm:t>
    </dgm:pt>
    <dgm:pt modelId="{77BAD9D4-981E-4522-898C-D1505B18FE43}" cxnId="{EB491E4C-E85D-43A3-99C1-941CC643C8A8}" type="parTrans">
      <dgm:prSet/>
      <dgm:spPr/>
      <dgm:t>
        <a:bodyPr/>
        <a:lstStyle/>
        <a:p>
          <a:endParaRPr lang="en-US"/>
        </a:p>
      </dgm:t>
    </dgm:pt>
    <dgm:pt modelId="{A9611DED-60B4-45A4-9CF9-D061083D3D01}" cxnId="{EB491E4C-E85D-43A3-99C1-941CC643C8A8}" type="sibTrans">
      <dgm:prSet/>
      <dgm:spPr/>
      <dgm:t>
        <a:bodyPr/>
        <a:lstStyle/>
        <a:p>
          <a:endParaRPr lang="en-US"/>
        </a:p>
      </dgm:t>
    </dgm:pt>
    <dgm:pt modelId="{D932A6A8-2B6A-4C53-88B5-ED12A97530C4}">
      <dgm:prSet/>
      <dgm:spPr/>
      <dgm:t>
        <a:bodyPr/>
        <a:lstStyle/>
        <a:p>
          <a:r>
            <a:rPr lang="en-US" b="1"/>
            <a:t>Regression or Classification:</a:t>
          </a:r>
          <a:r>
            <a:rPr lang="en-US"/>
            <a:t> Regression predicts continuous outcomes (e.g., house prices); classification predicts discrete classes (e.g., spam or not spam).</a:t>
          </a:r>
        </a:p>
      </dgm:t>
    </dgm:pt>
    <dgm:pt modelId="{3D1DDC9A-CC8D-4C38-991F-0CA4EA1E1664}" cxnId="{E0C250E3-6BF1-4ED3-8A9C-638EB50C6BA7}" type="parTrans">
      <dgm:prSet/>
      <dgm:spPr/>
      <dgm:t>
        <a:bodyPr/>
        <a:lstStyle/>
        <a:p>
          <a:endParaRPr lang="en-US"/>
        </a:p>
      </dgm:t>
    </dgm:pt>
    <dgm:pt modelId="{1E692517-BBE3-46AF-A913-D2EF50B4BC13}" cxnId="{E0C250E3-6BF1-4ED3-8A9C-638EB50C6BA7}" type="sibTrans">
      <dgm:prSet/>
      <dgm:spPr/>
      <dgm:t>
        <a:bodyPr/>
        <a:lstStyle/>
        <a:p>
          <a:endParaRPr lang="en-US"/>
        </a:p>
      </dgm:t>
    </dgm:pt>
    <dgm:pt modelId="{B8160E41-BD9D-4CDC-A7E8-F3EEA875726A}">
      <dgm:prSet/>
      <dgm:spPr/>
      <dgm:t>
        <a:bodyPr/>
        <a:lstStyle/>
        <a:p>
          <a:r>
            <a:rPr lang="en-US" b="1"/>
            <a:t>Example Objective:</a:t>
          </a:r>
          <a:r>
            <a:rPr lang="en-US"/>
            <a:t> Predicting house prices based on features like location, number of rooms, and square footage.</a:t>
          </a:r>
        </a:p>
      </dgm:t>
    </dgm:pt>
    <dgm:pt modelId="{BD1715D3-4247-4503-8D64-63918D748A88}" cxnId="{72E26C64-C37A-4229-9166-0535C7DEC4DD}" type="parTrans">
      <dgm:prSet/>
      <dgm:spPr/>
      <dgm:t>
        <a:bodyPr/>
        <a:lstStyle/>
        <a:p>
          <a:endParaRPr lang="en-US"/>
        </a:p>
      </dgm:t>
    </dgm:pt>
    <dgm:pt modelId="{6EC66B10-D5A0-48AA-8E10-E9E06C384023}" cxnId="{72E26C64-C37A-4229-9166-0535C7DEC4DD}" type="sibTrans">
      <dgm:prSet/>
      <dgm:spPr/>
      <dgm:t>
        <a:bodyPr/>
        <a:lstStyle/>
        <a:p>
          <a:endParaRPr lang="en-US"/>
        </a:p>
      </dgm:t>
    </dgm:pt>
    <dgm:pt modelId="{EB88E85E-9BB1-490C-8801-4AD6650A481E}" type="pres">
      <dgm:prSet presAssocID="{546DC880-248E-41C1-A770-B028CBEE8883}" presName="linear" presStyleCnt="0">
        <dgm:presLayoutVars>
          <dgm:animLvl val="lvl"/>
          <dgm:resizeHandles val="exact"/>
        </dgm:presLayoutVars>
      </dgm:prSet>
      <dgm:spPr/>
    </dgm:pt>
    <dgm:pt modelId="{F1D4BBB7-55C7-4265-B850-CAD695B77D3B}" type="pres">
      <dgm:prSet presAssocID="{22FE6F9B-E9CA-4CE1-9CFB-885F69323E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70F062-828A-4D55-AB47-11D438D213AB}" type="pres">
      <dgm:prSet presAssocID="{CE4275B1-49C7-4C07-8101-2C26923EA2E7}" presName="spacer" presStyleCnt="0"/>
      <dgm:spPr/>
    </dgm:pt>
    <dgm:pt modelId="{242BDB8E-89DC-4B0B-AFD6-E85184E2972C}" type="pres">
      <dgm:prSet presAssocID="{BBD027CB-8F69-4E21-9275-8E23AF2790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434464-3308-4F0E-8A49-1B40BA7B8FB0}" type="pres">
      <dgm:prSet presAssocID="{B308430A-6610-41DB-89BF-185827B98233}" presName="spacer" presStyleCnt="0"/>
      <dgm:spPr/>
    </dgm:pt>
    <dgm:pt modelId="{71CAE27F-515B-4231-B51E-749655DAB31F}" type="pres">
      <dgm:prSet presAssocID="{731925D3-74EE-43CA-B220-19B16226693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FC4175-8419-4A19-8E32-B50254038DDE}" type="pres">
      <dgm:prSet presAssocID="{731925D3-74EE-43CA-B220-19B16226693E}" presName="childText" presStyleLbl="revTx" presStyleIdx="0" presStyleCnt="1">
        <dgm:presLayoutVars>
          <dgm:bulletEnabled val="1"/>
        </dgm:presLayoutVars>
      </dgm:prSet>
      <dgm:spPr/>
    </dgm:pt>
    <dgm:pt modelId="{A9FB657B-7E84-4D4F-973E-AD69073BB79C}" type="pres">
      <dgm:prSet presAssocID="{B8160E41-BD9D-4CDC-A7E8-F3EEA875726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26650C-8A71-493D-925F-493285363B41}" type="presOf" srcId="{B8160E41-BD9D-4CDC-A7E8-F3EEA875726A}" destId="{A9FB657B-7E84-4D4F-973E-AD69073BB79C}" srcOrd="0" destOrd="0" presId="urn:microsoft.com/office/officeart/2005/8/layout/vList2"/>
    <dgm:cxn modelId="{FCE7EE17-8E50-4CF7-B68C-14A9438EF651}" type="presOf" srcId="{731925D3-74EE-43CA-B220-19B16226693E}" destId="{71CAE27F-515B-4231-B51E-749655DAB31F}" srcOrd="0" destOrd="0" presId="urn:microsoft.com/office/officeart/2005/8/layout/vList2"/>
    <dgm:cxn modelId="{1D70BF32-2C86-4CD5-BC54-DC49AA5F2F98}" type="presOf" srcId="{22FE6F9B-E9CA-4CE1-9CFB-885F69323EE5}" destId="{F1D4BBB7-55C7-4265-B850-CAD695B77D3B}" srcOrd="0" destOrd="0" presId="urn:microsoft.com/office/officeart/2005/8/layout/vList2"/>
    <dgm:cxn modelId="{10074237-989D-426F-8129-C5D1E50BF6AF}" type="presOf" srcId="{546DC880-248E-41C1-A770-B028CBEE8883}" destId="{EB88E85E-9BB1-490C-8801-4AD6650A481E}" srcOrd="0" destOrd="0" presId="urn:microsoft.com/office/officeart/2005/8/layout/vList2"/>
    <dgm:cxn modelId="{6997EE61-B7D8-4C0A-93A7-3E6B81DA6B72}" type="presOf" srcId="{D38872E2-B166-41DF-B790-E1B83435ED85}" destId="{B0FC4175-8419-4A19-8E32-B50254038DDE}" srcOrd="0" destOrd="0" presId="urn:microsoft.com/office/officeart/2005/8/layout/vList2"/>
    <dgm:cxn modelId="{FEC66043-830C-4D5D-93DE-125661E338CB}" type="presOf" srcId="{BBD027CB-8F69-4E21-9275-8E23AF2790C6}" destId="{242BDB8E-89DC-4B0B-AFD6-E85184E2972C}" srcOrd="0" destOrd="0" presId="urn:microsoft.com/office/officeart/2005/8/layout/vList2"/>
    <dgm:cxn modelId="{72E26C64-C37A-4229-9166-0535C7DEC4DD}" srcId="{546DC880-248E-41C1-A770-B028CBEE8883}" destId="{B8160E41-BD9D-4CDC-A7E8-F3EEA875726A}" srcOrd="3" destOrd="0" parTransId="{BD1715D3-4247-4503-8D64-63918D748A88}" sibTransId="{6EC66B10-D5A0-48AA-8E10-E9E06C384023}"/>
    <dgm:cxn modelId="{EB491E4C-E85D-43A3-99C1-941CC643C8A8}" srcId="{731925D3-74EE-43CA-B220-19B16226693E}" destId="{D38872E2-B166-41DF-B790-E1B83435ED85}" srcOrd="0" destOrd="0" parTransId="{77BAD9D4-981E-4522-898C-D1505B18FE43}" sibTransId="{A9611DED-60B4-45A4-9CF9-D061083D3D01}"/>
    <dgm:cxn modelId="{56C78996-CE01-4FFC-96E3-F1EB2BB95BCF}" type="presOf" srcId="{D932A6A8-2B6A-4C53-88B5-ED12A97530C4}" destId="{B0FC4175-8419-4A19-8E32-B50254038DDE}" srcOrd="0" destOrd="1" presId="urn:microsoft.com/office/officeart/2005/8/layout/vList2"/>
    <dgm:cxn modelId="{B8CA899D-F181-46CC-97DD-A5C151367C42}" srcId="{546DC880-248E-41C1-A770-B028CBEE8883}" destId="{731925D3-74EE-43CA-B220-19B16226693E}" srcOrd="2" destOrd="0" parTransId="{0E345574-1123-4A5A-9BF1-E9FCA93A0695}" sibTransId="{51FAD48A-9B15-4656-B2A2-AC41CD507C48}"/>
    <dgm:cxn modelId="{775D47CF-BDA7-47E7-9BAF-30681184D6E1}" srcId="{546DC880-248E-41C1-A770-B028CBEE8883}" destId="{22FE6F9B-E9CA-4CE1-9CFB-885F69323EE5}" srcOrd="0" destOrd="0" parTransId="{C6F93704-186C-4950-99CE-C1F842AF2F16}" sibTransId="{CE4275B1-49C7-4C07-8101-2C26923EA2E7}"/>
    <dgm:cxn modelId="{E0C250E3-6BF1-4ED3-8A9C-638EB50C6BA7}" srcId="{731925D3-74EE-43CA-B220-19B16226693E}" destId="{D932A6A8-2B6A-4C53-88B5-ED12A97530C4}" srcOrd="1" destOrd="0" parTransId="{3D1DDC9A-CC8D-4C38-991F-0CA4EA1E1664}" sibTransId="{1E692517-BBE3-46AF-A913-D2EF50B4BC13}"/>
    <dgm:cxn modelId="{9A80FDE9-5A01-41D2-8069-9DD7CB4936F0}" srcId="{546DC880-248E-41C1-A770-B028CBEE8883}" destId="{BBD027CB-8F69-4E21-9275-8E23AF2790C6}" srcOrd="1" destOrd="0" parTransId="{D0EC9E3D-C0ED-40EC-8DCF-BE3B8EA67B68}" sibTransId="{B308430A-6610-41DB-89BF-185827B98233}"/>
    <dgm:cxn modelId="{DF0C2EEA-6093-4998-8652-04870CF7F477}" type="presParOf" srcId="{EB88E85E-9BB1-490C-8801-4AD6650A481E}" destId="{F1D4BBB7-55C7-4265-B850-CAD695B77D3B}" srcOrd="0" destOrd="0" presId="urn:microsoft.com/office/officeart/2005/8/layout/vList2"/>
    <dgm:cxn modelId="{30CCB315-8FD6-4C73-8700-1655942A1404}" type="presParOf" srcId="{EB88E85E-9BB1-490C-8801-4AD6650A481E}" destId="{2070F062-828A-4D55-AB47-11D438D213AB}" srcOrd="1" destOrd="0" presId="urn:microsoft.com/office/officeart/2005/8/layout/vList2"/>
    <dgm:cxn modelId="{A1629FEF-056D-4B7D-849A-C862F0FAEED3}" type="presParOf" srcId="{EB88E85E-9BB1-490C-8801-4AD6650A481E}" destId="{242BDB8E-89DC-4B0B-AFD6-E85184E2972C}" srcOrd="2" destOrd="0" presId="urn:microsoft.com/office/officeart/2005/8/layout/vList2"/>
    <dgm:cxn modelId="{244A0BCE-8EBA-48CB-8068-1C5D8F0F479D}" type="presParOf" srcId="{EB88E85E-9BB1-490C-8801-4AD6650A481E}" destId="{9D434464-3308-4F0E-8A49-1B40BA7B8FB0}" srcOrd="3" destOrd="0" presId="urn:microsoft.com/office/officeart/2005/8/layout/vList2"/>
    <dgm:cxn modelId="{560938B2-2AF0-4138-866D-EDC48AB15844}" type="presParOf" srcId="{EB88E85E-9BB1-490C-8801-4AD6650A481E}" destId="{71CAE27F-515B-4231-B51E-749655DAB31F}" srcOrd="4" destOrd="0" presId="urn:microsoft.com/office/officeart/2005/8/layout/vList2"/>
    <dgm:cxn modelId="{A18A5DA5-DFE5-4CA3-B712-301777A12CDA}" type="presParOf" srcId="{EB88E85E-9BB1-490C-8801-4AD6650A481E}" destId="{B0FC4175-8419-4A19-8E32-B50254038DDE}" srcOrd="5" destOrd="0" presId="urn:microsoft.com/office/officeart/2005/8/layout/vList2"/>
    <dgm:cxn modelId="{55FBDB12-F1C9-4E3E-AC2F-3E5D45A40B87}" type="presParOf" srcId="{EB88E85E-9BB1-490C-8801-4AD6650A481E}" destId="{A9FB657B-7E84-4D4F-973E-AD69073BB7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C5C086-9E4E-41CA-BF2B-211D9142607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5E8A39-970B-40FA-A3B4-16752F7C2DF9}">
      <dgm:prSet/>
      <dgm:spPr/>
      <dgm:t>
        <a:bodyPr/>
        <a:lstStyle/>
        <a:p>
          <a:r>
            <a:rPr lang="en-US" b="1"/>
            <a:t>Data Acquisition:</a:t>
          </a:r>
          <a:endParaRPr lang="en-US"/>
        </a:p>
      </dgm:t>
    </dgm:pt>
    <dgm:pt modelId="{B303DB70-B8BA-4490-AE99-02F6E0A02FD9}" cxnId="{AB866792-D522-4763-BFC6-FF27F9DC7A28}" type="parTrans">
      <dgm:prSet/>
      <dgm:spPr/>
      <dgm:t>
        <a:bodyPr/>
        <a:lstStyle/>
        <a:p>
          <a:endParaRPr lang="en-US"/>
        </a:p>
      </dgm:t>
    </dgm:pt>
    <dgm:pt modelId="{DB1AFC2C-5589-4DF9-9AA5-986429466256}" cxnId="{AB866792-D522-4763-BFC6-FF27F9DC7A28}" type="sibTrans">
      <dgm:prSet/>
      <dgm:spPr/>
      <dgm:t>
        <a:bodyPr/>
        <a:lstStyle/>
        <a:p>
          <a:endParaRPr lang="en-US"/>
        </a:p>
      </dgm:t>
    </dgm:pt>
    <dgm:pt modelId="{86F4CFC3-94FC-4EF0-8470-92D055B0E636}">
      <dgm:prSet/>
      <dgm:spPr/>
      <dgm:t>
        <a:bodyPr/>
        <a:lstStyle/>
        <a:p>
          <a:r>
            <a:rPr lang="en-US" b="1"/>
            <a:t>Dataset Used: </a:t>
          </a:r>
          <a:r>
            <a:rPr lang="en-US"/>
            <a:t>fetch_california_housing from scikit-learn.</a:t>
          </a:r>
        </a:p>
      </dgm:t>
    </dgm:pt>
    <dgm:pt modelId="{8722479A-202C-4AD0-9A1C-8E12725FD1B3}" cxnId="{B54FF0C0-6569-4AEC-8112-C8E8CF012E6A}" type="parTrans">
      <dgm:prSet/>
      <dgm:spPr/>
      <dgm:t>
        <a:bodyPr/>
        <a:lstStyle/>
        <a:p>
          <a:endParaRPr lang="en-US"/>
        </a:p>
      </dgm:t>
    </dgm:pt>
    <dgm:pt modelId="{21C6A4EF-584B-40AF-84E8-4464DC023B9B}" cxnId="{B54FF0C0-6569-4AEC-8112-C8E8CF012E6A}" type="sibTrans">
      <dgm:prSet/>
      <dgm:spPr/>
      <dgm:t>
        <a:bodyPr/>
        <a:lstStyle/>
        <a:p>
          <a:endParaRPr lang="en-US"/>
        </a:p>
      </dgm:t>
    </dgm:pt>
    <dgm:pt modelId="{FBD89C83-24A6-48C2-84E2-EBEF6B15AE22}">
      <dgm:prSet/>
      <dgm:spPr/>
      <dgm:t>
        <a:bodyPr/>
        <a:lstStyle/>
        <a:p>
          <a:r>
            <a:rPr lang="en-US" b="1"/>
            <a:t>Data Sources: </a:t>
          </a:r>
          <a:r>
            <a:rPr lang="en-US"/>
            <a:t>Common sources include:</a:t>
          </a:r>
        </a:p>
      </dgm:t>
    </dgm:pt>
    <dgm:pt modelId="{F8DDB047-5808-43B9-BEA1-74FF1D0D3E69}" cxnId="{E5D02D33-FDCC-49B5-86B9-B3A9A33486D6}" type="parTrans">
      <dgm:prSet/>
      <dgm:spPr/>
      <dgm:t>
        <a:bodyPr/>
        <a:lstStyle/>
        <a:p>
          <a:endParaRPr lang="en-US"/>
        </a:p>
      </dgm:t>
    </dgm:pt>
    <dgm:pt modelId="{0CD97E97-85B8-490D-A68E-F309B4F15DF5}" cxnId="{E5D02D33-FDCC-49B5-86B9-B3A9A33486D6}" type="sibTrans">
      <dgm:prSet/>
      <dgm:spPr/>
      <dgm:t>
        <a:bodyPr/>
        <a:lstStyle/>
        <a:p>
          <a:endParaRPr lang="en-US"/>
        </a:p>
      </dgm:t>
    </dgm:pt>
    <dgm:pt modelId="{804A2E77-64FB-49A5-9FB7-0768832C52E6}">
      <dgm:prSet/>
      <dgm:spPr/>
      <dgm:t>
        <a:bodyPr/>
        <a:lstStyle/>
        <a:p>
          <a:r>
            <a:rPr lang="en-US" b="1"/>
            <a:t>CSV files </a:t>
          </a:r>
          <a:r>
            <a:rPr lang="en-US"/>
            <a:t>– for datasets saved locally.</a:t>
          </a:r>
        </a:p>
      </dgm:t>
    </dgm:pt>
    <dgm:pt modelId="{6B32E72D-325D-4B14-A99A-A664CDAA25E0}" cxnId="{4FBD3A76-9B73-4E8D-88DC-D073366FA2C9}" type="parTrans">
      <dgm:prSet/>
      <dgm:spPr/>
      <dgm:t>
        <a:bodyPr/>
        <a:lstStyle/>
        <a:p>
          <a:endParaRPr lang="en-US"/>
        </a:p>
      </dgm:t>
    </dgm:pt>
    <dgm:pt modelId="{650C18A2-07F8-4CF4-B559-31CD152DDE83}" cxnId="{4FBD3A76-9B73-4E8D-88DC-D073366FA2C9}" type="sibTrans">
      <dgm:prSet/>
      <dgm:spPr/>
      <dgm:t>
        <a:bodyPr/>
        <a:lstStyle/>
        <a:p>
          <a:endParaRPr lang="en-US"/>
        </a:p>
      </dgm:t>
    </dgm:pt>
    <dgm:pt modelId="{405158FD-1F30-4129-B2D1-0C7BB79B02C1}">
      <dgm:prSet/>
      <dgm:spPr/>
      <dgm:t>
        <a:bodyPr/>
        <a:lstStyle/>
        <a:p>
          <a:r>
            <a:rPr lang="en-US" b="1"/>
            <a:t>Databases</a:t>
          </a:r>
          <a:r>
            <a:rPr lang="en-US"/>
            <a:t> – relational databases like MySQL or NoSQL databases.</a:t>
          </a:r>
        </a:p>
      </dgm:t>
    </dgm:pt>
    <dgm:pt modelId="{DECCA7FD-AEC6-4136-95D9-4ABDBE536CC0}" cxnId="{73F27071-A737-4BDB-99DE-E50E70D14D7B}" type="parTrans">
      <dgm:prSet/>
      <dgm:spPr/>
      <dgm:t>
        <a:bodyPr/>
        <a:lstStyle/>
        <a:p>
          <a:endParaRPr lang="en-US"/>
        </a:p>
      </dgm:t>
    </dgm:pt>
    <dgm:pt modelId="{44CD9A34-3DC8-4550-89C7-77269F6AE92E}" cxnId="{73F27071-A737-4BDB-99DE-E50E70D14D7B}" type="sibTrans">
      <dgm:prSet/>
      <dgm:spPr/>
      <dgm:t>
        <a:bodyPr/>
        <a:lstStyle/>
        <a:p>
          <a:endParaRPr lang="en-US"/>
        </a:p>
      </dgm:t>
    </dgm:pt>
    <dgm:pt modelId="{8E874D24-64A5-48EB-82CD-0C53FF3EEE88}">
      <dgm:prSet/>
      <dgm:spPr/>
      <dgm:t>
        <a:bodyPr/>
        <a:lstStyle/>
        <a:p>
          <a:r>
            <a:rPr lang="en-US" b="1"/>
            <a:t>APIs</a:t>
          </a:r>
          <a:r>
            <a:rPr lang="en-US"/>
            <a:t> – for live data from web applications.</a:t>
          </a:r>
        </a:p>
      </dgm:t>
    </dgm:pt>
    <dgm:pt modelId="{28DBE12C-620C-4247-8966-CB92087DC7D7}" cxnId="{A56D0F1A-0CC4-41E2-8C27-28F0E1B9CDCA}" type="parTrans">
      <dgm:prSet/>
      <dgm:spPr/>
      <dgm:t>
        <a:bodyPr/>
        <a:lstStyle/>
        <a:p>
          <a:endParaRPr lang="en-US"/>
        </a:p>
      </dgm:t>
    </dgm:pt>
    <dgm:pt modelId="{749A6FDE-4F4B-46A6-9824-0CAB776096B3}" cxnId="{A56D0F1A-0CC4-41E2-8C27-28F0E1B9CDCA}" type="sibTrans">
      <dgm:prSet/>
      <dgm:spPr/>
      <dgm:t>
        <a:bodyPr/>
        <a:lstStyle/>
        <a:p>
          <a:endParaRPr lang="en-US"/>
        </a:p>
      </dgm:t>
    </dgm:pt>
    <dgm:pt modelId="{8DCA0FC8-3E88-45CE-B16E-61F83AC5DD86}">
      <dgm:prSet/>
      <dgm:spPr/>
      <dgm:t>
        <a:bodyPr/>
        <a:lstStyle/>
        <a:p>
          <a:r>
            <a:rPr lang="en-US" b="1"/>
            <a:t>Data Overview:</a:t>
          </a:r>
          <a:endParaRPr lang="en-US"/>
        </a:p>
      </dgm:t>
    </dgm:pt>
    <dgm:pt modelId="{61280E3E-FE53-4217-A561-DB05522AEE4B}" cxnId="{66AEABC8-857D-454E-BC77-705D79736F9B}" type="parTrans">
      <dgm:prSet/>
      <dgm:spPr/>
      <dgm:t>
        <a:bodyPr/>
        <a:lstStyle/>
        <a:p>
          <a:endParaRPr lang="en-US"/>
        </a:p>
      </dgm:t>
    </dgm:pt>
    <dgm:pt modelId="{A57A5EE7-15DE-4BF7-BFCC-91C1DF566441}" cxnId="{66AEABC8-857D-454E-BC77-705D79736F9B}" type="sibTrans">
      <dgm:prSet/>
      <dgm:spPr/>
      <dgm:t>
        <a:bodyPr/>
        <a:lstStyle/>
        <a:p>
          <a:endParaRPr lang="en-US"/>
        </a:p>
      </dgm:t>
    </dgm:pt>
    <dgm:pt modelId="{E363E5EA-319C-45A5-A824-07F760F9B29B}">
      <dgm:prSet/>
      <dgm:spPr/>
      <dgm:t>
        <a:bodyPr/>
        <a:lstStyle/>
        <a:p>
          <a:r>
            <a:rPr lang="en-US" b="1"/>
            <a:t>Features: </a:t>
          </a:r>
          <a:r>
            <a:rPr lang="en-US"/>
            <a:t>Information about the property, such as MedInc (Median Income), HouseAge, and AveRooms.</a:t>
          </a:r>
        </a:p>
      </dgm:t>
    </dgm:pt>
    <dgm:pt modelId="{9B254791-A46D-4F6E-8FDD-594B5054ADD5}" cxnId="{0F60E51D-94CE-4EFE-8DE0-A5828904D021}" type="parTrans">
      <dgm:prSet/>
      <dgm:spPr/>
      <dgm:t>
        <a:bodyPr/>
        <a:lstStyle/>
        <a:p>
          <a:endParaRPr lang="en-US"/>
        </a:p>
      </dgm:t>
    </dgm:pt>
    <dgm:pt modelId="{4ABBED75-D4B8-41FA-9803-075C75DBA863}" cxnId="{0F60E51D-94CE-4EFE-8DE0-A5828904D021}" type="sibTrans">
      <dgm:prSet/>
      <dgm:spPr/>
      <dgm:t>
        <a:bodyPr/>
        <a:lstStyle/>
        <a:p>
          <a:endParaRPr lang="en-US"/>
        </a:p>
      </dgm:t>
    </dgm:pt>
    <dgm:pt modelId="{E2200503-1DF6-4889-8060-EDE2C6DC05EB}">
      <dgm:prSet/>
      <dgm:spPr/>
      <dgm:t>
        <a:bodyPr/>
        <a:lstStyle/>
        <a:p>
          <a:r>
            <a:rPr lang="en-US" b="1"/>
            <a:t>Target Variable: </a:t>
          </a:r>
          <a:r>
            <a:rPr lang="en-US"/>
            <a:t>MedHouseVal (Median House Value).</a:t>
          </a:r>
        </a:p>
      </dgm:t>
    </dgm:pt>
    <dgm:pt modelId="{7900A391-0F1E-4CEF-82C5-DCC74306A68A}" cxnId="{B5FDD09B-A739-4F7D-909D-3C0DDB28CDC0}" type="parTrans">
      <dgm:prSet/>
      <dgm:spPr/>
      <dgm:t>
        <a:bodyPr/>
        <a:lstStyle/>
        <a:p>
          <a:endParaRPr lang="en-US"/>
        </a:p>
      </dgm:t>
    </dgm:pt>
    <dgm:pt modelId="{B9C913CF-65E2-4E35-A13E-1BC675802892}" cxnId="{B5FDD09B-A739-4F7D-909D-3C0DDB28CDC0}" type="sibTrans">
      <dgm:prSet/>
      <dgm:spPr/>
      <dgm:t>
        <a:bodyPr/>
        <a:lstStyle/>
        <a:p>
          <a:endParaRPr lang="en-US"/>
        </a:p>
      </dgm:t>
    </dgm:pt>
    <dgm:pt modelId="{AD2BA594-DD88-4962-B938-D416E73AAF2A}" type="pres">
      <dgm:prSet presAssocID="{5AC5C086-9E4E-41CA-BF2B-211D91426075}" presName="linear" presStyleCnt="0">
        <dgm:presLayoutVars>
          <dgm:dir/>
          <dgm:animLvl val="lvl"/>
          <dgm:resizeHandles val="exact"/>
        </dgm:presLayoutVars>
      </dgm:prSet>
      <dgm:spPr/>
    </dgm:pt>
    <dgm:pt modelId="{654B098B-F58D-46E5-AB98-F7165EBA3EFE}" type="pres">
      <dgm:prSet presAssocID="{955E8A39-970B-40FA-A3B4-16752F7C2DF9}" presName="parentLin" presStyleCnt="0"/>
      <dgm:spPr/>
    </dgm:pt>
    <dgm:pt modelId="{C73EDD37-AB31-4661-9D45-4AFF62BF906E}" type="pres">
      <dgm:prSet presAssocID="{955E8A39-970B-40FA-A3B4-16752F7C2DF9}" presName="parentLeftMargin" presStyleLbl="node1" presStyleIdx="0" presStyleCnt="2"/>
      <dgm:spPr/>
    </dgm:pt>
    <dgm:pt modelId="{423225CA-F088-4049-98E5-4B8D108EAE41}" type="pres">
      <dgm:prSet presAssocID="{955E8A39-970B-40FA-A3B4-16752F7C2D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BFD565-E2BE-4A1D-B3E8-808CC47AF625}" type="pres">
      <dgm:prSet presAssocID="{955E8A39-970B-40FA-A3B4-16752F7C2DF9}" presName="negativeSpace" presStyleCnt="0"/>
      <dgm:spPr/>
    </dgm:pt>
    <dgm:pt modelId="{04B0861A-EB6C-4B02-B2DA-085B6FDDB8E0}" type="pres">
      <dgm:prSet presAssocID="{955E8A39-970B-40FA-A3B4-16752F7C2DF9}" presName="childText" presStyleLbl="conFgAcc1" presStyleIdx="0" presStyleCnt="2">
        <dgm:presLayoutVars>
          <dgm:bulletEnabled val="1"/>
        </dgm:presLayoutVars>
      </dgm:prSet>
      <dgm:spPr/>
    </dgm:pt>
    <dgm:pt modelId="{72B7B2BC-CBB9-495B-B2D4-DD65462896D4}" type="pres">
      <dgm:prSet presAssocID="{DB1AFC2C-5589-4DF9-9AA5-986429466256}" presName="spaceBetweenRectangles" presStyleCnt="0"/>
      <dgm:spPr/>
    </dgm:pt>
    <dgm:pt modelId="{828BE83A-4B84-4195-93BE-A1DBCEB136B0}" type="pres">
      <dgm:prSet presAssocID="{8DCA0FC8-3E88-45CE-B16E-61F83AC5DD86}" presName="parentLin" presStyleCnt="0"/>
      <dgm:spPr/>
    </dgm:pt>
    <dgm:pt modelId="{F6AFF1E7-75BB-4701-9671-783A5A40A071}" type="pres">
      <dgm:prSet presAssocID="{8DCA0FC8-3E88-45CE-B16E-61F83AC5DD86}" presName="parentLeftMargin" presStyleLbl="node1" presStyleIdx="0" presStyleCnt="2"/>
      <dgm:spPr/>
    </dgm:pt>
    <dgm:pt modelId="{A2B10F8F-A8CC-4DB7-833C-C14E29042F8D}" type="pres">
      <dgm:prSet presAssocID="{8DCA0FC8-3E88-45CE-B16E-61F83AC5DD8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EB33C9-CBFD-4711-8D7A-DBE9C4D7A95D}" type="pres">
      <dgm:prSet presAssocID="{8DCA0FC8-3E88-45CE-B16E-61F83AC5DD86}" presName="negativeSpace" presStyleCnt="0"/>
      <dgm:spPr/>
    </dgm:pt>
    <dgm:pt modelId="{BF0DCF02-6187-4CA4-9C55-AAE3A2F11E0B}" type="pres">
      <dgm:prSet presAssocID="{8DCA0FC8-3E88-45CE-B16E-61F83AC5DD8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E7C7511-F82D-4744-9E2E-BD0C46B9BDDB}" type="presOf" srcId="{405158FD-1F30-4129-B2D1-0C7BB79B02C1}" destId="{04B0861A-EB6C-4B02-B2DA-085B6FDDB8E0}" srcOrd="0" destOrd="3" presId="urn:microsoft.com/office/officeart/2005/8/layout/list1"/>
    <dgm:cxn modelId="{A56D0F1A-0CC4-41E2-8C27-28F0E1B9CDCA}" srcId="{FBD89C83-24A6-48C2-84E2-EBEF6B15AE22}" destId="{8E874D24-64A5-48EB-82CD-0C53FF3EEE88}" srcOrd="2" destOrd="0" parTransId="{28DBE12C-620C-4247-8966-CB92087DC7D7}" sibTransId="{749A6FDE-4F4B-46A6-9824-0CAB776096B3}"/>
    <dgm:cxn modelId="{0F60E51D-94CE-4EFE-8DE0-A5828904D021}" srcId="{8DCA0FC8-3E88-45CE-B16E-61F83AC5DD86}" destId="{E363E5EA-319C-45A5-A824-07F760F9B29B}" srcOrd="0" destOrd="0" parTransId="{9B254791-A46D-4F6E-8FDD-594B5054ADD5}" sibTransId="{4ABBED75-D4B8-41FA-9803-075C75DBA863}"/>
    <dgm:cxn modelId="{338E8227-2CF8-4751-9EE9-94F3C2C16972}" type="presOf" srcId="{955E8A39-970B-40FA-A3B4-16752F7C2DF9}" destId="{C73EDD37-AB31-4661-9D45-4AFF62BF906E}" srcOrd="0" destOrd="0" presId="urn:microsoft.com/office/officeart/2005/8/layout/list1"/>
    <dgm:cxn modelId="{E5D02D33-FDCC-49B5-86B9-B3A9A33486D6}" srcId="{955E8A39-970B-40FA-A3B4-16752F7C2DF9}" destId="{FBD89C83-24A6-48C2-84E2-EBEF6B15AE22}" srcOrd="1" destOrd="0" parTransId="{F8DDB047-5808-43B9-BEA1-74FF1D0D3E69}" sibTransId="{0CD97E97-85B8-490D-A68E-F309B4F15DF5}"/>
    <dgm:cxn modelId="{73F27071-A737-4BDB-99DE-E50E70D14D7B}" srcId="{FBD89C83-24A6-48C2-84E2-EBEF6B15AE22}" destId="{405158FD-1F30-4129-B2D1-0C7BB79B02C1}" srcOrd="1" destOrd="0" parTransId="{DECCA7FD-AEC6-4136-95D9-4ABDBE536CC0}" sibTransId="{44CD9A34-3DC8-4550-89C7-77269F6AE92E}"/>
    <dgm:cxn modelId="{82F1A855-2879-42CF-A11D-81C5975E159C}" type="presOf" srcId="{E2200503-1DF6-4889-8060-EDE2C6DC05EB}" destId="{BF0DCF02-6187-4CA4-9C55-AAE3A2F11E0B}" srcOrd="0" destOrd="1" presId="urn:microsoft.com/office/officeart/2005/8/layout/list1"/>
    <dgm:cxn modelId="{4FBD3A76-9B73-4E8D-88DC-D073366FA2C9}" srcId="{FBD89C83-24A6-48C2-84E2-EBEF6B15AE22}" destId="{804A2E77-64FB-49A5-9FB7-0768832C52E6}" srcOrd="0" destOrd="0" parTransId="{6B32E72D-325D-4B14-A99A-A664CDAA25E0}" sibTransId="{650C18A2-07F8-4CF4-B559-31CD152DDE83}"/>
    <dgm:cxn modelId="{3293D158-5E69-4ECA-A6A6-974715EC068C}" type="presOf" srcId="{8E874D24-64A5-48EB-82CD-0C53FF3EEE88}" destId="{04B0861A-EB6C-4B02-B2DA-085B6FDDB8E0}" srcOrd="0" destOrd="4" presId="urn:microsoft.com/office/officeart/2005/8/layout/list1"/>
    <dgm:cxn modelId="{075F9286-C125-414A-816B-B806A3A3CB5D}" type="presOf" srcId="{5AC5C086-9E4E-41CA-BF2B-211D91426075}" destId="{AD2BA594-DD88-4962-B938-D416E73AAF2A}" srcOrd="0" destOrd="0" presId="urn:microsoft.com/office/officeart/2005/8/layout/list1"/>
    <dgm:cxn modelId="{4AA2AD8C-AE7E-46C0-98B2-12E131309196}" type="presOf" srcId="{E363E5EA-319C-45A5-A824-07F760F9B29B}" destId="{BF0DCF02-6187-4CA4-9C55-AAE3A2F11E0B}" srcOrd="0" destOrd="0" presId="urn:microsoft.com/office/officeart/2005/8/layout/list1"/>
    <dgm:cxn modelId="{AB866792-D522-4763-BFC6-FF27F9DC7A28}" srcId="{5AC5C086-9E4E-41CA-BF2B-211D91426075}" destId="{955E8A39-970B-40FA-A3B4-16752F7C2DF9}" srcOrd="0" destOrd="0" parTransId="{B303DB70-B8BA-4490-AE99-02F6E0A02FD9}" sibTransId="{DB1AFC2C-5589-4DF9-9AA5-986429466256}"/>
    <dgm:cxn modelId="{B5FDD09B-A739-4F7D-909D-3C0DDB28CDC0}" srcId="{8DCA0FC8-3E88-45CE-B16E-61F83AC5DD86}" destId="{E2200503-1DF6-4889-8060-EDE2C6DC05EB}" srcOrd="1" destOrd="0" parTransId="{7900A391-0F1E-4CEF-82C5-DCC74306A68A}" sibTransId="{B9C913CF-65E2-4E35-A13E-1BC675802892}"/>
    <dgm:cxn modelId="{941F31B3-C9C7-48EC-A503-01549DB5C302}" type="presOf" srcId="{804A2E77-64FB-49A5-9FB7-0768832C52E6}" destId="{04B0861A-EB6C-4B02-B2DA-085B6FDDB8E0}" srcOrd="0" destOrd="2" presId="urn:microsoft.com/office/officeart/2005/8/layout/list1"/>
    <dgm:cxn modelId="{7076C2BB-3674-4ED7-B5A7-D8B455CA8B5A}" type="presOf" srcId="{955E8A39-970B-40FA-A3B4-16752F7C2DF9}" destId="{423225CA-F088-4049-98E5-4B8D108EAE41}" srcOrd="1" destOrd="0" presId="urn:microsoft.com/office/officeart/2005/8/layout/list1"/>
    <dgm:cxn modelId="{B54FF0C0-6569-4AEC-8112-C8E8CF012E6A}" srcId="{955E8A39-970B-40FA-A3B4-16752F7C2DF9}" destId="{86F4CFC3-94FC-4EF0-8470-92D055B0E636}" srcOrd="0" destOrd="0" parTransId="{8722479A-202C-4AD0-9A1C-8E12725FD1B3}" sibTransId="{21C6A4EF-584B-40AF-84E8-4464DC023B9B}"/>
    <dgm:cxn modelId="{66AEABC8-857D-454E-BC77-705D79736F9B}" srcId="{5AC5C086-9E4E-41CA-BF2B-211D91426075}" destId="{8DCA0FC8-3E88-45CE-B16E-61F83AC5DD86}" srcOrd="1" destOrd="0" parTransId="{61280E3E-FE53-4217-A561-DB05522AEE4B}" sibTransId="{A57A5EE7-15DE-4BF7-BFCC-91C1DF566441}"/>
    <dgm:cxn modelId="{7D8A32D2-0693-424E-A02A-8DC19CD6D1F5}" type="presOf" srcId="{8DCA0FC8-3E88-45CE-B16E-61F83AC5DD86}" destId="{F6AFF1E7-75BB-4701-9671-783A5A40A071}" srcOrd="0" destOrd="0" presId="urn:microsoft.com/office/officeart/2005/8/layout/list1"/>
    <dgm:cxn modelId="{9B445FDC-E3D3-444B-A49D-408FBB2321E4}" type="presOf" srcId="{8DCA0FC8-3E88-45CE-B16E-61F83AC5DD86}" destId="{A2B10F8F-A8CC-4DB7-833C-C14E29042F8D}" srcOrd="1" destOrd="0" presId="urn:microsoft.com/office/officeart/2005/8/layout/list1"/>
    <dgm:cxn modelId="{BAEA3BF9-9ADA-4152-8933-AC187920D145}" type="presOf" srcId="{FBD89C83-24A6-48C2-84E2-EBEF6B15AE22}" destId="{04B0861A-EB6C-4B02-B2DA-085B6FDDB8E0}" srcOrd="0" destOrd="1" presId="urn:microsoft.com/office/officeart/2005/8/layout/list1"/>
    <dgm:cxn modelId="{A5665BFA-736D-4321-8720-6544712DFA9D}" type="presOf" srcId="{86F4CFC3-94FC-4EF0-8470-92D055B0E636}" destId="{04B0861A-EB6C-4B02-B2DA-085B6FDDB8E0}" srcOrd="0" destOrd="0" presId="urn:microsoft.com/office/officeart/2005/8/layout/list1"/>
    <dgm:cxn modelId="{E804D734-C9C1-4104-8BB8-480BC9B97CD1}" type="presParOf" srcId="{AD2BA594-DD88-4962-B938-D416E73AAF2A}" destId="{654B098B-F58D-46E5-AB98-F7165EBA3EFE}" srcOrd="0" destOrd="0" presId="urn:microsoft.com/office/officeart/2005/8/layout/list1"/>
    <dgm:cxn modelId="{E16CE6F4-8F44-468D-9854-5104D2AEE7D3}" type="presParOf" srcId="{654B098B-F58D-46E5-AB98-F7165EBA3EFE}" destId="{C73EDD37-AB31-4661-9D45-4AFF62BF906E}" srcOrd="0" destOrd="0" presId="urn:microsoft.com/office/officeart/2005/8/layout/list1"/>
    <dgm:cxn modelId="{8EFD64AA-FD13-482D-96C3-2905AE3E4ED7}" type="presParOf" srcId="{654B098B-F58D-46E5-AB98-F7165EBA3EFE}" destId="{423225CA-F088-4049-98E5-4B8D108EAE41}" srcOrd="1" destOrd="0" presId="urn:microsoft.com/office/officeart/2005/8/layout/list1"/>
    <dgm:cxn modelId="{229910BB-8B3B-4249-A85F-8CCAB45D09EC}" type="presParOf" srcId="{AD2BA594-DD88-4962-B938-D416E73AAF2A}" destId="{2ABFD565-E2BE-4A1D-B3E8-808CC47AF625}" srcOrd="1" destOrd="0" presId="urn:microsoft.com/office/officeart/2005/8/layout/list1"/>
    <dgm:cxn modelId="{69E3332D-CFDC-44B1-B3EF-DFC480372FC6}" type="presParOf" srcId="{AD2BA594-DD88-4962-B938-D416E73AAF2A}" destId="{04B0861A-EB6C-4B02-B2DA-085B6FDDB8E0}" srcOrd="2" destOrd="0" presId="urn:microsoft.com/office/officeart/2005/8/layout/list1"/>
    <dgm:cxn modelId="{58E21582-FE00-4B6D-9104-8A98679DF2BF}" type="presParOf" srcId="{AD2BA594-DD88-4962-B938-D416E73AAF2A}" destId="{72B7B2BC-CBB9-495B-B2D4-DD65462896D4}" srcOrd="3" destOrd="0" presId="urn:microsoft.com/office/officeart/2005/8/layout/list1"/>
    <dgm:cxn modelId="{8178171D-D8AC-43DF-A394-87901D890002}" type="presParOf" srcId="{AD2BA594-DD88-4962-B938-D416E73AAF2A}" destId="{828BE83A-4B84-4195-93BE-A1DBCEB136B0}" srcOrd="4" destOrd="0" presId="urn:microsoft.com/office/officeart/2005/8/layout/list1"/>
    <dgm:cxn modelId="{9C896CA7-3B21-4C9A-B3E6-771DA9D37193}" type="presParOf" srcId="{828BE83A-4B84-4195-93BE-A1DBCEB136B0}" destId="{F6AFF1E7-75BB-4701-9671-783A5A40A071}" srcOrd="0" destOrd="0" presId="urn:microsoft.com/office/officeart/2005/8/layout/list1"/>
    <dgm:cxn modelId="{7E1D85F8-FC24-4FE2-8E32-E69A15290DF5}" type="presParOf" srcId="{828BE83A-4B84-4195-93BE-A1DBCEB136B0}" destId="{A2B10F8F-A8CC-4DB7-833C-C14E29042F8D}" srcOrd="1" destOrd="0" presId="urn:microsoft.com/office/officeart/2005/8/layout/list1"/>
    <dgm:cxn modelId="{7D756447-059D-41BE-BA65-5F21BA2B94E8}" type="presParOf" srcId="{AD2BA594-DD88-4962-B938-D416E73AAF2A}" destId="{30EB33C9-CBFD-4711-8D7A-DBE9C4D7A95D}" srcOrd="5" destOrd="0" presId="urn:microsoft.com/office/officeart/2005/8/layout/list1"/>
    <dgm:cxn modelId="{54BF39D0-C070-4E5C-A825-922F72B84E83}" type="presParOf" srcId="{AD2BA594-DD88-4962-B938-D416E73AAF2A}" destId="{BF0DCF02-6187-4CA4-9C55-AAE3A2F11E0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374187-79E2-4F9A-8131-11405117797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2C6777-55BD-4FA5-A8B1-7CB9203A83E7}">
      <dgm:prSet/>
      <dgm:spPr/>
      <dgm:t>
        <a:bodyPr/>
        <a:lstStyle/>
        <a:p>
          <a:r>
            <a:rPr lang="en-US" b="1"/>
            <a:t>Data Exploration:</a:t>
          </a:r>
          <a:endParaRPr lang="en-US"/>
        </a:p>
      </dgm:t>
    </dgm:pt>
    <dgm:pt modelId="{6C327F65-2866-4DEB-9F8B-8FC8F1F3681C}" cxnId="{DDE7A88E-4423-4971-BE7A-1F2B168C6E37}" type="parTrans">
      <dgm:prSet/>
      <dgm:spPr/>
      <dgm:t>
        <a:bodyPr/>
        <a:lstStyle/>
        <a:p>
          <a:endParaRPr lang="en-US"/>
        </a:p>
      </dgm:t>
    </dgm:pt>
    <dgm:pt modelId="{D30FAAA3-DDF0-4AA6-AEB7-EBF64984D8E3}" cxnId="{DDE7A88E-4423-4971-BE7A-1F2B168C6E37}" type="sibTrans">
      <dgm:prSet/>
      <dgm:spPr/>
      <dgm:t>
        <a:bodyPr/>
        <a:lstStyle/>
        <a:p>
          <a:endParaRPr lang="en-US"/>
        </a:p>
      </dgm:t>
    </dgm:pt>
    <dgm:pt modelId="{E3BFC258-8BB2-470F-AD75-8CCF66114E3E}">
      <dgm:prSet/>
      <dgm:spPr/>
      <dgm:t>
        <a:bodyPr/>
        <a:lstStyle/>
        <a:p>
          <a:r>
            <a:rPr lang="en-US" b="1"/>
            <a:t>Summary Statistics: </a:t>
          </a:r>
          <a:r>
            <a:rPr lang="en-US"/>
            <a:t>Understand the central tendencies and spread using statistics like mean, median, and quartiles.</a:t>
          </a:r>
        </a:p>
      </dgm:t>
    </dgm:pt>
    <dgm:pt modelId="{9348CAD0-2186-41C1-918C-5D7C87C027FC}" cxnId="{C76CBC2F-58E6-4B63-902A-F963448FBCA5}" type="parTrans">
      <dgm:prSet/>
      <dgm:spPr/>
      <dgm:t>
        <a:bodyPr/>
        <a:lstStyle/>
        <a:p>
          <a:endParaRPr lang="en-US"/>
        </a:p>
      </dgm:t>
    </dgm:pt>
    <dgm:pt modelId="{D6C36D27-FEEC-4E5E-941D-71A32E2BF5C0}" cxnId="{C76CBC2F-58E6-4B63-902A-F963448FBCA5}" type="sibTrans">
      <dgm:prSet/>
      <dgm:spPr/>
      <dgm:t>
        <a:bodyPr/>
        <a:lstStyle/>
        <a:p>
          <a:endParaRPr lang="en-US"/>
        </a:p>
      </dgm:t>
    </dgm:pt>
    <dgm:pt modelId="{FE69E654-F21E-44F6-8286-D1F46B4FAE9E}">
      <dgm:prSet/>
      <dgm:spPr/>
      <dgm:t>
        <a:bodyPr/>
        <a:lstStyle/>
        <a:p>
          <a:r>
            <a:rPr lang="en-US" b="1"/>
            <a:t>Check for Null Values and Outliers: </a:t>
          </a:r>
          <a:r>
            <a:rPr lang="en-US"/>
            <a:t>Identify and handle missing or extreme values.</a:t>
          </a:r>
        </a:p>
      </dgm:t>
    </dgm:pt>
    <dgm:pt modelId="{13FCEF0C-CE26-460E-BEE4-A1730B15FD5F}" cxnId="{2F71DE3B-9615-44C3-9178-0037CD112E86}" type="parTrans">
      <dgm:prSet/>
      <dgm:spPr/>
      <dgm:t>
        <a:bodyPr/>
        <a:lstStyle/>
        <a:p>
          <a:endParaRPr lang="en-US"/>
        </a:p>
      </dgm:t>
    </dgm:pt>
    <dgm:pt modelId="{7F9A1341-311E-4A2B-B1DD-D4275336705C}" cxnId="{2F71DE3B-9615-44C3-9178-0037CD112E86}" type="sibTrans">
      <dgm:prSet/>
      <dgm:spPr/>
      <dgm:t>
        <a:bodyPr/>
        <a:lstStyle/>
        <a:p>
          <a:endParaRPr lang="en-US"/>
        </a:p>
      </dgm:t>
    </dgm:pt>
    <dgm:pt modelId="{B4F3B00A-E245-4B70-9DF1-C8DAE428CC85}">
      <dgm:prSet/>
      <dgm:spPr/>
      <dgm:t>
        <a:bodyPr/>
        <a:lstStyle/>
        <a:p>
          <a:r>
            <a:rPr lang="en-US" b="1"/>
            <a:t>Visualization Techniques:</a:t>
          </a:r>
          <a:endParaRPr lang="en-US"/>
        </a:p>
      </dgm:t>
    </dgm:pt>
    <dgm:pt modelId="{F31D0AD3-6E36-40F8-82CB-EB6EE83DE68B}" cxnId="{282F9967-0A76-495D-BC36-2FBE533FF43A}" type="parTrans">
      <dgm:prSet/>
      <dgm:spPr/>
      <dgm:t>
        <a:bodyPr/>
        <a:lstStyle/>
        <a:p>
          <a:endParaRPr lang="en-US"/>
        </a:p>
      </dgm:t>
    </dgm:pt>
    <dgm:pt modelId="{D09431F8-35F9-41AB-9B24-1AE495EFFD88}" cxnId="{282F9967-0A76-495D-BC36-2FBE533FF43A}" type="sibTrans">
      <dgm:prSet/>
      <dgm:spPr/>
      <dgm:t>
        <a:bodyPr/>
        <a:lstStyle/>
        <a:p>
          <a:endParaRPr lang="en-US"/>
        </a:p>
      </dgm:t>
    </dgm:pt>
    <dgm:pt modelId="{1C3BEAD1-F2A1-4444-A5D3-087155854F6F}">
      <dgm:prSet/>
      <dgm:spPr/>
      <dgm:t>
        <a:bodyPr/>
        <a:lstStyle/>
        <a:p>
          <a:r>
            <a:rPr lang="en-US" b="1"/>
            <a:t>Histograms: </a:t>
          </a:r>
          <a:r>
            <a:rPr lang="en-US"/>
            <a:t>Display the distribution of each feature (e.g., income, house age).</a:t>
          </a:r>
        </a:p>
      </dgm:t>
    </dgm:pt>
    <dgm:pt modelId="{3A6935A8-D58C-42B0-9038-AD45F2E889DC}" cxnId="{1AD97F16-1388-4DD3-98F4-C41A26FD9E76}" type="parTrans">
      <dgm:prSet/>
      <dgm:spPr/>
      <dgm:t>
        <a:bodyPr/>
        <a:lstStyle/>
        <a:p>
          <a:endParaRPr lang="en-US"/>
        </a:p>
      </dgm:t>
    </dgm:pt>
    <dgm:pt modelId="{37FB5CCE-D5FF-453D-8D47-FA82709E262A}" cxnId="{1AD97F16-1388-4DD3-98F4-C41A26FD9E76}" type="sibTrans">
      <dgm:prSet/>
      <dgm:spPr/>
      <dgm:t>
        <a:bodyPr/>
        <a:lstStyle/>
        <a:p>
          <a:endParaRPr lang="en-US"/>
        </a:p>
      </dgm:t>
    </dgm:pt>
    <dgm:pt modelId="{169344EF-3A96-4D44-86FD-C57E96F5EA79}">
      <dgm:prSet/>
      <dgm:spPr/>
      <dgm:t>
        <a:bodyPr/>
        <a:lstStyle/>
        <a:p>
          <a:r>
            <a:rPr lang="en-US" b="1"/>
            <a:t>Scatter Plots: </a:t>
          </a:r>
          <a:r>
            <a:rPr lang="en-US"/>
            <a:t>Examine relationships, such as between MedInc and MedHouseVal.</a:t>
          </a:r>
        </a:p>
      </dgm:t>
    </dgm:pt>
    <dgm:pt modelId="{748044CE-88F1-4BBE-AA9A-4B52B0180707}" cxnId="{6AB57F7D-4BF8-4F8A-A329-02E23481D7F1}" type="parTrans">
      <dgm:prSet/>
      <dgm:spPr/>
      <dgm:t>
        <a:bodyPr/>
        <a:lstStyle/>
        <a:p>
          <a:endParaRPr lang="en-US"/>
        </a:p>
      </dgm:t>
    </dgm:pt>
    <dgm:pt modelId="{9B59BFF6-F785-4283-9514-8C9D8FF30452}" cxnId="{6AB57F7D-4BF8-4F8A-A329-02E23481D7F1}" type="sibTrans">
      <dgm:prSet/>
      <dgm:spPr/>
      <dgm:t>
        <a:bodyPr/>
        <a:lstStyle/>
        <a:p>
          <a:endParaRPr lang="en-US"/>
        </a:p>
      </dgm:t>
    </dgm:pt>
    <dgm:pt modelId="{8CBF91AE-A398-4307-94B6-09A2050EB763}">
      <dgm:prSet/>
      <dgm:spPr/>
      <dgm:t>
        <a:bodyPr/>
        <a:lstStyle/>
        <a:p>
          <a:r>
            <a:rPr lang="en-US" b="1"/>
            <a:t>Pair Plots: </a:t>
          </a:r>
          <a:r>
            <a:rPr lang="en-US"/>
            <a:t>Visualize feature inter-dependencies to identify correlations.</a:t>
          </a:r>
        </a:p>
      </dgm:t>
    </dgm:pt>
    <dgm:pt modelId="{031D0CFB-AF0E-4BD8-A6A5-F73FCA60D4C2}" cxnId="{B69DCE56-CA55-4410-88C9-49F97E848A60}" type="parTrans">
      <dgm:prSet/>
      <dgm:spPr/>
      <dgm:t>
        <a:bodyPr/>
        <a:lstStyle/>
        <a:p>
          <a:endParaRPr lang="en-US"/>
        </a:p>
      </dgm:t>
    </dgm:pt>
    <dgm:pt modelId="{3FE0941D-C553-4AC4-8386-8780EFEE5AB7}" cxnId="{B69DCE56-CA55-4410-88C9-49F97E848A60}" type="sibTrans">
      <dgm:prSet/>
      <dgm:spPr/>
      <dgm:t>
        <a:bodyPr/>
        <a:lstStyle/>
        <a:p>
          <a:endParaRPr lang="en-US"/>
        </a:p>
      </dgm:t>
    </dgm:pt>
    <dgm:pt modelId="{80435B56-2954-42DE-BF99-91CFB2684BD2}">
      <dgm:prSet/>
      <dgm:spPr/>
      <dgm:t>
        <a:bodyPr/>
        <a:lstStyle/>
        <a:p>
          <a:r>
            <a:rPr lang="en-US" b="1"/>
            <a:t>Correlation Heatmap: </a:t>
          </a:r>
          <a:r>
            <a:rPr lang="en-US"/>
            <a:t>is a graphical representation that shows the correlation between various features in a dataset. Each cell in the heatmap displays the correlation coefficient between two features, which can range from -1 to 1. A correlation of +1 indicates a perfect positive relationship, -1 indicates a perfect negative relationship, and 0 indicates no relationship.</a:t>
          </a:r>
        </a:p>
      </dgm:t>
    </dgm:pt>
    <dgm:pt modelId="{651B423A-EC42-4162-8044-747B720A0F85}" cxnId="{65476621-8DA0-4505-8AC3-680277E3EEE0}" type="parTrans">
      <dgm:prSet/>
      <dgm:spPr/>
      <dgm:t>
        <a:bodyPr/>
        <a:lstStyle/>
        <a:p>
          <a:endParaRPr lang="en-US"/>
        </a:p>
      </dgm:t>
    </dgm:pt>
    <dgm:pt modelId="{F033BEAB-5F7A-499C-ADD1-9ED2C1D66F02}" cxnId="{65476621-8DA0-4505-8AC3-680277E3EEE0}" type="sibTrans">
      <dgm:prSet/>
      <dgm:spPr/>
      <dgm:t>
        <a:bodyPr/>
        <a:lstStyle/>
        <a:p>
          <a:endParaRPr lang="en-US"/>
        </a:p>
      </dgm:t>
    </dgm:pt>
    <dgm:pt modelId="{8BD28F97-4B30-4DC6-87D7-B52F6D59A499}" type="pres">
      <dgm:prSet presAssocID="{A7374187-79E2-4F9A-8131-114051177979}" presName="Name0" presStyleCnt="0">
        <dgm:presLayoutVars>
          <dgm:dir/>
          <dgm:animLvl val="lvl"/>
          <dgm:resizeHandles val="exact"/>
        </dgm:presLayoutVars>
      </dgm:prSet>
      <dgm:spPr/>
    </dgm:pt>
    <dgm:pt modelId="{6E14E9F4-A009-4FC5-AB74-5EE152D42B1A}" type="pres">
      <dgm:prSet presAssocID="{B92C6777-55BD-4FA5-A8B1-7CB9203A83E7}" presName="composite" presStyleCnt="0"/>
      <dgm:spPr/>
    </dgm:pt>
    <dgm:pt modelId="{65ACE6E1-489A-4D5A-BC38-31E72808DC63}" type="pres">
      <dgm:prSet presAssocID="{B92C6777-55BD-4FA5-A8B1-7CB9203A83E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C85A6B1-03B3-49EE-8DBE-3D8F2D5CABF4}" type="pres">
      <dgm:prSet presAssocID="{B92C6777-55BD-4FA5-A8B1-7CB9203A83E7}" presName="desTx" presStyleLbl="alignAccFollowNode1" presStyleIdx="0" presStyleCnt="2">
        <dgm:presLayoutVars>
          <dgm:bulletEnabled val="1"/>
        </dgm:presLayoutVars>
      </dgm:prSet>
      <dgm:spPr/>
    </dgm:pt>
    <dgm:pt modelId="{4AA66A66-3270-4476-B46D-ECF17E3CEC86}" type="pres">
      <dgm:prSet presAssocID="{D30FAAA3-DDF0-4AA6-AEB7-EBF64984D8E3}" presName="space" presStyleCnt="0"/>
      <dgm:spPr/>
    </dgm:pt>
    <dgm:pt modelId="{4694900C-D740-4F16-BBAC-791090AEA00F}" type="pres">
      <dgm:prSet presAssocID="{B4F3B00A-E245-4B70-9DF1-C8DAE428CC85}" presName="composite" presStyleCnt="0"/>
      <dgm:spPr/>
    </dgm:pt>
    <dgm:pt modelId="{1AC058B3-883F-415B-9F87-9F0EAC40ED87}" type="pres">
      <dgm:prSet presAssocID="{B4F3B00A-E245-4B70-9DF1-C8DAE428CC8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99FE206-7476-4A9F-B065-4D2099038010}" type="pres">
      <dgm:prSet presAssocID="{B4F3B00A-E245-4B70-9DF1-C8DAE428CC8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39A7101-CBDE-4A15-BD45-86A68D04D179}" type="presOf" srcId="{1C3BEAD1-F2A1-4444-A5D3-087155854F6F}" destId="{D99FE206-7476-4A9F-B065-4D2099038010}" srcOrd="0" destOrd="0" presId="urn:microsoft.com/office/officeart/2005/8/layout/hList1"/>
    <dgm:cxn modelId="{1AD97F16-1388-4DD3-98F4-C41A26FD9E76}" srcId="{B4F3B00A-E245-4B70-9DF1-C8DAE428CC85}" destId="{1C3BEAD1-F2A1-4444-A5D3-087155854F6F}" srcOrd="0" destOrd="0" parTransId="{3A6935A8-D58C-42B0-9038-AD45F2E889DC}" sibTransId="{37FB5CCE-D5FF-453D-8D47-FA82709E262A}"/>
    <dgm:cxn modelId="{65476621-8DA0-4505-8AC3-680277E3EEE0}" srcId="{B4F3B00A-E245-4B70-9DF1-C8DAE428CC85}" destId="{80435B56-2954-42DE-BF99-91CFB2684BD2}" srcOrd="3" destOrd="0" parTransId="{651B423A-EC42-4162-8044-747B720A0F85}" sibTransId="{F033BEAB-5F7A-499C-ADD1-9ED2C1D66F02}"/>
    <dgm:cxn modelId="{AA096624-AE1B-40AB-9A48-13C719A253A7}" type="presOf" srcId="{B4F3B00A-E245-4B70-9DF1-C8DAE428CC85}" destId="{1AC058B3-883F-415B-9F87-9F0EAC40ED87}" srcOrd="0" destOrd="0" presId="urn:microsoft.com/office/officeart/2005/8/layout/hList1"/>
    <dgm:cxn modelId="{C76CBC2F-58E6-4B63-902A-F963448FBCA5}" srcId="{B92C6777-55BD-4FA5-A8B1-7CB9203A83E7}" destId="{E3BFC258-8BB2-470F-AD75-8CCF66114E3E}" srcOrd="0" destOrd="0" parTransId="{9348CAD0-2186-41C1-918C-5D7C87C027FC}" sibTransId="{D6C36D27-FEEC-4E5E-941D-71A32E2BF5C0}"/>
    <dgm:cxn modelId="{2F71DE3B-9615-44C3-9178-0037CD112E86}" srcId="{B92C6777-55BD-4FA5-A8B1-7CB9203A83E7}" destId="{FE69E654-F21E-44F6-8286-D1F46B4FAE9E}" srcOrd="1" destOrd="0" parTransId="{13FCEF0C-CE26-460E-BEE4-A1730B15FD5F}" sibTransId="{7F9A1341-311E-4A2B-B1DD-D4275336705C}"/>
    <dgm:cxn modelId="{282F9967-0A76-495D-BC36-2FBE533FF43A}" srcId="{A7374187-79E2-4F9A-8131-114051177979}" destId="{B4F3B00A-E245-4B70-9DF1-C8DAE428CC85}" srcOrd="1" destOrd="0" parTransId="{F31D0AD3-6E36-40F8-82CB-EB6EE83DE68B}" sibTransId="{D09431F8-35F9-41AB-9B24-1AE495EFFD88}"/>
    <dgm:cxn modelId="{651A734C-5FD6-44B0-93F2-AB9E24F60864}" type="presOf" srcId="{80435B56-2954-42DE-BF99-91CFB2684BD2}" destId="{D99FE206-7476-4A9F-B065-4D2099038010}" srcOrd="0" destOrd="3" presId="urn:microsoft.com/office/officeart/2005/8/layout/hList1"/>
    <dgm:cxn modelId="{4924B551-21B7-4378-8462-260C1F855A9B}" type="presOf" srcId="{169344EF-3A96-4D44-86FD-C57E96F5EA79}" destId="{D99FE206-7476-4A9F-B065-4D2099038010}" srcOrd="0" destOrd="1" presId="urn:microsoft.com/office/officeart/2005/8/layout/hList1"/>
    <dgm:cxn modelId="{B0212073-9082-427F-BA75-607589A42A75}" type="presOf" srcId="{8CBF91AE-A398-4307-94B6-09A2050EB763}" destId="{D99FE206-7476-4A9F-B065-4D2099038010}" srcOrd="0" destOrd="2" presId="urn:microsoft.com/office/officeart/2005/8/layout/hList1"/>
    <dgm:cxn modelId="{B69DCE56-CA55-4410-88C9-49F97E848A60}" srcId="{B4F3B00A-E245-4B70-9DF1-C8DAE428CC85}" destId="{8CBF91AE-A398-4307-94B6-09A2050EB763}" srcOrd="2" destOrd="0" parTransId="{031D0CFB-AF0E-4BD8-A6A5-F73FCA60D4C2}" sibTransId="{3FE0941D-C553-4AC4-8386-8780EFEE5AB7}"/>
    <dgm:cxn modelId="{CC8B3558-2DCA-47AA-B2F1-C19C85430BD7}" type="presOf" srcId="{B92C6777-55BD-4FA5-A8B1-7CB9203A83E7}" destId="{65ACE6E1-489A-4D5A-BC38-31E72808DC63}" srcOrd="0" destOrd="0" presId="urn:microsoft.com/office/officeart/2005/8/layout/hList1"/>
    <dgm:cxn modelId="{ED3FD878-F688-4503-8247-2A64E26F0386}" type="presOf" srcId="{A7374187-79E2-4F9A-8131-114051177979}" destId="{8BD28F97-4B30-4DC6-87D7-B52F6D59A499}" srcOrd="0" destOrd="0" presId="urn:microsoft.com/office/officeart/2005/8/layout/hList1"/>
    <dgm:cxn modelId="{6AB57F7D-4BF8-4F8A-A329-02E23481D7F1}" srcId="{B4F3B00A-E245-4B70-9DF1-C8DAE428CC85}" destId="{169344EF-3A96-4D44-86FD-C57E96F5EA79}" srcOrd="1" destOrd="0" parTransId="{748044CE-88F1-4BBE-AA9A-4B52B0180707}" sibTransId="{9B59BFF6-F785-4283-9514-8C9D8FF30452}"/>
    <dgm:cxn modelId="{DDE7A88E-4423-4971-BE7A-1F2B168C6E37}" srcId="{A7374187-79E2-4F9A-8131-114051177979}" destId="{B92C6777-55BD-4FA5-A8B1-7CB9203A83E7}" srcOrd="0" destOrd="0" parTransId="{6C327F65-2866-4DEB-9F8B-8FC8F1F3681C}" sibTransId="{D30FAAA3-DDF0-4AA6-AEB7-EBF64984D8E3}"/>
    <dgm:cxn modelId="{2AB976F0-9C07-4F22-A71E-1D35ADF7D4B5}" type="presOf" srcId="{FE69E654-F21E-44F6-8286-D1F46B4FAE9E}" destId="{8C85A6B1-03B3-49EE-8DBE-3D8F2D5CABF4}" srcOrd="0" destOrd="1" presId="urn:microsoft.com/office/officeart/2005/8/layout/hList1"/>
    <dgm:cxn modelId="{1C7BD4F8-36D9-4CEE-A007-769132B2E895}" type="presOf" srcId="{E3BFC258-8BB2-470F-AD75-8CCF66114E3E}" destId="{8C85A6B1-03B3-49EE-8DBE-3D8F2D5CABF4}" srcOrd="0" destOrd="0" presId="urn:microsoft.com/office/officeart/2005/8/layout/hList1"/>
    <dgm:cxn modelId="{9757440B-0B5C-4306-9A02-62010F83833C}" type="presParOf" srcId="{8BD28F97-4B30-4DC6-87D7-B52F6D59A499}" destId="{6E14E9F4-A009-4FC5-AB74-5EE152D42B1A}" srcOrd="0" destOrd="0" presId="urn:microsoft.com/office/officeart/2005/8/layout/hList1"/>
    <dgm:cxn modelId="{546DED8C-4A3E-454F-AA0D-6971E8E0BEFC}" type="presParOf" srcId="{6E14E9F4-A009-4FC5-AB74-5EE152D42B1A}" destId="{65ACE6E1-489A-4D5A-BC38-31E72808DC63}" srcOrd="0" destOrd="0" presId="urn:microsoft.com/office/officeart/2005/8/layout/hList1"/>
    <dgm:cxn modelId="{1EA0BD4D-3540-4366-B548-D0C4A1E72362}" type="presParOf" srcId="{6E14E9F4-A009-4FC5-AB74-5EE152D42B1A}" destId="{8C85A6B1-03B3-49EE-8DBE-3D8F2D5CABF4}" srcOrd="1" destOrd="0" presId="urn:microsoft.com/office/officeart/2005/8/layout/hList1"/>
    <dgm:cxn modelId="{807CBCD0-2510-4344-BE1C-E97E4EE1896C}" type="presParOf" srcId="{8BD28F97-4B30-4DC6-87D7-B52F6D59A499}" destId="{4AA66A66-3270-4476-B46D-ECF17E3CEC86}" srcOrd="1" destOrd="0" presId="urn:microsoft.com/office/officeart/2005/8/layout/hList1"/>
    <dgm:cxn modelId="{37DFDCA6-FEB4-4061-A33F-B28D5FF27192}" type="presParOf" srcId="{8BD28F97-4B30-4DC6-87D7-B52F6D59A499}" destId="{4694900C-D740-4F16-BBAC-791090AEA00F}" srcOrd="2" destOrd="0" presId="urn:microsoft.com/office/officeart/2005/8/layout/hList1"/>
    <dgm:cxn modelId="{B637837A-1A0B-4CEB-A4FB-D6BD02697F44}" type="presParOf" srcId="{4694900C-D740-4F16-BBAC-791090AEA00F}" destId="{1AC058B3-883F-415B-9F87-9F0EAC40ED87}" srcOrd="0" destOrd="0" presId="urn:microsoft.com/office/officeart/2005/8/layout/hList1"/>
    <dgm:cxn modelId="{E3F86545-2EC9-46ED-B5A6-C0832EA79C84}" type="presParOf" srcId="{4694900C-D740-4F16-BBAC-791090AEA00F}" destId="{D99FE206-7476-4A9F-B065-4D209903801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E5C74C-D66E-4CD7-A3B9-39C5A09D798D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28483B-C5FD-4C23-9F93-3C47E5056941}">
      <dgm:prSet/>
      <dgm:spPr/>
      <dgm:t>
        <a:bodyPr/>
        <a:lstStyle/>
        <a:p>
          <a:r>
            <a:rPr lang="en-US" b="1"/>
            <a:t>Data Cleaning:</a:t>
          </a:r>
          <a:endParaRPr lang="en-US"/>
        </a:p>
      </dgm:t>
    </dgm:pt>
    <dgm:pt modelId="{B74FE0C8-1EA7-4960-A81B-122317349694}" cxnId="{34E56CF8-997E-4C55-A051-DD4E593961CB}" type="parTrans">
      <dgm:prSet/>
      <dgm:spPr/>
      <dgm:t>
        <a:bodyPr/>
        <a:lstStyle/>
        <a:p>
          <a:endParaRPr lang="en-US"/>
        </a:p>
      </dgm:t>
    </dgm:pt>
    <dgm:pt modelId="{4B644B5A-03E1-4F7B-B571-913659545243}" cxnId="{34E56CF8-997E-4C55-A051-DD4E593961CB}" type="sibTrans">
      <dgm:prSet/>
      <dgm:spPr/>
      <dgm:t>
        <a:bodyPr/>
        <a:lstStyle/>
        <a:p>
          <a:endParaRPr lang="en-US"/>
        </a:p>
      </dgm:t>
    </dgm:pt>
    <dgm:pt modelId="{9D16D485-7304-4DFF-AEBA-2DD79C1FA407}">
      <dgm:prSet/>
      <dgm:spPr/>
      <dgm:t>
        <a:bodyPr/>
        <a:lstStyle/>
        <a:p>
          <a:r>
            <a:rPr lang="en-US" b="1"/>
            <a:t>Handle Missing Values: </a:t>
          </a:r>
          <a:r>
            <a:rPr lang="en-US"/>
            <a:t>Drop rows with null values or use imputation techniques (e.g., filling with mean or median values).</a:t>
          </a:r>
        </a:p>
      </dgm:t>
    </dgm:pt>
    <dgm:pt modelId="{4855A913-5572-441F-AA47-75E7EE318A5B}" cxnId="{680A54B4-CE3F-4738-9285-356F9A995442}" type="parTrans">
      <dgm:prSet/>
      <dgm:spPr/>
      <dgm:t>
        <a:bodyPr/>
        <a:lstStyle/>
        <a:p>
          <a:endParaRPr lang="en-US"/>
        </a:p>
      </dgm:t>
    </dgm:pt>
    <dgm:pt modelId="{77574792-CC3A-451A-A452-FC507D31081D}" cxnId="{680A54B4-CE3F-4738-9285-356F9A995442}" type="sibTrans">
      <dgm:prSet/>
      <dgm:spPr/>
      <dgm:t>
        <a:bodyPr/>
        <a:lstStyle/>
        <a:p>
          <a:endParaRPr lang="en-US"/>
        </a:p>
      </dgm:t>
    </dgm:pt>
    <dgm:pt modelId="{381120E6-4BB4-41A8-BA6E-3735BE33F7A7}">
      <dgm:prSet/>
      <dgm:spPr/>
      <dgm:t>
        <a:bodyPr/>
        <a:lstStyle/>
        <a:p>
          <a:r>
            <a:rPr lang="en-US" b="1"/>
            <a:t>Feature Scaling:</a:t>
          </a:r>
          <a:endParaRPr lang="en-US"/>
        </a:p>
      </dgm:t>
    </dgm:pt>
    <dgm:pt modelId="{AC8F794B-856C-4838-B2EF-320A5D749F4E}" cxnId="{FB55A7B4-9CEB-4EE0-92D9-F15500571F3B}" type="parTrans">
      <dgm:prSet/>
      <dgm:spPr/>
      <dgm:t>
        <a:bodyPr/>
        <a:lstStyle/>
        <a:p>
          <a:endParaRPr lang="en-US"/>
        </a:p>
      </dgm:t>
    </dgm:pt>
    <dgm:pt modelId="{C7AC5215-4DC7-4A36-86DE-D18AF14F49EB}" cxnId="{FB55A7B4-9CEB-4EE0-92D9-F15500571F3B}" type="sibTrans">
      <dgm:prSet/>
      <dgm:spPr/>
      <dgm:t>
        <a:bodyPr/>
        <a:lstStyle/>
        <a:p>
          <a:endParaRPr lang="en-US"/>
        </a:p>
      </dgm:t>
    </dgm:pt>
    <dgm:pt modelId="{0C9CBC9C-CEAA-4B50-8803-B8E2F4E0927F}">
      <dgm:prSet/>
      <dgm:spPr/>
      <dgm:t>
        <a:bodyPr/>
        <a:lstStyle/>
        <a:p>
          <a:r>
            <a:rPr lang="en-US" b="1"/>
            <a:t>Standardization vs. Normalization:</a:t>
          </a:r>
          <a:endParaRPr lang="en-US"/>
        </a:p>
      </dgm:t>
    </dgm:pt>
    <dgm:pt modelId="{2B09831D-51C9-405F-A6E7-3A19AAE37EC1}" cxnId="{93A5CF48-30B3-454D-95D1-05C53A2A6D2C}" type="parTrans">
      <dgm:prSet/>
      <dgm:spPr/>
      <dgm:t>
        <a:bodyPr/>
        <a:lstStyle/>
        <a:p>
          <a:endParaRPr lang="en-US"/>
        </a:p>
      </dgm:t>
    </dgm:pt>
    <dgm:pt modelId="{D079673E-48C5-43C8-8516-6CDF64C642D7}" cxnId="{93A5CF48-30B3-454D-95D1-05C53A2A6D2C}" type="sibTrans">
      <dgm:prSet/>
      <dgm:spPr/>
      <dgm:t>
        <a:bodyPr/>
        <a:lstStyle/>
        <a:p>
          <a:endParaRPr lang="en-US"/>
        </a:p>
      </dgm:t>
    </dgm:pt>
    <dgm:pt modelId="{8DD1BFF1-1D6F-476F-A147-3E3B4BF9BDBD}">
      <dgm:prSet/>
      <dgm:spPr/>
      <dgm:t>
        <a:bodyPr/>
        <a:lstStyle/>
        <a:p>
          <a:r>
            <a:rPr lang="en-US" b="1"/>
            <a:t>Standardization: </a:t>
          </a:r>
          <a:r>
            <a:rPr lang="en-US"/>
            <a:t>Transform features to have a mean of zero and a standard deviation of one.</a:t>
          </a:r>
        </a:p>
      </dgm:t>
    </dgm:pt>
    <dgm:pt modelId="{26032C8F-24AE-4D80-9A7E-76C845663ACF}" cxnId="{17B260BF-E2CF-4122-95F3-FC3BD7C399F6}" type="parTrans">
      <dgm:prSet/>
      <dgm:spPr/>
      <dgm:t>
        <a:bodyPr/>
        <a:lstStyle/>
        <a:p>
          <a:endParaRPr lang="en-US"/>
        </a:p>
      </dgm:t>
    </dgm:pt>
    <dgm:pt modelId="{E27E7248-623A-4332-97BF-8E04A4512865}" cxnId="{17B260BF-E2CF-4122-95F3-FC3BD7C399F6}" type="sibTrans">
      <dgm:prSet/>
      <dgm:spPr/>
      <dgm:t>
        <a:bodyPr/>
        <a:lstStyle/>
        <a:p>
          <a:endParaRPr lang="en-US"/>
        </a:p>
      </dgm:t>
    </dgm:pt>
    <dgm:pt modelId="{205E40AB-C1E6-4664-9693-54E674FED19C}">
      <dgm:prSet/>
      <dgm:spPr/>
      <dgm:t>
        <a:bodyPr/>
        <a:lstStyle/>
        <a:p>
          <a:r>
            <a:rPr lang="en-US" b="1"/>
            <a:t>Normalization: </a:t>
          </a:r>
          <a:r>
            <a:rPr lang="en-US"/>
            <a:t>Scale values to a specific range, usually [0, 1].</a:t>
          </a:r>
        </a:p>
      </dgm:t>
    </dgm:pt>
    <dgm:pt modelId="{AF067438-E0FA-4486-B055-ADA98ECC44BB}" cxnId="{09EEDB85-5FAC-49B6-B03B-845F6FF7DE02}" type="parTrans">
      <dgm:prSet/>
      <dgm:spPr/>
      <dgm:t>
        <a:bodyPr/>
        <a:lstStyle/>
        <a:p>
          <a:endParaRPr lang="en-US"/>
        </a:p>
      </dgm:t>
    </dgm:pt>
    <dgm:pt modelId="{D2E4DBEC-9EEC-491A-9EF2-85632235BB2D}" cxnId="{09EEDB85-5FAC-49B6-B03B-845F6FF7DE02}" type="sibTrans">
      <dgm:prSet/>
      <dgm:spPr/>
      <dgm:t>
        <a:bodyPr/>
        <a:lstStyle/>
        <a:p>
          <a:endParaRPr lang="en-US"/>
        </a:p>
      </dgm:t>
    </dgm:pt>
    <dgm:pt modelId="{ADD175D5-3ACC-4519-97CB-F9B812A1306D}">
      <dgm:prSet/>
      <dgm:spPr/>
      <dgm:t>
        <a:bodyPr/>
        <a:lstStyle/>
        <a:p>
          <a:r>
            <a:rPr lang="en-US" b="1"/>
            <a:t>Encoding Categorical Variables:</a:t>
          </a:r>
          <a:endParaRPr lang="en-US"/>
        </a:p>
      </dgm:t>
    </dgm:pt>
    <dgm:pt modelId="{797A0E39-35C3-4959-97A9-8B8A2EE20322}" cxnId="{552A0274-A7AC-4CF0-B55F-BE163356F5C6}" type="parTrans">
      <dgm:prSet/>
      <dgm:spPr/>
      <dgm:t>
        <a:bodyPr/>
        <a:lstStyle/>
        <a:p>
          <a:endParaRPr lang="en-US"/>
        </a:p>
      </dgm:t>
    </dgm:pt>
    <dgm:pt modelId="{25988E1D-F9E6-4FBA-9BB8-66739CE8FD8D}" cxnId="{552A0274-A7AC-4CF0-B55F-BE163356F5C6}" type="sibTrans">
      <dgm:prSet/>
      <dgm:spPr/>
      <dgm:t>
        <a:bodyPr/>
        <a:lstStyle/>
        <a:p>
          <a:endParaRPr lang="en-US"/>
        </a:p>
      </dgm:t>
    </dgm:pt>
    <dgm:pt modelId="{57E91302-5F55-46E1-BCD3-C1DD7432214F}">
      <dgm:prSet/>
      <dgm:spPr/>
      <dgm:t>
        <a:bodyPr/>
        <a:lstStyle/>
        <a:p>
          <a:r>
            <a:rPr lang="en-US" b="1"/>
            <a:t>One-Hot Encoding: </a:t>
          </a:r>
          <a:r>
            <a:rPr lang="en-US"/>
            <a:t>Transform categorical variables into a series of binary columns if necessary.</a:t>
          </a:r>
        </a:p>
      </dgm:t>
    </dgm:pt>
    <dgm:pt modelId="{E20A1D01-F6A6-4C6E-BB05-FFF5DC502578}" cxnId="{E072BA1A-1CE0-4B8A-A437-105F8FAC892C}" type="parTrans">
      <dgm:prSet/>
      <dgm:spPr/>
      <dgm:t>
        <a:bodyPr/>
        <a:lstStyle/>
        <a:p>
          <a:endParaRPr lang="en-US"/>
        </a:p>
      </dgm:t>
    </dgm:pt>
    <dgm:pt modelId="{57FC513C-EEE7-4851-A299-7B0E9AA69899}" cxnId="{E072BA1A-1CE0-4B8A-A437-105F8FAC892C}" type="sibTrans">
      <dgm:prSet/>
      <dgm:spPr/>
      <dgm:t>
        <a:bodyPr/>
        <a:lstStyle/>
        <a:p>
          <a:endParaRPr lang="en-US"/>
        </a:p>
      </dgm:t>
    </dgm:pt>
    <dgm:pt modelId="{DE241838-33C5-4EA8-821D-0B4196FCCA4D}">
      <dgm:prSet/>
      <dgm:spPr/>
      <dgm:t>
        <a:bodyPr/>
        <a:lstStyle/>
        <a:p>
          <a:r>
            <a:rPr lang="en-US" b="1"/>
            <a:t>Pipeline Creation:</a:t>
          </a:r>
          <a:endParaRPr lang="en-US"/>
        </a:p>
      </dgm:t>
    </dgm:pt>
    <dgm:pt modelId="{6A00B602-C4A3-4AF0-AFCB-5D26F20BB1DC}" cxnId="{EDC83A56-1319-4788-9910-4D01EE779654}" type="parTrans">
      <dgm:prSet/>
      <dgm:spPr/>
      <dgm:t>
        <a:bodyPr/>
        <a:lstStyle/>
        <a:p>
          <a:endParaRPr lang="en-US"/>
        </a:p>
      </dgm:t>
    </dgm:pt>
    <dgm:pt modelId="{C5000524-B8F4-47DF-BEF9-26C9A12AE5F7}" cxnId="{EDC83A56-1319-4788-9910-4D01EE779654}" type="sibTrans">
      <dgm:prSet/>
      <dgm:spPr/>
      <dgm:t>
        <a:bodyPr/>
        <a:lstStyle/>
        <a:p>
          <a:endParaRPr lang="en-US"/>
        </a:p>
      </dgm:t>
    </dgm:pt>
    <dgm:pt modelId="{55C35F7B-C6B3-49A4-9E7D-EE186D6548AD}">
      <dgm:prSet/>
      <dgm:spPr/>
      <dgm:t>
        <a:bodyPr/>
        <a:lstStyle/>
        <a:p>
          <a:r>
            <a:rPr lang="en-US"/>
            <a:t>Build a preprocessing pipeline using transformers like StandardScaler to apply transformations in sequence, making data preparation modular and repeatable.</a:t>
          </a:r>
        </a:p>
      </dgm:t>
    </dgm:pt>
    <dgm:pt modelId="{EFBCD8E6-5946-4F11-A44D-9650ED9B1A8D}" cxnId="{A86F2AD4-3820-4A8B-B93C-88EF68AFDACD}" type="parTrans">
      <dgm:prSet/>
      <dgm:spPr/>
      <dgm:t>
        <a:bodyPr/>
        <a:lstStyle/>
        <a:p>
          <a:endParaRPr lang="en-US"/>
        </a:p>
      </dgm:t>
    </dgm:pt>
    <dgm:pt modelId="{67F051AE-5D0B-4466-995F-46DADD7A078A}" cxnId="{A86F2AD4-3820-4A8B-B93C-88EF68AFDACD}" type="sibTrans">
      <dgm:prSet/>
      <dgm:spPr/>
      <dgm:t>
        <a:bodyPr/>
        <a:lstStyle/>
        <a:p>
          <a:endParaRPr lang="en-US"/>
        </a:p>
      </dgm:t>
    </dgm:pt>
    <dgm:pt modelId="{48D7A558-87C1-42F8-B576-ABACDF3AA33A}" type="pres">
      <dgm:prSet presAssocID="{4FE5C74C-D66E-4CD7-A3B9-39C5A09D798D}" presName="Name0" presStyleCnt="0">
        <dgm:presLayoutVars>
          <dgm:dir/>
          <dgm:animLvl val="lvl"/>
          <dgm:resizeHandles val="exact"/>
        </dgm:presLayoutVars>
      </dgm:prSet>
      <dgm:spPr/>
    </dgm:pt>
    <dgm:pt modelId="{EB3D3E7B-959C-4657-9814-4106C5AD2600}" type="pres">
      <dgm:prSet presAssocID="{0F28483B-C5FD-4C23-9F93-3C47E5056941}" presName="composite" presStyleCnt="0"/>
      <dgm:spPr/>
    </dgm:pt>
    <dgm:pt modelId="{ABE274B5-9089-4E53-B0E5-510CA3C603FF}" type="pres">
      <dgm:prSet presAssocID="{0F28483B-C5FD-4C23-9F93-3C47E505694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E0493B3-6587-4EB8-92D4-400C746BF5B8}" type="pres">
      <dgm:prSet presAssocID="{0F28483B-C5FD-4C23-9F93-3C47E5056941}" presName="desTx" presStyleLbl="alignAccFollowNode1" presStyleIdx="0" presStyleCnt="4">
        <dgm:presLayoutVars>
          <dgm:bulletEnabled val="1"/>
        </dgm:presLayoutVars>
      </dgm:prSet>
      <dgm:spPr/>
    </dgm:pt>
    <dgm:pt modelId="{ED331DE6-DABB-46EC-9526-5752909847DA}" type="pres">
      <dgm:prSet presAssocID="{4B644B5A-03E1-4F7B-B571-913659545243}" presName="space" presStyleCnt="0"/>
      <dgm:spPr/>
    </dgm:pt>
    <dgm:pt modelId="{1978CD47-1E2F-4F1D-ACDE-2DC31B8F741B}" type="pres">
      <dgm:prSet presAssocID="{381120E6-4BB4-41A8-BA6E-3735BE33F7A7}" presName="composite" presStyleCnt="0"/>
      <dgm:spPr/>
    </dgm:pt>
    <dgm:pt modelId="{FF28C590-BA9D-478F-9696-5E4F35928E93}" type="pres">
      <dgm:prSet presAssocID="{381120E6-4BB4-41A8-BA6E-3735BE33F7A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5C98B3C-F566-43EB-B35B-21C142A56F79}" type="pres">
      <dgm:prSet presAssocID="{381120E6-4BB4-41A8-BA6E-3735BE33F7A7}" presName="desTx" presStyleLbl="alignAccFollowNode1" presStyleIdx="1" presStyleCnt="4">
        <dgm:presLayoutVars>
          <dgm:bulletEnabled val="1"/>
        </dgm:presLayoutVars>
      </dgm:prSet>
      <dgm:spPr/>
    </dgm:pt>
    <dgm:pt modelId="{42127933-7BB8-48FF-9DF5-F517AABA14E1}" type="pres">
      <dgm:prSet presAssocID="{C7AC5215-4DC7-4A36-86DE-D18AF14F49EB}" presName="space" presStyleCnt="0"/>
      <dgm:spPr/>
    </dgm:pt>
    <dgm:pt modelId="{CC09F899-D2B4-47F7-9FE9-1440AB0FBA5F}" type="pres">
      <dgm:prSet presAssocID="{ADD175D5-3ACC-4519-97CB-F9B812A1306D}" presName="composite" presStyleCnt="0"/>
      <dgm:spPr/>
    </dgm:pt>
    <dgm:pt modelId="{4FBD8E43-1326-4B6B-86B9-CF3434330797}" type="pres">
      <dgm:prSet presAssocID="{ADD175D5-3ACC-4519-97CB-F9B812A1306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411A14C-1D26-429A-959C-163A0F7CE593}" type="pres">
      <dgm:prSet presAssocID="{ADD175D5-3ACC-4519-97CB-F9B812A1306D}" presName="desTx" presStyleLbl="alignAccFollowNode1" presStyleIdx="2" presStyleCnt="4">
        <dgm:presLayoutVars>
          <dgm:bulletEnabled val="1"/>
        </dgm:presLayoutVars>
      </dgm:prSet>
      <dgm:spPr/>
    </dgm:pt>
    <dgm:pt modelId="{3FD84E16-FFBE-4EC2-AB91-B4A9E954F202}" type="pres">
      <dgm:prSet presAssocID="{25988E1D-F9E6-4FBA-9BB8-66739CE8FD8D}" presName="space" presStyleCnt="0"/>
      <dgm:spPr/>
    </dgm:pt>
    <dgm:pt modelId="{01BB7663-46F7-473A-AFB5-7CAD3AEFE451}" type="pres">
      <dgm:prSet presAssocID="{DE241838-33C5-4EA8-821D-0B4196FCCA4D}" presName="composite" presStyleCnt="0"/>
      <dgm:spPr/>
    </dgm:pt>
    <dgm:pt modelId="{9E600C7D-DA1C-4030-87A7-34F67C43178C}" type="pres">
      <dgm:prSet presAssocID="{DE241838-33C5-4EA8-821D-0B4196FCCA4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289E793-5867-4F7D-A689-2063BEBC9A61}" type="pres">
      <dgm:prSet presAssocID="{DE241838-33C5-4EA8-821D-0B4196FCCA4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FA5F003-EDE2-4ABF-971A-AA6E587A2D1D}" type="presOf" srcId="{0F28483B-C5FD-4C23-9F93-3C47E5056941}" destId="{ABE274B5-9089-4E53-B0E5-510CA3C603FF}" srcOrd="0" destOrd="0" presId="urn:microsoft.com/office/officeart/2005/8/layout/hList1"/>
    <dgm:cxn modelId="{E072BA1A-1CE0-4B8A-A437-105F8FAC892C}" srcId="{ADD175D5-3ACC-4519-97CB-F9B812A1306D}" destId="{57E91302-5F55-46E1-BCD3-C1DD7432214F}" srcOrd="0" destOrd="0" parTransId="{E20A1D01-F6A6-4C6E-BB05-FFF5DC502578}" sibTransId="{57FC513C-EEE7-4851-A299-7B0E9AA69899}"/>
    <dgm:cxn modelId="{93A5CF48-30B3-454D-95D1-05C53A2A6D2C}" srcId="{381120E6-4BB4-41A8-BA6E-3735BE33F7A7}" destId="{0C9CBC9C-CEAA-4B50-8803-B8E2F4E0927F}" srcOrd="0" destOrd="0" parTransId="{2B09831D-51C9-405F-A6E7-3A19AAE37EC1}" sibTransId="{D079673E-48C5-43C8-8516-6CDF64C642D7}"/>
    <dgm:cxn modelId="{DC2C2C6F-CDFE-43B8-BEA6-97FBA9E4D708}" type="presOf" srcId="{381120E6-4BB4-41A8-BA6E-3735BE33F7A7}" destId="{FF28C590-BA9D-478F-9696-5E4F35928E93}" srcOrd="0" destOrd="0" presId="urn:microsoft.com/office/officeart/2005/8/layout/hList1"/>
    <dgm:cxn modelId="{E38A7170-9855-46E6-84F6-43F4AEA30F0D}" type="presOf" srcId="{0C9CBC9C-CEAA-4B50-8803-B8E2F4E0927F}" destId="{95C98B3C-F566-43EB-B35B-21C142A56F79}" srcOrd="0" destOrd="0" presId="urn:microsoft.com/office/officeart/2005/8/layout/hList1"/>
    <dgm:cxn modelId="{552A0274-A7AC-4CF0-B55F-BE163356F5C6}" srcId="{4FE5C74C-D66E-4CD7-A3B9-39C5A09D798D}" destId="{ADD175D5-3ACC-4519-97CB-F9B812A1306D}" srcOrd="2" destOrd="0" parTransId="{797A0E39-35C3-4959-97A9-8B8A2EE20322}" sibTransId="{25988E1D-F9E6-4FBA-9BB8-66739CE8FD8D}"/>
    <dgm:cxn modelId="{EDC83A56-1319-4788-9910-4D01EE779654}" srcId="{4FE5C74C-D66E-4CD7-A3B9-39C5A09D798D}" destId="{DE241838-33C5-4EA8-821D-0B4196FCCA4D}" srcOrd="3" destOrd="0" parTransId="{6A00B602-C4A3-4AF0-AFCB-5D26F20BB1DC}" sibTransId="{C5000524-B8F4-47DF-BEF9-26C9A12AE5F7}"/>
    <dgm:cxn modelId="{E3715078-750C-4872-A44D-26B3A565EE83}" type="presOf" srcId="{4FE5C74C-D66E-4CD7-A3B9-39C5A09D798D}" destId="{48D7A558-87C1-42F8-B576-ABACDF3AA33A}" srcOrd="0" destOrd="0" presId="urn:microsoft.com/office/officeart/2005/8/layout/hList1"/>
    <dgm:cxn modelId="{09EEDB85-5FAC-49B6-B03B-845F6FF7DE02}" srcId="{0C9CBC9C-CEAA-4B50-8803-B8E2F4E0927F}" destId="{205E40AB-C1E6-4664-9693-54E674FED19C}" srcOrd="1" destOrd="0" parTransId="{AF067438-E0FA-4486-B055-ADA98ECC44BB}" sibTransId="{D2E4DBEC-9EEC-491A-9EF2-85632235BB2D}"/>
    <dgm:cxn modelId="{1E96EC8D-3ADE-42CC-BB72-E5EADCA89F93}" type="presOf" srcId="{9D16D485-7304-4DFF-AEBA-2DD79C1FA407}" destId="{EE0493B3-6587-4EB8-92D4-400C746BF5B8}" srcOrd="0" destOrd="0" presId="urn:microsoft.com/office/officeart/2005/8/layout/hList1"/>
    <dgm:cxn modelId="{C3444691-AB36-45DC-9229-9D1766F8D256}" type="presOf" srcId="{DE241838-33C5-4EA8-821D-0B4196FCCA4D}" destId="{9E600C7D-DA1C-4030-87A7-34F67C43178C}" srcOrd="0" destOrd="0" presId="urn:microsoft.com/office/officeart/2005/8/layout/hList1"/>
    <dgm:cxn modelId="{32982397-D5A7-4BEC-B11C-A7999C63D706}" type="presOf" srcId="{ADD175D5-3ACC-4519-97CB-F9B812A1306D}" destId="{4FBD8E43-1326-4B6B-86B9-CF3434330797}" srcOrd="0" destOrd="0" presId="urn:microsoft.com/office/officeart/2005/8/layout/hList1"/>
    <dgm:cxn modelId="{22EB42A7-3B8B-40C2-9A44-B54F7F380351}" type="presOf" srcId="{205E40AB-C1E6-4664-9693-54E674FED19C}" destId="{95C98B3C-F566-43EB-B35B-21C142A56F79}" srcOrd="0" destOrd="2" presId="urn:microsoft.com/office/officeart/2005/8/layout/hList1"/>
    <dgm:cxn modelId="{7CD238B2-1444-487D-A3FC-961E33A7EB39}" type="presOf" srcId="{8DD1BFF1-1D6F-476F-A147-3E3B4BF9BDBD}" destId="{95C98B3C-F566-43EB-B35B-21C142A56F79}" srcOrd="0" destOrd="1" presId="urn:microsoft.com/office/officeart/2005/8/layout/hList1"/>
    <dgm:cxn modelId="{680A54B4-CE3F-4738-9285-356F9A995442}" srcId="{0F28483B-C5FD-4C23-9F93-3C47E5056941}" destId="{9D16D485-7304-4DFF-AEBA-2DD79C1FA407}" srcOrd="0" destOrd="0" parTransId="{4855A913-5572-441F-AA47-75E7EE318A5B}" sibTransId="{77574792-CC3A-451A-A452-FC507D31081D}"/>
    <dgm:cxn modelId="{FB55A7B4-9CEB-4EE0-92D9-F15500571F3B}" srcId="{4FE5C74C-D66E-4CD7-A3B9-39C5A09D798D}" destId="{381120E6-4BB4-41A8-BA6E-3735BE33F7A7}" srcOrd="1" destOrd="0" parTransId="{AC8F794B-856C-4838-B2EF-320A5D749F4E}" sibTransId="{C7AC5215-4DC7-4A36-86DE-D18AF14F49EB}"/>
    <dgm:cxn modelId="{17B260BF-E2CF-4122-95F3-FC3BD7C399F6}" srcId="{0C9CBC9C-CEAA-4B50-8803-B8E2F4E0927F}" destId="{8DD1BFF1-1D6F-476F-A147-3E3B4BF9BDBD}" srcOrd="0" destOrd="0" parTransId="{26032C8F-24AE-4D80-9A7E-76C845663ACF}" sibTransId="{E27E7248-623A-4332-97BF-8E04A4512865}"/>
    <dgm:cxn modelId="{B6A7B4C8-A8FF-478B-827D-F490671BF986}" type="presOf" srcId="{57E91302-5F55-46E1-BCD3-C1DD7432214F}" destId="{5411A14C-1D26-429A-959C-163A0F7CE593}" srcOrd="0" destOrd="0" presId="urn:microsoft.com/office/officeart/2005/8/layout/hList1"/>
    <dgm:cxn modelId="{A86F2AD4-3820-4A8B-B93C-88EF68AFDACD}" srcId="{DE241838-33C5-4EA8-821D-0B4196FCCA4D}" destId="{55C35F7B-C6B3-49A4-9E7D-EE186D6548AD}" srcOrd="0" destOrd="0" parTransId="{EFBCD8E6-5946-4F11-A44D-9650ED9B1A8D}" sibTransId="{67F051AE-5D0B-4466-995F-46DADD7A078A}"/>
    <dgm:cxn modelId="{708A42D7-835E-41A8-B330-D4DF124720FB}" type="presOf" srcId="{55C35F7B-C6B3-49A4-9E7D-EE186D6548AD}" destId="{2289E793-5867-4F7D-A689-2063BEBC9A61}" srcOrd="0" destOrd="0" presId="urn:microsoft.com/office/officeart/2005/8/layout/hList1"/>
    <dgm:cxn modelId="{34E56CF8-997E-4C55-A051-DD4E593961CB}" srcId="{4FE5C74C-D66E-4CD7-A3B9-39C5A09D798D}" destId="{0F28483B-C5FD-4C23-9F93-3C47E5056941}" srcOrd="0" destOrd="0" parTransId="{B74FE0C8-1EA7-4960-A81B-122317349694}" sibTransId="{4B644B5A-03E1-4F7B-B571-913659545243}"/>
    <dgm:cxn modelId="{426DAF6C-CCB5-49F0-A0DD-42557B803E2D}" type="presParOf" srcId="{48D7A558-87C1-42F8-B576-ABACDF3AA33A}" destId="{EB3D3E7B-959C-4657-9814-4106C5AD2600}" srcOrd="0" destOrd="0" presId="urn:microsoft.com/office/officeart/2005/8/layout/hList1"/>
    <dgm:cxn modelId="{03F389EA-1697-46F5-AB58-DEB86DE42E48}" type="presParOf" srcId="{EB3D3E7B-959C-4657-9814-4106C5AD2600}" destId="{ABE274B5-9089-4E53-B0E5-510CA3C603FF}" srcOrd="0" destOrd="0" presId="urn:microsoft.com/office/officeart/2005/8/layout/hList1"/>
    <dgm:cxn modelId="{C708B398-248B-4149-8B0C-A71862708B27}" type="presParOf" srcId="{EB3D3E7B-959C-4657-9814-4106C5AD2600}" destId="{EE0493B3-6587-4EB8-92D4-400C746BF5B8}" srcOrd="1" destOrd="0" presId="urn:microsoft.com/office/officeart/2005/8/layout/hList1"/>
    <dgm:cxn modelId="{62D99B96-4B97-43BA-977B-00260CC4BEF3}" type="presParOf" srcId="{48D7A558-87C1-42F8-B576-ABACDF3AA33A}" destId="{ED331DE6-DABB-46EC-9526-5752909847DA}" srcOrd="1" destOrd="0" presId="urn:microsoft.com/office/officeart/2005/8/layout/hList1"/>
    <dgm:cxn modelId="{F81E6542-E76D-407D-8C52-F194471D5435}" type="presParOf" srcId="{48D7A558-87C1-42F8-B576-ABACDF3AA33A}" destId="{1978CD47-1E2F-4F1D-ACDE-2DC31B8F741B}" srcOrd="2" destOrd="0" presId="urn:microsoft.com/office/officeart/2005/8/layout/hList1"/>
    <dgm:cxn modelId="{20F1065F-967E-4ACE-A97C-51778855FF5F}" type="presParOf" srcId="{1978CD47-1E2F-4F1D-ACDE-2DC31B8F741B}" destId="{FF28C590-BA9D-478F-9696-5E4F35928E93}" srcOrd="0" destOrd="0" presId="urn:microsoft.com/office/officeart/2005/8/layout/hList1"/>
    <dgm:cxn modelId="{CACFE946-7E54-462A-95B1-E236595E853C}" type="presParOf" srcId="{1978CD47-1E2F-4F1D-ACDE-2DC31B8F741B}" destId="{95C98B3C-F566-43EB-B35B-21C142A56F79}" srcOrd="1" destOrd="0" presId="urn:microsoft.com/office/officeart/2005/8/layout/hList1"/>
    <dgm:cxn modelId="{5AF55D4F-B3F8-44B9-85BD-179FBFF48210}" type="presParOf" srcId="{48D7A558-87C1-42F8-B576-ABACDF3AA33A}" destId="{42127933-7BB8-48FF-9DF5-F517AABA14E1}" srcOrd="3" destOrd="0" presId="urn:microsoft.com/office/officeart/2005/8/layout/hList1"/>
    <dgm:cxn modelId="{04D637CF-CCD8-424E-BF1C-8C9107205C6B}" type="presParOf" srcId="{48D7A558-87C1-42F8-B576-ABACDF3AA33A}" destId="{CC09F899-D2B4-47F7-9FE9-1440AB0FBA5F}" srcOrd="4" destOrd="0" presId="urn:microsoft.com/office/officeart/2005/8/layout/hList1"/>
    <dgm:cxn modelId="{E65ECDD0-3921-4783-AEC5-E888FC54432E}" type="presParOf" srcId="{CC09F899-D2B4-47F7-9FE9-1440AB0FBA5F}" destId="{4FBD8E43-1326-4B6B-86B9-CF3434330797}" srcOrd="0" destOrd="0" presId="urn:microsoft.com/office/officeart/2005/8/layout/hList1"/>
    <dgm:cxn modelId="{3015E811-16A3-434A-9800-CF85AD626D0D}" type="presParOf" srcId="{CC09F899-D2B4-47F7-9FE9-1440AB0FBA5F}" destId="{5411A14C-1D26-429A-959C-163A0F7CE593}" srcOrd="1" destOrd="0" presId="urn:microsoft.com/office/officeart/2005/8/layout/hList1"/>
    <dgm:cxn modelId="{E2B213E1-9F6A-4DFD-A244-7B3FF6F131B1}" type="presParOf" srcId="{48D7A558-87C1-42F8-B576-ABACDF3AA33A}" destId="{3FD84E16-FFBE-4EC2-AB91-B4A9E954F202}" srcOrd="5" destOrd="0" presId="urn:microsoft.com/office/officeart/2005/8/layout/hList1"/>
    <dgm:cxn modelId="{C87E6577-C182-4B4E-8C11-216641655BAB}" type="presParOf" srcId="{48D7A558-87C1-42F8-B576-ABACDF3AA33A}" destId="{01BB7663-46F7-473A-AFB5-7CAD3AEFE451}" srcOrd="6" destOrd="0" presId="urn:microsoft.com/office/officeart/2005/8/layout/hList1"/>
    <dgm:cxn modelId="{E4A9D53A-8F48-401E-AD88-5C8169637A15}" type="presParOf" srcId="{01BB7663-46F7-473A-AFB5-7CAD3AEFE451}" destId="{9E600C7D-DA1C-4030-87A7-34F67C43178C}" srcOrd="0" destOrd="0" presId="urn:microsoft.com/office/officeart/2005/8/layout/hList1"/>
    <dgm:cxn modelId="{2F748E2F-FBB0-43A7-AB93-26545DE3ECE2}" type="presParOf" srcId="{01BB7663-46F7-473A-AFB5-7CAD3AEFE451}" destId="{2289E793-5867-4F7D-A689-2063BEBC9A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C9E9F6-960C-4D5F-8972-394941000B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76BD21-3B85-4358-B58B-F64DF0D58C18}">
      <dgm:prSet/>
      <dgm:spPr/>
      <dgm:t>
        <a:bodyPr/>
        <a:lstStyle/>
        <a:p>
          <a:r>
            <a:rPr lang="en-US" b="1"/>
            <a:t>Model Selection:</a:t>
          </a:r>
          <a:endParaRPr lang="en-US"/>
        </a:p>
      </dgm:t>
    </dgm:pt>
    <dgm:pt modelId="{9DB2D9AC-11D7-4EBA-BA3B-A67726CE8029}" cxnId="{25FEB669-1D4E-4D1F-96C8-41333AAFC171}" type="parTrans">
      <dgm:prSet/>
      <dgm:spPr/>
      <dgm:t>
        <a:bodyPr/>
        <a:lstStyle/>
        <a:p>
          <a:endParaRPr lang="en-US"/>
        </a:p>
      </dgm:t>
    </dgm:pt>
    <dgm:pt modelId="{99E2B794-6EB4-4E96-8648-333FDBD5E07A}" cxnId="{25FEB669-1D4E-4D1F-96C8-41333AAFC171}" type="sibTrans">
      <dgm:prSet/>
      <dgm:spPr/>
      <dgm:t>
        <a:bodyPr/>
        <a:lstStyle/>
        <a:p>
          <a:endParaRPr lang="en-US"/>
        </a:p>
      </dgm:t>
    </dgm:pt>
    <dgm:pt modelId="{44ED6ED1-7D3C-472E-904A-5301537B47CE}">
      <dgm:prSet/>
      <dgm:spPr/>
      <dgm:t>
        <a:bodyPr/>
        <a:lstStyle/>
        <a:p>
          <a:r>
            <a:rPr lang="en-US"/>
            <a:t>Choose algorithms suited for the problem:</a:t>
          </a:r>
        </a:p>
      </dgm:t>
    </dgm:pt>
    <dgm:pt modelId="{B991A7E0-5B8F-4DC7-AFAC-E61AD4054E41}" cxnId="{D59EFB2C-1D8B-4A63-89F6-AFD2770F8831}" type="parTrans">
      <dgm:prSet/>
      <dgm:spPr/>
      <dgm:t>
        <a:bodyPr/>
        <a:lstStyle/>
        <a:p>
          <a:endParaRPr lang="en-US"/>
        </a:p>
      </dgm:t>
    </dgm:pt>
    <dgm:pt modelId="{7E8A2665-F563-4A58-9692-6098496704B3}" cxnId="{D59EFB2C-1D8B-4A63-89F6-AFD2770F8831}" type="sibTrans">
      <dgm:prSet/>
      <dgm:spPr/>
      <dgm:t>
        <a:bodyPr/>
        <a:lstStyle/>
        <a:p>
          <a:endParaRPr lang="en-US"/>
        </a:p>
      </dgm:t>
    </dgm:pt>
    <dgm:pt modelId="{54AFFFDB-14AB-4A4A-9DF9-525897497FA3}">
      <dgm:prSet/>
      <dgm:spPr/>
      <dgm:t>
        <a:bodyPr/>
        <a:lstStyle/>
        <a:p>
          <a:r>
            <a:rPr lang="en-US" b="1"/>
            <a:t>Linear Regression:</a:t>
          </a:r>
          <a:r>
            <a:rPr lang="en-US"/>
            <a:t> Useful for linear relationships.</a:t>
          </a:r>
        </a:p>
      </dgm:t>
    </dgm:pt>
    <dgm:pt modelId="{D9A5EA77-39C3-4935-AE0B-8F61B95A56EF}" cxnId="{79FB4BCC-97FD-41D1-A4B7-4B5B70F51255}" type="parTrans">
      <dgm:prSet/>
      <dgm:spPr/>
      <dgm:t>
        <a:bodyPr/>
        <a:lstStyle/>
        <a:p>
          <a:endParaRPr lang="en-US"/>
        </a:p>
      </dgm:t>
    </dgm:pt>
    <dgm:pt modelId="{CE7B16F6-92B7-4C01-815F-E7A12515335D}" cxnId="{79FB4BCC-97FD-41D1-A4B7-4B5B70F51255}" type="sibTrans">
      <dgm:prSet/>
      <dgm:spPr/>
      <dgm:t>
        <a:bodyPr/>
        <a:lstStyle/>
        <a:p>
          <a:endParaRPr lang="en-US"/>
        </a:p>
      </dgm:t>
    </dgm:pt>
    <dgm:pt modelId="{8128B5B3-2089-4088-A493-266BCAD28BC8}">
      <dgm:prSet/>
      <dgm:spPr/>
      <dgm:t>
        <a:bodyPr/>
        <a:lstStyle/>
        <a:p>
          <a:r>
            <a:rPr lang="en-US" b="1"/>
            <a:t>Decision Trees and Random Forests:</a:t>
          </a:r>
          <a:r>
            <a:rPr lang="en-US"/>
            <a:t> Flexible models that handle non-linear relationships well.</a:t>
          </a:r>
        </a:p>
      </dgm:t>
    </dgm:pt>
    <dgm:pt modelId="{20EF5D41-1CFB-4769-8227-FE3125923005}" cxnId="{35E8398A-DCE9-474E-8247-70FB5583127D}" type="parTrans">
      <dgm:prSet/>
      <dgm:spPr/>
      <dgm:t>
        <a:bodyPr/>
        <a:lstStyle/>
        <a:p>
          <a:endParaRPr lang="en-US"/>
        </a:p>
      </dgm:t>
    </dgm:pt>
    <dgm:pt modelId="{213339BA-2BD8-4C4C-9966-C390E0C6B51C}" cxnId="{35E8398A-DCE9-474E-8247-70FB5583127D}" type="sibTrans">
      <dgm:prSet/>
      <dgm:spPr/>
      <dgm:t>
        <a:bodyPr/>
        <a:lstStyle/>
        <a:p>
          <a:endParaRPr lang="en-US"/>
        </a:p>
      </dgm:t>
    </dgm:pt>
    <dgm:pt modelId="{72ECDD0B-B20D-4E38-84DC-00191915AF7D}">
      <dgm:prSet/>
      <dgm:spPr/>
      <dgm:t>
        <a:bodyPr/>
        <a:lstStyle/>
        <a:p>
          <a:r>
            <a:rPr lang="en-US" b="1"/>
            <a:t>Cross-Validation:</a:t>
          </a:r>
          <a:endParaRPr lang="en-US"/>
        </a:p>
      </dgm:t>
    </dgm:pt>
    <dgm:pt modelId="{0B0F4820-7B1F-40B2-A518-CC860BF0E690}" cxnId="{E32814EC-44C7-4751-B8F4-3534E8CFACFC}" type="parTrans">
      <dgm:prSet/>
      <dgm:spPr/>
      <dgm:t>
        <a:bodyPr/>
        <a:lstStyle/>
        <a:p>
          <a:endParaRPr lang="en-US"/>
        </a:p>
      </dgm:t>
    </dgm:pt>
    <dgm:pt modelId="{FB94BA3D-0142-4A89-814B-6E49C2BF3664}" cxnId="{E32814EC-44C7-4751-B8F4-3534E8CFACFC}" type="sibTrans">
      <dgm:prSet/>
      <dgm:spPr/>
      <dgm:t>
        <a:bodyPr/>
        <a:lstStyle/>
        <a:p>
          <a:endParaRPr lang="en-US"/>
        </a:p>
      </dgm:t>
    </dgm:pt>
    <dgm:pt modelId="{BD1CC498-ADB6-497B-BFE8-2D53D5F56C76}">
      <dgm:prSet/>
      <dgm:spPr/>
      <dgm:t>
        <a:bodyPr/>
        <a:lstStyle/>
        <a:p>
          <a:r>
            <a:rPr lang="en-US"/>
            <a:t>Use K-Fold Cross-Validation to validate the model on multiple subsets of data, reducing the risk of overfitting.</a:t>
          </a:r>
        </a:p>
      </dgm:t>
    </dgm:pt>
    <dgm:pt modelId="{CD0C16E8-7127-4448-A54D-43E92203B9F9}" cxnId="{07FA616E-C72C-4263-8697-25698D7F2B9A}" type="parTrans">
      <dgm:prSet/>
      <dgm:spPr/>
      <dgm:t>
        <a:bodyPr/>
        <a:lstStyle/>
        <a:p>
          <a:endParaRPr lang="en-US"/>
        </a:p>
      </dgm:t>
    </dgm:pt>
    <dgm:pt modelId="{A6E5B4F8-1D34-4D97-951B-40A0B3F95CE4}" cxnId="{07FA616E-C72C-4263-8697-25698D7F2B9A}" type="sibTrans">
      <dgm:prSet/>
      <dgm:spPr/>
      <dgm:t>
        <a:bodyPr/>
        <a:lstStyle/>
        <a:p>
          <a:endParaRPr lang="en-US"/>
        </a:p>
      </dgm:t>
    </dgm:pt>
    <dgm:pt modelId="{9E0C98C0-96DD-49D6-A3DD-1D11F1894F5B}">
      <dgm:prSet/>
      <dgm:spPr/>
      <dgm:t>
        <a:bodyPr/>
        <a:lstStyle/>
        <a:p>
          <a:r>
            <a:rPr lang="en-US" b="1"/>
            <a:t>Training Example:</a:t>
          </a:r>
          <a:endParaRPr lang="en-US"/>
        </a:p>
      </dgm:t>
    </dgm:pt>
    <dgm:pt modelId="{F7E73C71-B51F-466C-9D24-01A9275F2633}" cxnId="{9CCE62A8-8020-46EA-B294-9686E19C7359}" type="parTrans">
      <dgm:prSet/>
      <dgm:spPr/>
      <dgm:t>
        <a:bodyPr/>
        <a:lstStyle/>
        <a:p>
          <a:endParaRPr lang="en-US"/>
        </a:p>
      </dgm:t>
    </dgm:pt>
    <dgm:pt modelId="{78717090-C6ED-4C3B-A837-B929615C6DA9}" cxnId="{9CCE62A8-8020-46EA-B294-9686E19C7359}" type="sibTrans">
      <dgm:prSet/>
      <dgm:spPr/>
      <dgm:t>
        <a:bodyPr/>
        <a:lstStyle/>
        <a:p>
          <a:endParaRPr lang="en-US"/>
        </a:p>
      </dgm:t>
    </dgm:pt>
    <dgm:pt modelId="{0872E4EB-BF69-4FAE-97F8-F56BA196E3A8}">
      <dgm:prSet/>
      <dgm:spPr/>
      <dgm:t>
        <a:bodyPr/>
        <a:lstStyle/>
        <a:p>
          <a:r>
            <a:rPr lang="en-US"/>
            <a:t>Code example for training:</a:t>
          </a:r>
        </a:p>
      </dgm:t>
    </dgm:pt>
    <dgm:pt modelId="{D9F21AA0-6281-4EBD-A927-341716570913}" cxnId="{C2E7F50E-31E4-4EEE-B1BD-682F22AC974D}" type="parTrans">
      <dgm:prSet/>
      <dgm:spPr/>
      <dgm:t>
        <a:bodyPr/>
        <a:lstStyle/>
        <a:p>
          <a:endParaRPr lang="en-US"/>
        </a:p>
      </dgm:t>
    </dgm:pt>
    <dgm:pt modelId="{DC0BFDBA-99D8-4F50-B992-93377F84FF65}" cxnId="{C2E7F50E-31E4-4EEE-B1BD-682F22AC974D}" type="sibTrans">
      <dgm:prSet/>
      <dgm:spPr/>
      <dgm:t>
        <a:bodyPr/>
        <a:lstStyle/>
        <a:p>
          <a:endParaRPr lang="en-US"/>
        </a:p>
      </dgm:t>
    </dgm:pt>
    <dgm:pt modelId="{4B477DCD-BECD-45C9-B03E-F0FBA3D78967}">
      <dgm:prSet/>
      <dgm:spPr/>
      <dgm:t>
        <a:bodyPr/>
        <a:lstStyle/>
        <a:p>
          <a:r>
            <a:rPr lang="en-US" b="1"/>
            <a:t>LinearRegression</a:t>
          </a:r>
          <a:r>
            <a:rPr lang="en-US"/>
            <a:t>: A straightforward model for continuous prediction.</a:t>
          </a:r>
        </a:p>
      </dgm:t>
    </dgm:pt>
    <dgm:pt modelId="{AECD8CE5-52CE-48E6-9E0D-27F6C54EF62F}" cxnId="{E3E1933B-3861-42EE-83C3-E9D94F754084}" type="parTrans">
      <dgm:prSet/>
      <dgm:spPr/>
      <dgm:t>
        <a:bodyPr/>
        <a:lstStyle/>
        <a:p>
          <a:endParaRPr lang="en-US"/>
        </a:p>
      </dgm:t>
    </dgm:pt>
    <dgm:pt modelId="{9F199D12-6947-44CA-A05F-6A86F449FA75}" cxnId="{E3E1933B-3861-42EE-83C3-E9D94F754084}" type="sibTrans">
      <dgm:prSet/>
      <dgm:spPr/>
      <dgm:t>
        <a:bodyPr/>
        <a:lstStyle/>
        <a:p>
          <a:endParaRPr lang="en-US"/>
        </a:p>
      </dgm:t>
    </dgm:pt>
    <dgm:pt modelId="{049909D3-E9B1-4F34-8431-D6B398BF10C3}">
      <dgm:prSet/>
      <dgm:spPr/>
      <dgm:t>
        <a:bodyPr/>
        <a:lstStyle/>
        <a:p>
          <a:r>
            <a:rPr lang="en-US" b="1"/>
            <a:t>RandomForestRegressor</a:t>
          </a:r>
          <a:r>
            <a:rPr lang="en-US"/>
            <a:t>: An ensemble of decision trees for more robust predictions.</a:t>
          </a:r>
        </a:p>
      </dgm:t>
    </dgm:pt>
    <dgm:pt modelId="{59B299FF-8CBA-4F56-96F1-B31313EE5F8B}" cxnId="{8D64A8F4-B6D2-49AE-8BD5-32ECD885074B}" type="parTrans">
      <dgm:prSet/>
      <dgm:spPr/>
      <dgm:t>
        <a:bodyPr/>
        <a:lstStyle/>
        <a:p>
          <a:endParaRPr lang="en-US"/>
        </a:p>
      </dgm:t>
    </dgm:pt>
    <dgm:pt modelId="{15695EC3-373A-44B9-AF2A-C856EF308716}" cxnId="{8D64A8F4-B6D2-49AE-8BD5-32ECD885074B}" type="sibTrans">
      <dgm:prSet/>
      <dgm:spPr/>
      <dgm:t>
        <a:bodyPr/>
        <a:lstStyle/>
        <a:p>
          <a:endParaRPr lang="en-US"/>
        </a:p>
      </dgm:t>
    </dgm:pt>
    <dgm:pt modelId="{92DAA871-74E6-455E-A249-7127DE08A124}" type="pres">
      <dgm:prSet presAssocID="{B1C9E9F6-960C-4D5F-8972-394941000BC4}" presName="linear" presStyleCnt="0">
        <dgm:presLayoutVars>
          <dgm:animLvl val="lvl"/>
          <dgm:resizeHandles val="exact"/>
        </dgm:presLayoutVars>
      </dgm:prSet>
      <dgm:spPr/>
    </dgm:pt>
    <dgm:pt modelId="{CC9B7C32-78E9-4DD3-9685-041CB6269898}" type="pres">
      <dgm:prSet presAssocID="{8F76BD21-3B85-4358-B58B-F64DF0D58C1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5537BD-6E3C-45E6-9781-8AE14EE3FA84}" type="pres">
      <dgm:prSet presAssocID="{99E2B794-6EB4-4E96-8648-333FDBD5E07A}" presName="spacer" presStyleCnt="0"/>
      <dgm:spPr/>
    </dgm:pt>
    <dgm:pt modelId="{7C986F51-1B91-4F62-9464-D846AB42DD4C}" type="pres">
      <dgm:prSet presAssocID="{44ED6ED1-7D3C-472E-904A-5301537B47C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4859CA9-F0C5-44DA-8A6D-BFB602E76A62}" type="pres">
      <dgm:prSet presAssocID="{44ED6ED1-7D3C-472E-904A-5301537B47CE}" presName="childText" presStyleLbl="revTx" presStyleIdx="0" presStyleCnt="2">
        <dgm:presLayoutVars>
          <dgm:bulletEnabled val="1"/>
        </dgm:presLayoutVars>
      </dgm:prSet>
      <dgm:spPr/>
    </dgm:pt>
    <dgm:pt modelId="{0123B948-6596-42BD-8164-E16485DFC2E6}" type="pres">
      <dgm:prSet presAssocID="{72ECDD0B-B20D-4E38-84DC-00191915AF7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DB31384-BB63-4675-9FA8-9AE9D6DB9E83}" type="pres">
      <dgm:prSet presAssocID="{FB94BA3D-0142-4A89-814B-6E49C2BF3664}" presName="spacer" presStyleCnt="0"/>
      <dgm:spPr/>
    </dgm:pt>
    <dgm:pt modelId="{95FE1295-F334-417A-98F5-4BE1ECE3AC10}" type="pres">
      <dgm:prSet presAssocID="{BD1CC498-ADB6-497B-BFE8-2D53D5F56C7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3218DEC-3C3A-4E6A-9742-09DC2C760696}" type="pres">
      <dgm:prSet presAssocID="{A6E5B4F8-1D34-4D97-951B-40A0B3F95CE4}" presName="spacer" presStyleCnt="0"/>
      <dgm:spPr/>
    </dgm:pt>
    <dgm:pt modelId="{52F78766-7E4C-40CD-ABA3-E6402999705E}" type="pres">
      <dgm:prSet presAssocID="{9E0C98C0-96DD-49D6-A3DD-1D11F1894F5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B9EAE2D-F0E7-4DA2-A80E-2D127E67B566}" type="pres">
      <dgm:prSet presAssocID="{78717090-C6ED-4C3B-A837-B929615C6DA9}" presName="spacer" presStyleCnt="0"/>
      <dgm:spPr/>
    </dgm:pt>
    <dgm:pt modelId="{D6A1C054-623E-47BE-A673-CF1201603410}" type="pres">
      <dgm:prSet presAssocID="{0872E4EB-BF69-4FAE-97F8-F56BA196E3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81F3E36-702B-40C9-A160-7219FE1D67D4}" type="pres">
      <dgm:prSet presAssocID="{0872E4EB-BF69-4FAE-97F8-F56BA196E3A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2E7F50E-31E4-4EEE-B1BD-682F22AC974D}" srcId="{B1C9E9F6-960C-4D5F-8972-394941000BC4}" destId="{0872E4EB-BF69-4FAE-97F8-F56BA196E3A8}" srcOrd="5" destOrd="0" parTransId="{D9F21AA0-6281-4EBD-A927-341716570913}" sibTransId="{DC0BFDBA-99D8-4F50-B992-93377F84FF65}"/>
    <dgm:cxn modelId="{B4AF1B0F-2ED2-4ABD-ABC1-E4D161EE237A}" type="presOf" srcId="{BD1CC498-ADB6-497B-BFE8-2D53D5F56C76}" destId="{95FE1295-F334-417A-98F5-4BE1ECE3AC10}" srcOrd="0" destOrd="0" presId="urn:microsoft.com/office/officeart/2005/8/layout/vList2"/>
    <dgm:cxn modelId="{D59EFB2C-1D8B-4A63-89F6-AFD2770F8831}" srcId="{B1C9E9F6-960C-4D5F-8972-394941000BC4}" destId="{44ED6ED1-7D3C-472E-904A-5301537B47CE}" srcOrd="1" destOrd="0" parTransId="{B991A7E0-5B8F-4DC7-AFAC-E61AD4054E41}" sibTransId="{7E8A2665-F563-4A58-9692-6098496704B3}"/>
    <dgm:cxn modelId="{A7AD432D-3421-4CD2-AAD2-FD9B581A327B}" type="presOf" srcId="{4B477DCD-BECD-45C9-B03E-F0FBA3D78967}" destId="{081F3E36-702B-40C9-A160-7219FE1D67D4}" srcOrd="0" destOrd="0" presId="urn:microsoft.com/office/officeart/2005/8/layout/vList2"/>
    <dgm:cxn modelId="{F8FA782D-921D-4BE4-A428-432264EA1761}" type="presOf" srcId="{72ECDD0B-B20D-4E38-84DC-00191915AF7D}" destId="{0123B948-6596-42BD-8164-E16485DFC2E6}" srcOrd="0" destOrd="0" presId="urn:microsoft.com/office/officeart/2005/8/layout/vList2"/>
    <dgm:cxn modelId="{E3E1933B-3861-42EE-83C3-E9D94F754084}" srcId="{0872E4EB-BF69-4FAE-97F8-F56BA196E3A8}" destId="{4B477DCD-BECD-45C9-B03E-F0FBA3D78967}" srcOrd="0" destOrd="0" parTransId="{AECD8CE5-52CE-48E6-9E0D-27F6C54EF62F}" sibTransId="{9F199D12-6947-44CA-A05F-6A86F449FA75}"/>
    <dgm:cxn modelId="{D5A83C61-520E-461E-A36E-96863AB9EC7A}" type="presOf" srcId="{049909D3-E9B1-4F34-8431-D6B398BF10C3}" destId="{081F3E36-702B-40C9-A160-7219FE1D67D4}" srcOrd="0" destOrd="1" presId="urn:microsoft.com/office/officeart/2005/8/layout/vList2"/>
    <dgm:cxn modelId="{25FEB669-1D4E-4D1F-96C8-41333AAFC171}" srcId="{B1C9E9F6-960C-4D5F-8972-394941000BC4}" destId="{8F76BD21-3B85-4358-B58B-F64DF0D58C18}" srcOrd="0" destOrd="0" parTransId="{9DB2D9AC-11D7-4EBA-BA3B-A67726CE8029}" sibTransId="{99E2B794-6EB4-4E96-8648-333FDBD5E07A}"/>
    <dgm:cxn modelId="{07FA616E-C72C-4263-8697-25698D7F2B9A}" srcId="{B1C9E9F6-960C-4D5F-8972-394941000BC4}" destId="{BD1CC498-ADB6-497B-BFE8-2D53D5F56C76}" srcOrd="3" destOrd="0" parTransId="{CD0C16E8-7127-4448-A54D-43E92203B9F9}" sibTransId="{A6E5B4F8-1D34-4D97-951B-40A0B3F95CE4}"/>
    <dgm:cxn modelId="{936BD055-BC5A-46BE-A4BA-FB848D4424AE}" type="presOf" srcId="{8F76BD21-3B85-4358-B58B-F64DF0D58C18}" destId="{CC9B7C32-78E9-4DD3-9685-041CB6269898}" srcOrd="0" destOrd="0" presId="urn:microsoft.com/office/officeart/2005/8/layout/vList2"/>
    <dgm:cxn modelId="{6B0FC176-8FB8-4F20-A295-E8AD5ED14032}" type="presOf" srcId="{8128B5B3-2089-4088-A493-266BCAD28BC8}" destId="{C4859CA9-F0C5-44DA-8A6D-BFB602E76A62}" srcOrd="0" destOrd="1" presId="urn:microsoft.com/office/officeart/2005/8/layout/vList2"/>
    <dgm:cxn modelId="{35E8398A-DCE9-474E-8247-70FB5583127D}" srcId="{44ED6ED1-7D3C-472E-904A-5301537B47CE}" destId="{8128B5B3-2089-4088-A493-266BCAD28BC8}" srcOrd="1" destOrd="0" parTransId="{20EF5D41-1CFB-4769-8227-FE3125923005}" sibTransId="{213339BA-2BD8-4C4C-9966-C390E0C6B51C}"/>
    <dgm:cxn modelId="{1658F19C-7EEB-43F4-B89A-18D68C95A3A0}" type="presOf" srcId="{B1C9E9F6-960C-4D5F-8972-394941000BC4}" destId="{92DAA871-74E6-455E-A249-7127DE08A124}" srcOrd="0" destOrd="0" presId="urn:microsoft.com/office/officeart/2005/8/layout/vList2"/>
    <dgm:cxn modelId="{AF88F2A1-7E19-421F-AB24-75D738383845}" type="presOf" srcId="{0872E4EB-BF69-4FAE-97F8-F56BA196E3A8}" destId="{D6A1C054-623E-47BE-A673-CF1201603410}" srcOrd="0" destOrd="0" presId="urn:microsoft.com/office/officeart/2005/8/layout/vList2"/>
    <dgm:cxn modelId="{9CCE62A8-8020-46EA-B294-9686E19C7359}" srcId="{B1C9E9F6-960C-4D5F-8972-394941000BC4}" destId="{9E0C98C0-96DD-49D6-A3DD-1D11F1894F5B}" srcOrd="4" destOrd="0" parTransId="{F7E73C71-B51F-466C-9D24-01A9275F2633}" sibTransId="{78717090-C6ED-4C3B-A837-B929615C6DA9}"/>
    <dgm:cxn modelId="{9E5A9DCA-7EB8-49AC-BAF1-306367D03EBF}" type="presOf" srcId="{54AFFFDB-14AB-4A4A-9DF9-525897497FA3}" destId="{C4859CA9-F0C5-44DA-8A6D-BFB602E76A62}" srcOrd="0" destOrd="0" presId="urn:microsoft.com/office/officeart/2005/8/layout/vList2"/>
    <dgm:cxn modelId="{79FB4BCC-97FD-41D1-A4B7-4B5B70F51255}" srcId="{44ED6ED1-7D3C-472E-904A-5301537B47CE}" destId="{54AFFFDB-14AB-4A4A-9DF9-525897497FA3}" srcOrd="0" destOrd="0" parTransId="{D9A5EA77-39C3-4935-AE0B-8F61B95A56EF}" sibTransId="{CE7B16F6-92B7-4C01-815F-E7A12515335D}"/>
    <dgm:cxn modelId="{C035FDD1-5CC9-494A-B5AB-60DAE11EC691}" type="presOf" srcId="{9E0C98C0-96DD-49D6-A3DD-1D11F1894F5B}" destId="{52F78766-7E4C-40CD-ABA3-E6402999705E}" srcOrd="0" destOrd="0" presId="urn:microsoft.com/office/officeart/2005/8/layout/vList2"/>
    <dgm:cxn modelId="{E32814EC-44C7-4751-B8F4-3534E8CFACFC}" srcId="{B1C9E9F6-960C-4D5F-8972-394941000BC4}" destId="{72ECDD0B-B20D-4E38-84DC-00191915AF7D}" srcOrd="2" destOrd="0" parTransId="{0B0F4820-7B1F-40B2-A518-CC860BF0E690}" sibTransId="{FB94BA3D-0142-4A89-814B-6E49C2BF3664}"/>
    <dgm:cxn modelId="{EAE5C6EE-86C1-4648-9218-C898B57E95B0}" type="presOf" srcId="{44ED6ED1-7D3C-472E-904A-5301537B47CE}" destId="{7C986F51-1B91-4F62-9464-D846AB42DD4C}" srcOrd="0" destOrd="0" presId="urn:microsoft.com/office/officeart/2005/8/layout/vList2"/>
    <dgm:cxn modelId="{8D64A8F4-B6D2-49AE-8BD5-32ECD885074B}" srcId="{0872E4EB-BF69-4FAE-97F8-F56BA196E3A8}" destId="{049909D3-E9B1-4F34-8431-D6B398BF10C3}" srcOrd="1" destOrd="0" parTransId="{59B299FF-8CBA-4F56-96F1-B31313EE5F8B}" sibTransId="{15695EC3-373A-44B9-AF2A-C856EF308716}"/>
    <dgm:cxn modelId="{66FB3560-FAD1-431B-AD55-67B138D7EEFA}" type="presParOf" srcId="{92DAA871-74E6-455E-A249-7127DE08A124}" destId="{CC9B7C32-78E9-4DD3-9685-041CB6269898}" srcOrd="0" destOrd="0" presId="urn:microsoft.com/office/officeart/2005/8/layout/vList2"/>
    <dgm:cxn modelId="{C81C47CB-9FD5-423B-92BF-106AFEE493E5}" type="presParOf" srcId="{92DAA871-74E6-455E-A249-7127DE08A124}" destId="{0B5537BD-6E3C-45E6-9781-8AE14EE3FA84}" srcOrd="1" destOrd="0" presId="urn:microsoft.com/office/officeart/2005/8/layout/vList2"/>
    <dgm:cxn modelId="{AB11CBE4-8934-41E5-9213-9C63A67361D9}" type="presParOf" srcId="{92DAA871-74E6-455E-A249-7127DE08A124}" destId="{7C986F51-1B91-4F62-9464-D846AB42DD4C}" srcOrd="2" destOrd="0" presId="urn:microsoft.com/office/officeart/2005/8/layout/vList2"/>
    <dgm:cxn modelId="{F8B61C81-161D-4EFF-9440-F33366032258}" type="presParOf" srcId="{92DAA871-74E6-455E-A249-7127DE08A124}" destId="{C4859CA9-F0C5-44DA-8A6D-BFB602E76A62}" srcOrd="3" destOrd="0" presId="urn:microsoft.com/office/officeart/2005/8/layout/vList2"/>
    <dgm:cxn modelId="{87CEA4B1-A476-4377-8C29-C0D87408E6F1}" type="presParOf" srcId="{92DAA871-74E6-455E-A249-7127DE08A124}" destId="{0123B948-6596-42BD-8164-E16485DFC2E6}" srcOrd="4" destOrd="0" presId="urn:microsoft.com/office/officeart/2005/8/layout/vList2"/>
    <dgm:cxn modelId="{6988FE29-77A0-497D-800E-8EF1A19DB722}" type="presParOf" srcId="{92DAA871-74E6-455E-A249-7127DE08A124}" destId="{DDB31384-BB63-4675-9FA8-9AE9D6DB9E83}" srcOrd="5" destOrd="0" presId="urn:microsoft.com/office/officeart/2005/8/layout/vList2"/>
    <dgm:cxn modelId="{3CBE0B35-569A-4913-AF20-C69DD8E634FC}" type="presParOf" srcId="{92DAA871-74E6-455E-A249-7127DE08A124}" destId="{95FE1295-F334-417A-98F5-4BE1ECE3AC10}" srcOrd="6" destOrd="0" presId="urn:microsoft.com/office/officeart/2005/8/layout/vList2"/>
    <dgm:cxn modelId="{CDA304A1-4668-4DA4-8276-507AA5E5CEAA}" type="presParOf" srcId="{92DAA871-74E6-455E-A249-7127DE08A124}" destId="{F3218DEC-3C3A-4E6A-9742-09DC2C760696}" srcOrd="7" destOrd="0" presId="urn:microsoft.com/office/officeart/2005/8/layout/vList2"/>
    <dgm:cxn modelId="{47CA83CA-39C8-4AD7-BD6E-EF9974009268}" type="presParOf" srcId="{92DAA871-74E6-455E-A249-7127DE08A124}" destId="{52F78766-7E4C-40CD-ABA3-E6402999705E}" srcOrd="8" destOrd="0" presId="urn:microsoft.com/office/officeart/2005/8/layout/vList2"/>
    <dgm:cxn modelId="{858A0AE8-C779-4447-B38D-09E098D31E09}" type="presParOf" srcId="{92DAA871-74E6-455E-A249-7127DE08A124}" destId="{1B9EAE2D-F0E7-4DA2-A80E-2D127E67B566}" srcOrd="9" destOrd="0" presId="urn:microsoft.com/office/officeart/2005/8/layout/vList2"/>
    <dgm:cxn modelId="{5F31B9B6-92D9-41C2-B1E7-D4334407C383}" type="presParOf" srcId="{92DAA871-74E6-455E-A249-7127DE08A124}" destId="{D6A1C054-623E-47BE-A673-CF1201603410}" srcOrd="10" destOrd="0" presId="urn:microsoft.com/office/officeart/2005/8/layout/vList2"/>
    <dgm:cxn modelId="{F37C56C4-5047-4027-A1AB-F6F8F225072C}" type="presParOf" srcId="{92DAA871-74E6-455E-A249-7127DE08A124}" destId="{081F3E36-702B-40C9-A160-7219FE1D67D4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2996E0-2483-4354-951B-FD76D7FD338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1E2C08-61D1-43E5-B620-195F49738699}">
      <dgm:prSet/>
      <dgm:spPr/>
      <dgm:t>
        <a:bodyPr/>
        <a:lstStyle/>
        <a:p>
          <a:r>
            <a:rPr lang="en-US" b="1"/>
            <a:t>Hyperparameter Tuning:</a:t>
          </a:r>
          <a:endParaRPr lang="en-US"/>
        </a:p>
      </dgm:t>
    </dgm:pt>
    <dgm:pt modelId="{04F774C7-0F63-4F3A-A6CF-7C7A8813A8C8}" cxnId="{2CD3BAB0-B0D3-4813-9ADE-9EA08031E37A}" type="parTrans">
      <dgm:prSet/>
      <dgm:spPr/>
      <dgm:t>
        <a:bodyPr/>
        <a:lstStyle/>
        <a:p>
          <a:endParaRPr lang="en-US"/>
        </a:p>
      </dgm:t>
    </dgm:pt>
    <dgm:pt modelId="{AD983022-A738-43F3-9AD0-8BE7A786EDD3}" cxnId="{2CD3BAB0-B0D3-4813-9ADE-9EA08031E37A}" type="sibTrans">
      <dgm:prSet/>
      <dgm:spPr/>
      <dgm:t>
        <a:bodyPr/>
        <a:lstStyle/>
        <a:p>
          <a:endParaRPr lang="en-US"/>
        </a:p>
      </dgm:t>
    </dgm:pt>
    <dgm:pt modelId="{3C487A8C-C4F7-4D7C-8E27-C4AC80FC15C5}">
      <dgm:prSet/>
      <dgm:spPr/>
      <dgm:t>
        <a:bodyPr/>
        <a:lstStyle/>
        <a:p>
          <a:r>
            <a:rPr lang="en-US" b="1"/>
            <a:t>Grid Search:</a:t>
          </a:r>
          <a:r>
            <a:rPr lang="en-US"/>
            <a:t> Tries a specified set of hyperparameter values for the best combination.</a:t>
          </a:r>
        </a:p>
      </dgm:t>
    </dgm:pt>
    <dgm:pt modelId="{140DB351-6C3E-4757-9292-C5F73220FAF8}" cxnId="{1732074D-122B-49E7-B715-5A821229714F}" type="parTrans">
      <dgm:prSet/>
      <dgm:spPr/>
      <dgm:t>
        <a:bodyPr/>
        <a:lstStyle/>
        <a:p>
          <a:endParaRPr lang="en-US"/>
        </a:p>
      </dgm:t>
    </dgm:pt>
    <dgm:pt modelId="{16DB49C6-322B-4EA0-BAB2-960FE84DB468}" cxnId="{1732074D-122B-49E7-B715-5A821229714F}" type="sibTrans">
      <dgm:prSet/>
      <dgm:spPr/>
      <dgm:t>
        <a:bodyPr/>
        <a:lstStyle/>
        <a:p>
          <a:endParaRPr lang="en-US"/>
        </a:p>
      </dgm:t>
    </dgm:pt>
    <dgm:pt modelId="{B79EA5BF-FC52-48A6-B88B-D555B1F57096}">
      <dgm:prSet/>
      <dgm:spPr/>
      <dgm:t>
        <a:bodyPr/>
        <a:lstStyle/>
        <a:p>
          <a:r>
            <a:rPr lang="en-US" b="1"/>
            <a:t>Randomized Search:</a:t>
          </a:r>
          <a:r>
            <a:rPr lang="en-US"/>
            <a:t> Randomly samples hyperparameter combinations, allowing a quicker search.</a:t>
          </a:r>
        </a:p>
      </dgm:t>
    </dgm:pt>
    <dgm:pt modelId="{2037A64A-4201-47EB-9DF0-17044E59EF53}" cxnId="{5F5981EF-5908-48E3-A5DA-BCB1AEFE95C8}" type="parTrans">
      <dgm:prSet/>
      <dgm:spPr/>
      <dgm:t>
        <a:bodyPr/>
        <a:lstStyle/>
        <a:p>
          <a:endParaRPr lang="en-US"/>
        </a:p>
      </dgm:t>
    </dgm:pt>
    <dgm:pt modelId="{9B754A8B-C23F-48CE-93F3-59337B7CF10B}" cxnId="{5F5981EF-5908-48E3-A5DA-BCB1AEFE95C8}" type="sibTrans">
      <dgm:prSet/>
      <dgm:spPr/>
      <dgm:t>
        <a:bodyPr/>
        <a:lstStyle/>
        <a:p>
          <a:endParaRPr lang="en-US"/>
        </a:p>
      </dgm:t>
    </dgm:pt>
    <dgm:pt modelId="{F8FD2532-FBD8-4CBC-A657-A41ED8064E30}">
      <dgm:prSet/>
      <dgm:spPr/>
      <dgm:t>
        <a:bodyPr/>
        <a:lstStyle/>
        <a:p>
          <a:r>
            <a:rPr lang="en-US" b="1"/>
            <a:t>Metrics for Model Evaluation:</a:t>
          </a:r>
          <a:endParaRPr lang="en-US"/>
        </a:p>
      </dgm:t>
    </dgm:pt>
    <dgm:pt modelId="{B53B1E62-0AF3-47CD-962A-E4E324D24753}" cxnId="{766C0021-C391-448D-B615-FE478793AC55}" type="parTrans">
      <dgm:prSet/>
      <dgm:spPr/>
      <dgm:t>
        <a:bodyPr/>
        <a:lstStyle/>
        <a:p>
          <a:endParaRPr lang="en-US"/>
        </a:p>
      </dgm:t>
    </dgm:pt>
    <dgm:pt modelId="{6F4CA426-337B-4512-8F04-7A20B0142A25}" cxnId="{766C0021-C391-448D-B615-FE478793AC55}" type="sibTrans">
      <dgm:prSet/>
      <dgm:spPr/>
      <dgm:t>
        <a:bodyPr/>
        <a:lstStyle/>
        <a:p>
          <a:endParaRPr lang="en-US"/>
        </a:p>
      </dgm:t>
    </dgm:pt>
    <dgm:pt modelId="{80BC2D8D-F621-4531-93E9-041AC5B0BF1C}">
      <dgm:prSet/>
      <dgm:spPr/>
      <dgm:t>
        <a:bodyPr/>
        <a:lstStyle/>
        <a:p>
          <a:r>
            <a:rPr lang="en-US" b="1"/>
            <a:t>RMSE (Root Mean Squared Error):</a:t>
          </a:r>
          <a:r>
            <a:rPr lang="en-US"/>
            <a:t> Measures the model’s error in predicting continuous outcomes.</a:t>
          </a:r>
        </a:p>
      </dgm:t>
    </dgm:pt>
    <dgm:pt modelId="{BC29DD08-1227-437B-B1E3-B982EF9AE6EC}" cxnId="{B0DA8A47-1272-4CE1-AF16-90AA11C6AFEE}" type="parTrans">
      <dgm:prSet/>
      <dgm:spPr/>
      <dgm:t>
        <a:bodyPr/>
        <a:lstStyle/>
        <a:p>
          <a:endParaRPr lang="en-US"/>
        </a:p>
      </dgm:t>
    </dgm:pt>
    <dgm:pt modelId="{38D97398-CCB5-4157-89F0-CFD479EB4C21}" cxnId="{B0DA8A47-1272-4CE1-AF16-90AA11C6AFEE}" type="sibTrans">
      <dgm:prSet/>
      <dgm:spPr/>
      <dgm:t>
        <a:bodyPr/>
        <a:lstStyle/>
        <a:p>
          <a:endParaRPr lang="en-US"/>
        </a:p>
      </dgm:t>
    </dgm:pt>
    <dgm:pt modelId="{EC51C9CB-1766-4226-82FF-8E30470DDC53}">
      <dgm:prSet/>
      <dgm:spPr/>
      <dgm:t>
        <a:bodyPr/>
        <a:lstStyle/>
        <a:p>
          <a:r>
            <a:rPr lang="en-US" b="1"/>
            <a:t>MAE (Mean Absolute Error):</a:t>
          </a:r>
          <a:r>
            <a:rPr lang="en-US"/>
            <a:t> Calculates average error size, ignoring direction.</a:t>
          </a:r>
        </a:p>
      </dgm:t>
    </dgm:pt>
    <dgm:pt modelId="{85167B0F-8EA7-4DE2-9BD8-367D2980EE70}" cxnId="{F5D89351-0594-482F-B657-9D7F611BBEE9}" type="parTrans">
      <dgm:prSet/>
      <dgm:spPr/>
      <dgm:t>
        <a:bodyPr/>
        <a:lstStyle/>
        <a:p>
          <a:endParaRPr lang="en-US"/>
        </a:p>
      </dgm:t>
    </dgm:pt>
    <dgm:pt modelId="{B38A30A9-B0D8-4FCA-930B-2381AA33D017}" cxnId="{F5D89351-0594-482F-B657-9D7F611BBEE9}" type="sibTrans">
      <dgm:prSet/>
      <dgm:spPr/>
      <dgm:t>
        <a:bodyPr/>
        <a:lstStyle/>
        <a:p>
          <a:endParaRPr lang="en-US"/>
        </a:p>
      </dgm:t>
    </dgm:pt>
    <dgm:pt modelId="{22D30B03-3307-4B42-BC87-09353FB4C3DF}">
      <dgm:prSet/>
      <dgm:spPr/>
      <dgm:t>
        <a:bodyPr/>
        <a:lstStyle/>
        <a:p>
          <a:r>
            <a:rPr lang="en-US" b="1"/>
            <a:t>Example Graphs:</a:t>
          </a:r>
          <a:endParaRPr lang="en-US"/>
        </a:p>
      </dgm:t>
    </dgm:pt>
    <dgm:pt modelId="{0691BDA3-B536-44AA-9450-DBE4DC62D0C8}" cxnId="{57E90FC1-97CB-4B1C-941C-91FB4B08843C}" type="parTrans">
      <dgm:prSet/>
      <dgm:spPr/>
      <dgm:t>
        <a:bodyPr/>
        <a:lstStyle/>
        <a:p>
          <a:endParaRPr lang="en-US"/>
        </a:p>
      </dgm:t>
    </dgm:pt>
    <dgm:pt modelId="{FA06F624-B391-48C6-AAB1-BA668C0FDC44}" cxnId="{57E90FC1-97CB-4B1C-941C-91FB4B08843C}" type="sibTrans">
      <dgm:prSet/>
      <dgm:spPr/>
      <dgm:t>
        <a:bodyPr/>
        <a:lstStyle/>
        <a:p>
          <a:endParaRPr lang="en-US"/>
        </a:p>
      </dgm:t>
    </dgm:pt>
    <dgm:pt modelId="{EECF84F3-3335-4313-AF46-8EF361CF8B6D}">
      <dgm:prSet/>
      <dgm:spPr/>
      <dgm:t>
        <a:bodyPr/>
        <a:lstStyle/>
        <a:p>
          <a:r>
            <a:rPr lang="en-US" b="1"/>
            <a:t>Error Metric Plot:</a:t>
          </a:r>
          <a:r>
            <a:rPr lang="en-US"/>
            <a:t> Visualize RMSE and MAE scores across hyperparameter choices.</a:t>
          </a:r>
        </a:p>
      </dgm:t>
    </dgm:pt>
    <dgm:pt modelId="{F08E36EE-3CB5-4BD7-9641-92618E6780D6}" cxnId="{18B817B9-5527-4CB5-9825-D8891E3BCD9B}" type="parTrans">
      <dgm:prSet/>
      <dgm:spPr/>
      <dgm:t>
        <a:bodyPr/>
        <a:lstStyle/>
        <a:p>
          <a:endParaRPr lang="en-US"/>
        </a:p>
      </dgm:t>
    </dgm:pt>
    <dgm:pt modelId="{BA7CF2A1-4166-45EE-9D99-36627C8BEBD5}" cxnId="{18B817B9-5527-4CB5-9825-D8891E3BCD9B}" type="sibTrans">
      <dgm:prSet/>
      <dgm:spPr/>
      <dgm:t>
        <a:bodyPr/>
        <a:lstStyle/>
        <a:p>
          <a:endParaRPr lang="en-US"/>
        </a:p>
      </dgm:t>
    </dgm:pt>
    <dgm:pt modelId="{B59AB55C-8275-4DEA-8C8F-0C0D9457FAAC}">
      <dgm:prSet/>
      <dgm:spPr/>
      <dgm:t>
        <a:bodyPr/>
        <a:lstStyle/>
        <a:p>
          <a:r>
            <a:rPr lang="en-US" b="1"/>
            <a:t>Feature Importance Plot:</a:t>
          </a:r>
          <a:r>
            <a:rPr lang="en-US"/>
            <a:t> Identify which features the Random Forest model values most in making predictions.</a:t>
          </a:r>
        </a:p>
      </dgm:t>
    </dgm:pt>
    <dgm:pt modelId="{8661DA58-19E4-4AC6-9155-877E2E06191E}" cxnId="{1794D0D1-6C8F-412B-8A1F-DA9095AB6223}" type="parTrans">
      <dgm:prSet/>
      <dgm:spPr/>
      <dgm:t>
        <a:bodyPr/>
        <a:lstStyle/>
        <a:p>
          <a:endParaRPr lang="en-US"/>
        </a:p>
      </dgm:t>
    </dgm:pt>
    <dgm:pt modelId="{C08549B6-4204-4BDC-B24C-87333054B5C0}" cxnId="{1794D0D1-6C8F-412B-8A1F-DA9095AB6223}" type="sibTrans">
      <dgm:prSet/>
      <dgm:spPr/>
      <dgm:t>
        <a:bodyPr/>
        <a:lstStyle/>
        <a:p>
          <a:endParaRPr lang="en-US"/>
        </a:p>
      </dgm:t>
    </dgm:pt>
    <dgm:pt modelId="{DD1C3C0F-F265-4C31-BF65-81DF564D3C41}" type="pres">
      <dgm:prSet presAssocID="{B82996E0-2483-4354-951B-FD76D7FD338F}" presName="Name0" presStyleCnt="0">
        <dgm:presLayoutVars>
          <dgm:dir/>
          <dgm:animLvl val="lvl"/>
          <dgm:resizeHandles val="exact"/>
        </dgm:presLayoutVars>
      </dgm:prSet>
      <dgm:spPr/>
    </dgm:pt>
    <dgm:pt modelId="{3BD98F5F-2256-4A69-9B44-D30919D2F63B}" type="pres">
      <dgm:prSet presAssocID="{F01E2C08-61D1-43E5-B620-195F49738699}" presName="composite" presStyleCnt="0"/>
      <dgm:spPr/>
    </dgm:pt>
    <dgm:pt modelId="{FEBCF3AB-7174-45CE-9D60-F4EB34A3D246}" type="pres">
      <dgm:prSet presAssocID="{F01E2C08-61D1-43E5-B620-195F497386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C8A2473-CEE2-4B90-94A1-B102E92B4B7D}" type="pres">
      <dgm:prSet presAssocID="{F01E2C08-61D1-43E5-B620-195F49738699}" presName="desTx" presStyleLbl="alignAccFollowNode1" presStyleIdx="0" presStyleCnt="3">
        <dgm:presLayoutVars>
          <dgm:bulletEnabled val="1"/>
        </dgm:presLayoutVars>
      </dgm:prSet>
      <dgm:spPr/>
    </dgm:pt>
    <dgm:pt modelId="{72FAC293-68F2-4DB7-BB93-4C5F3E1D4C04}" type="pres">
      <dgm:prSet presAssocID="{AD983022-A738-43F3-9AD0-8BE7A786EDD3}" presName="space" presStyleCnt="0"/>
      <dgm:spPr/>
    </dgm:pt>
    <dgm:pt modelId="{0755F603-55CD-4345-9CFD-50BC856A7F30}" type="pres">
      <dgm:prSet presAssocID="{F8FD2532-FBD8-4CBC-A657-A41ED8064E30}" presName="composite" presStyleCnt="0"/>
      <dgm:spPr/>
    </dgm:pt>
    <dgm:pt modelId="{D9D9186B-BF19-486D-82E8-2749ACD74168}" type="pres">
      <dgm:prSet presAssocID="{F8FD2532-FBD8-4CBC-A657-A41ED8064E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CB6FF91-95B6-49A5-AB51-35C009307DFB}" type="pres">
      <dgm:prSet presAssocID="{F8FD2532-FBD8-4CBC-A657-A41ED8064E30}" presName="desTx" presStyleLbl="alignAccFollowNode1" presStyleIdx="1" presStyleCnt="3">
        <dgm:presLayoutVars>
          <dgm:bulletEnabled val="1"/>
        </dgm:presLayoutVars>
      </dgm:prSet>
      <dgm:spPr/>
    </dgm:pt>
    <dgm:pt modelId="{20C56D58-BB09-4423-A237-2374BA9A1132}" type="pres">
      <dgm:prSet presAssocID="{6F4CA426-337B-4512-8F04-7A20B0142A25}" presName="space" presStyleCnt="0"/>
      <dgm:spPr/>
    </dgm:pt>
    <dgm:pt modelId="{9F310781-D16A-4C17-9C6F-5E5C4F069357}" type="pres">
      <dgm:prSet presAssocID="{22D30B03-3307-4B42-BC87-09353FB4C3DF}" presName="composite" presStyleCnt="0"/>
      <dgm:spPr/>
    </dgm:pt>
    <dgm:pt modelId="{686C74A3-7DCB-4F6E-80A8-DD95770A500E}" type="pres">
      <dgm:prSet presAssocID="{22D30B03-3307-4B42-BC87-09353FB4C3D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0FD98B1-F863-4120-B5CC-45F470A33C1A}" type="pres">
      <dgm:prSet presAssocID="{22D30B03-3307-4B42-BC87-09353FB4C3D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8F7DC0A-5691-44C6-9C94-6AC8E2E6B0DC}" type="presOf" srcId="{F01E2C08-61D1-43E5-B620-195F49738699}" destId="{FEBCF3AB-7174-45CE-9D60-F4EB34A3D246}" srcOrd="0" destOrd="0" presId="urn:microsoft.com/office/officeart/2005/8/layout/hList1"/>
    <dgm:cxn modelId="{766C0021-C391-448D-B615-FE478793AC55}" srcId="{B82996E0-2483-4354-951B-FD76D7FD338F}" destId="{F8FD2532-FBD8-4CBC-A657-A41ED8064E30}" srcOrd="1" destOrd="0" parTransId="{B53B1E62-0AF3-47CD-962A-E4E324D24753}" sibTransId="{6F4CA426-337B-4512-8F04-7A20B0142A25}"/>
    <dgm:cxn modelId="{EBFDCB35-261B-4F73-89EC-EAE3B7244654}" type="presOf" srcId="{B82996E0-2483-4354-951B-FD76D7FD338F}" destId="{DD1C3C0F-F265-4C31-BF65-81DF564D3C41}" srcOrd="0" destOrd="0" presId="urn:microsoft.com/office/officeart/2005/8/layout/hList1"/>
    <dgm:cxn modelId="{B0DA8A47-1272-4CE1-AF16-90AA11C6AFEE}" srcId="{F8FD2532-FBD8-4CBC-A657-A41ED8064E30}" destId="{80BC2D8D-F621-4531-93E9-041AC5B0BF1C}" srcOrd="0" destOrd="0" parTransId="{BC29DD08-1227-437B-B1E3-B982EF9AE6EC}" sibTransId="{38D97398-CCB5-4157-89F0-CFD479EB4C21}"/>
    <dgm:cxn modelId="{31CCEB6C-1DBE-4FA8-A687-F34CBB3B65C5}" type="presOf" srcId="{22D30B03-3307-4B42-BC87-09353FB4C3DF}" destId="{686C74A3-7DCB-4F6E-80A8-DD95770A500E}" srcOrd="0" destOrd="0" presId="urn:microsoft.com/office/officeart/2005/8/layout/hList1"/>
    <dgm:cxn modelId="{1732074D-122B-49E7-B715-5A821229714F}" srcId="{F01E2C08-61D1-43E5-B620-195F49738699}" destId="{3C487A8C-C4F7-4D7C-8E27-C4AC80FC15C5}" srcOrd="0" destOrd="0" parTransId="{140DB351-6C3E-4757-9292-C5F73220FAF8}" sibTransId="{16DB49C6-322B-4EA0-BAB2-960FE84DB468}"/>
    <dgm:cxn modelId="{F5D89351-0594-482F-B657-9D7F611BBEE9}" srcId="{F8FD2532-FBD8-4CBC-A657-A41ED8064E30}" destId="{EC51C9CB-1766-4226-82FF-8E30470DDC53}" srcOrd="1" destOrd="0" parTransId="{85167B0F-8EA7-4DE2-9BD8-367D2980EE70}" sibTransId="{B38A30A9-B0D8-4FCA-930B-2381AA33D017}"/>
    <dgm:cxn modelId="{5CB0A171-DC78-45CB-AA3B-1DEF40D2F4D6}" type="presOf" srcId="{B59AB55C-8275-4DEA-8C8F-0C0D9457FAAC}" destId="{70FD98B1-F863-4120-B5CC-45F470A33C1A}" srcOrd="0" destOrd="1" presId="urn:microsoft.com/office/officeart/2005/8/layout/hList1"/>
    <dgm:cxn modelId="{1A1E1188-7A3D-4DA3-98FA-3D5DA9342013}" type="presOf" srcId="{B79EA5BF-FC52-48A6-B88B-D555B1F57096}" destId="{EC8A2473-CEE2-4B90-94A1-B102E92B4B7D}" srcOrd="0" destOrd="1" presId="urn:microsoft.com/office/officeart/2005/8/layout/hList1"/>
    <dgm:cxn modelId="{26FECD94-EFEB-47BE-960E-102D102C455F}" type="presOf" srcId="{3C487A8C-C4F7-4D7C-8E27-C4AC80FC15C5}" destId="{EC8A2473-CEE2-4B90-94A1-B102E92B4B7D}" srcOrd="0" destOrd="0" presId="urn:microsoft.com/office/officeart/2005/8/layout/hList1"/>
    <dgm:cxn modelId="{B2DB1FA6-221D-41F1-BEE0-6C77ADC575C9}" type="presOf" srcId="{F8FD2532-FBD8-4CBC-A657-A41ED8064E30}" destId="{D9D9186B-BF19-486D-82E8-2749ACD74168}" srcOrd="0" destOrd="0" presId="urn:microsoft.com/office/officeart/2005/8/layout/hList1"/>
    <dgm:cxn modelId="{2CD3BAB0-B0D3-4813-9ADE-9EA08031E37A}" srcId="{B82996E0-2483-4354-951B-FD76D7FD338F}" destId="{F01E2C08-61D1-43E5-B620-195F49738699}" srcOrd="0" destOrd="0" parTransId="{04F774C7-0F63-4F3A-A6CF-7C7A8813A8C8}" sibTransId="{AD983022-A738-43F3-9AD0-8BE7A786EDD3}"/>
    <dgm:cxn modelId="{18B817B9-5527-4CB5-9825-D8891E3BCD9B}" srcId="{22D30B03-3307-4B42-BC87-09353FB4C3DF}" destId="{EECF84F3-3335-4313-AF46-8EF361CF8B6D}" srcOrd="0" destOrd="0" parTransId="{F08E36EE-3CB5-4BD7-9641-92618E6780D6}" sibTransId="{BA7CF2A1-4166-45EE-9D99-36627C8BEBD5}"/>
    <dgm:cxn modelId="{57E90FC1-97CB-4B1C-941C-91FB4B08843C}" srcId="{B82996E0-2483-4354-951B-FD76D7FD338F}" destId="{22D30B03-3307-4B42-BC87-09353FB4C3DF}" srcOrd="2" destOrd="0" parTransId="{0691BDA3-B536-44AA-9450-DBE4DC62D0C8}" sibTransId="{FA06F624-B391-48C6-AAB1-BA668C0FDC44}"/>
    <dgm:cxn modelId="{2D8DCEC2-AD4F-40F7-8C8D-4188FB3277B4}" type="presOf" srcId="{EECF84F3-3335-4313-AF46-8EF361CF8B6D}" destId="{70FD98B1-F863-4120-B5CC-45F470A33C1A}" srcOrd="0" destOrd="0" presId="urn:microsoft.com/office/officeart/2005/8/layout/hList1"/>
    <dgm:cxn modelId="{1794D0D1-6C8F-412B-8A1F-DA9095AB6223}" srcId="{22D30B03-3307-4B42-BC87-09353FB4C3DF}" destId="{B59AB55C-8275-4DEA-8C8F-0C0D9457FAAC}" srcOrd="1" destOrd="0" parTransId="{8661DA58-19E4-4AC6-9155-877E2E06191E}" sibTransId="{C08549B6-4204-4BDC-B24C-87333054B5C0}"/>
    <dgm:cxn modelId="{5F5981EF-5908-48E3-A5DA-BCB1AEFE95C8}" srcId="{F01E2C08-61D1-43E5-B620-195F49738699}" destId="{B79EA5BF-FC52-48A6-B88B-D555B1F57096}" srcOrd="1" destOrd="0" parTransId="{2037A64A-4201-47EB-9DF0-17044E59EF53}" sibTransId="{9B754A8B-C23F-48CE-93F3-59337B7CF10B}"/>
    <dgm:cxn modelId="{8EE0BCF8-3684-4D2C-AC2F-FC16D3E4BEA4}" type="presOf" srcId="{80BC2D8D-F621-4531-93E9-041AC5B0BF1C}" destId="{0CB6FF91-95B6-49A5-AB51-35C009307DFB}" srcOrd="0" destOrd="0" presId="urn:microsoft.com/office/officeart/2005/8/layout/hList1"/>
    <dgm:cxn modelId="{DC2C0FFC-A7A6-485C-8FDC-7CA4394E9EA6}" type="presOf" srcId="{EC51C9CB-1766-4226-82FF-8E30470DDC53}" destId="{0CB6FF91-95B6-49A5-AB51-35C009307DFB}" srcOrd="0" destOrd="1" presId="urn:microsoft.com/office/officeart/2005/8/layout/hList1"/>
    <dgm:cxn modelId="{176CEFAB-8018-40A1-9C21-D2CDCF2E41A6}" type="presParOf" srcId="{DD1C3C0F-F265-4C31-BF65-81DF564D3C41}" destId="{3BD98F5F-2256-4A69-9B44-D30919D2F63B}" srcOrd="0" destOrd="0" presId="urn:microsoft.com/office/officeart/2005/8/layout/hList1"/>
    <dgm:cxn modelId="{20CE53A2-E392-4853-86F0-FF68ADBA4C60}" type="presParOf" srcId="{3BD98F5F-2256-4A69-9B44-D30919D2F63B}" destId="{FEBCF3AB-7174-45CE-9D60-F4EB34A3D246}" srcOrd="0" destOrd="0" presId="urn:microsoft.com/office/officeart/2005/8/layout/hList1"/>
    <dgm:cxn modelId="{47B1C257-DFEA-4192-B108-7FF3F86D993C}" type="presParOf" srcId="{3BD98F5F-2256-4A69-9B44-D30919D2F63B}" destId="{EC8A2473-CEE2-4B90-94A1-B102E92B4B7D}" srcOrd="1" destOrd="0" presId="urn:microsoft.com/office/officeart/2005/8/layout/hList1"/>
    <dgm:cxn modelId="{13F7ACAF-4A7C-4F27-BF58-D96686B3E9E5}" type="presParOf" srcId="{DD1C3C0F-F265-4C31-BF65-81DF564D3C41}" destId="{72FAC293-68F2-4DB7-BB93-4C5F3E1D4C04}" srcOrd="1" destOrd="0" presId="urn:microsoft.com/office/officeart/2005/8/layout/hList1"/>
    <dgm:cxn modelId="{AAA3CEB9-27B2-4D06-A09B-4143658F5346}" type="presParOf" srcId="{DD1C3C0F-F265-4C31-BF65-81DF564D3C41}" destId="{0755F603-55CD-4345-9CFD-50BC856A7F30}" srcOrd="2" destOrd="0" presId="urn:microsoft.com/office/officeart/2005/8/layout/hList1"/>
    <dgm:cxn modelId="{7FEDC8A9-5D70-4997-8973-021B7DA9C1FF}" type="presParOf" srcId="{0755F603-55CD-4345-9CFD-50BC856A7F30}" destId="{D9D9186B-BF19-486D-82E8-2749ACD74168}" srcOrd="0" destOrd="0" presId="urn:microsoft.com/office/officeart/2005/8/layout/hList1"/>
    <dgm:cxn modelId="{F31F6596-D6D4-4551-83C6-DB03AAAFEC28}" type="presParOf" srcId="{0755F603-55CD-4345-9CFD-50BC856A7F30}" destId="{0CB6FF91-95B6-49A5-AB51-35C009307DFB}" srcOrd="1" destOrd="0" presId="urn:microsoft.com/office/officeart/2005/8/layout/hList1"/>
    <dgm:cxn modelId="{FCFB0E92-A294-4BFC-9B23-E8724FD777B5}" type="presParOf" srcId="{DD1C3C0F-F265-4C31-BF65-81DF564D3C41}" destId="{20C56D58-BB09-4423-A237-2374BA9A1132}" srcOrd="3" destOrd="0" presId="urn:microsoft.com/office/officeart/2005/8/layout/hList1"/>
    <dgm:cxn modelId="{C9765A3E-F6DE-4BB8-851E-B2CAAA4ACF35}" type="presParOf" srcId="{DD1C3C0F-F265-4C31-BF65-81DF564D3C41}" destId="{9F310781-D16A-4C17-9C6F-5E5C4F069357}" srcOrd="4" destOrd="0" presId="urn:microsoft.com/office/officeart/2005/8/layout/hList1"/>
    <dgm:cxn modelId="{8CD7B0CA-5B6D-48DF-900B-6E5933B4BA71}" type="presParOf" srcId="{9F310781-D16A-4C17-9C6F-5E5C4F069357}" destId="{686C74A3-7DCB-4F6E-80A8-DD95770A500E}" srcOrd="0" destOrd="0" presId="urn:microsoft.com/office/officeart/2005/8/layout/hList1"/>
    <dgm:cxn modelId="{C31EA134-5D68-4F75-B5FD-59B9A4C65EC8}" type="presParOf" srcId="{9F310781-D16A-4C17-9C6F-5E5C4F069357}" destId="{70FD98B1-F863-4120-B5CC-45F470A33C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A08ED9-8B10-4CE8-A799-6F6F421E244A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9D99840-21CB-4820-8E92-4DFE860E6AA9}">
      <dgm:prSet/>
      <dgm:spPr/>
      <dgm:t>
        <a:bodyPr/>
        <a:lstStyle/>
        <a:p>
          <a:r>
            <a:rPr lang="en-US" b="1"/>
            <a:t>Final Model Evaluation:</a:t>
          </a:r>
          <a:endParaRPr lang="en-US"/>
        </a:p>
      </dgm:t>
    </dgm:pt>
    <dgm:pt modelId="{61514B91-8A89-4EDB-B26F-D3902FCECBA7}" cxnId="{F365B1D5-2701-4C84-8E53-A73F8C0E8E4D}" type="parTrans">
      <dgm:prSet/>
      <dgm:spPr/>
      <dgm:t>
        <a:bodyPr/>
        <a:lstStyle/>
        <a:p>
          <a:endParaRPr lang="en-US"/>
        </a:p>
      </dgm:t>
    </dgm:pt>
    <dgm:pt modelId="{FAB79088-A702-40A6-ABF4-23B99742ACB1}" cxnId="{F365B1D5-2701-4C84-8E53-A73F8C0E8E4D}" type="sibTrans">
      <dgm:prSet/>
      <dgm:spPr/>
      <dgm:t>
        <a:bodyPr/>
        <a:lstStyle/>
        <a:p>
          <a:endParaRPr lang="en-US"/>
        </a:p>
      </dgm:t>
    </dgm:pt>
    <dgm:pt modelId="{7B691356-227E-4FF6-87B0-ED59736BEFBF}">
      <dgm:prSet/>
      <dgm:spPr/>
      <dgm:t>
        <a:bodyPr/>
        <a:lstStyle/>
        <a:p>
          <a:r>
            <a:rPr lang="en-US" b="1"/>
            <a:t>Test Set Evaluation:</a:t>
          </a:r>
          <a:r>
            <a:rPr lang="en-US"/>
            <a:t> Use the test dataset to evaluate model generalizability.</a:t>
          </a:r>
        </a:p>
      </dgm:t>
    </dgm:pt>
    <dgm:pt modelId="{64AEAD58-16FB-4C94-9296-18B578B88320}" cxnId="{411241CC-AAE3-4424-AADF-4E9410D83134}" type="parTrans">
      <dgm:prSet/>
      <dgm:spPr/>
      <dgm:t>
        <a:bodyPr/>
        <a:lstStyle/>
        <a:p>
          <a:endParaRPr lang="en-US"/>
        </a:p>
      </dgm:t>
    </dgm:pt>
    <dgm:pt modelId="{48D7514D-0E9E-431D-A535-C5AC17BCB3D6}" cxnId="{411241CC-AAE3-4424-AADF-4E9410D83134}" type="sibTrans">
      <dgm:prSet/>
      <dgm:spPr/>
      <dgm:t>
        <a:bodyPr/>
        <a:lstStyle/>
        <a:p>
          <a:endParaRPr lang="en-US"/>
        </a:p>
      </dgm:t>
    </dgm:pt>
    <dgm:pt modelId="{4B1EFFE4-5EE6-44B5-ABC8-D710BCBA1808}">
      <dgm:prSet/>
      <dgm:spPr/>
      <dgm:t>
        <a:bodyPr/>
        <a:lstStyle/>
        <a:p>
          <a:r>
            <a:rPr lang="en-US" b="1"/>
            <a:t>Key Metrics:</a:t>
          </a:r>
          <a:r>
            <a:rPr lang="en-US"/>
            <a:t> RMSE, MAE, and R² for regression problems.</a:t>
          </a:r>
        </a:p>
      </dgm:t>
    </dgm:pt>
    <dgm:pt modelId="{FDDBA8F4-E75B-45D8-BE74-292FDC63C7F6}" cxnId="{B2807EF5-06D9-484A-A2BF-267C221260C9}" type="parTrans">
      <dgm:prSet/>
      <dgm:spPr/>
      <dgm:t>
        <a:bodyPr/>
        <a:lstStyle/>
        <a:p>
          <a:endParaRPr lang="en-US"/>
        </a:p>
      </dgm:t>
    </dgm:pt>
    <dgm:pt modelId="{0E994A5C-F218-42E1-94C1-989F762828EB}" cxnId="{B2807EF5-06D9-484A-A2BF-267C221260C9}" type="sibTrans">
      <dgm:prSet/>
      <dgm:spPr/>
      <dgm:t>
        <a:bodyPr/>
        <a:lstStyle/>
        <a:p>
          <a:endParaRPr lang="en-US"/>
        </a:p>
      </dgm:t>
    </dgm:pt>
    <dgm:pt modelId="{26E37683-15E4-48F8-AE4B-DEE446486502}">
      <dgm:prSet/>
      <dgm:spPr/>
      <dgm:t>
        <a:bodyPr/>
        <a:lstStyle/>
        <a:p>
          <a:r>
            <a:rPr lang="en-US" b="1"/>
            <a:t>Importance of Checking Generalizability:</a:t>
          </a:r>
          <a:endParaRPr lang="en-US"/>
        </a:p>
      </dgm:t>
    </dgm:pt>
    <dgm:pt modelId="{A776D08B-E197-4233-9C24-6CA29682479A}" cxnId="{8F9A2956-800C-48F5-9015-59E896079FDB}" type="parTrans">
      <dgm:prSet/>
      <dgm:spPr/>
      <dgm:t>
        <a:bodyPr/>
        <a:lstStyle/>
        <a:p>
          <a:endParaRPr lang="en-US"/>
        </a:p>
      </dgm:t>
    </dgm:pt>
    <dgm:pt modelId="{46746662-3D0E-4A88-95D6-E8DCCFAA2BD3}" cxnId="{8F9A2956-800C-48F5-9015-59E896079FDB}" type="sibTrans">
      <dgm:prSet/>
      <dgm:spPr/>
      <dgm:t>
        <a:bodyPr/>
        <a:lstStyle/>
        <a:p>
          <a:endParaRPr lang="en-US"/>
        </a:p>
      </dgm:t>
    </dgm:pt>
    <dgm:pt modelId="{E2BA76B7-CADD-4BD4-ABA2-9AC259E1E526}">
      <dgm:prSet/>
      <dgm:spPr/>
      <dgm:t>
        <a:bodyPr/>
        <a:lstStyle/>
        <a:p>
          <a:r>
            <a:rPr lang="en-US"/>
            <a:t>Avoid overfitting by ensuring the model performs well on unseen data.</a:t>
          </a:r>
        </a:p>
      </dgm:t>
    </dgm:pt>
    <dgm:pt modelId="{A13D61D5-F822-476C-9D22-935A4C6525FA}" cxnId="{AFAF69CF-427A-4CCB-94B9-A3517DF79AF5}" type="parTrans">
      <dgm:prSet/>
      <dgm:spPr/>
      <dgm:t>
        <a:bodyPr/>
        <a:lstStyle/>
        <a:p>
          <a:endParaRPr lang="en-US"/>
        </a:p>
      </dgm:t>
    </dgm:pt>
    <dgm:pt modelId="{D9E8D1C5-DC29-4BED-8A11-DE0FA69FCAC7}" cxnId="{AFAF69CF-427A-4CCB-94B9-A3517DF79AF5}" type="sibTrans">
      <dgm:prSet/>
      <dgm:spPr/>
      <dgm:t>
        <a:bodyPr/>
        <a:lstStyle/>
        <a:p>
          <a:endParaRPr lang="en-US"/>
        </a:p>
      </dgm:t>
    </dgm:pt>
    <dgm:pt modelId="{47087CFB-F489-482B-9159-F6EFD40E2A34}">
      <dgm:prSet/>
      <dgm:spPr/>
      <dgm:t>
        <a:bodyPr/>
        <a:lstStyle/>
        <a:p>
          <a:r>
            <a:rPr lang="en-US" b="1"/>
            <a:t>Final Graphs:</a:t>
          </a:r>
          <a:endParaRPr lang="en-US"/>
        </a:p>
      </dgm:t>
    </dgm:pt>
    <dgm:pt modelId="{EFD42368-9DF9-4D4B-9424-9A6B10862E4F}" cxnId="{402B046E-D1FD-4280-AB7B-FD7AD435D238}" type="parTrans">
      <dgm:prSet/>
      <dgm:spPr/>
      <dgm:t>
        <a:bodyPr/>
        <a:lstStyle/>
        <a:p>
          <a:endParaRPr lang="en-US"/>
        </a:p>
      </dgm:t>
    </dgm:pt>
    <dgm:pt modelId="{550A83F3-3E5C-45FB-8F89-785BDBCE550B}" cxnId="{402B046E-D1FD-4280-AB7B-FD7AD435D238}" type="sibTrans">
      <dgm:prSet/>
      <dgm:spPr/>
      <dgm:t>
        <a:bodyPr/>
        <a:lstStyle/>
        <a:p>
          <a:endParaRPr lang="en-US"/>
        </a:p>
      </dgm:t>
    </dgm:pt>
    <dgm:pt modelId="{863DD873-628C-4481-8FA3-F4FF3A677C8B}">
      <dgm:prSet/>
      <dgm:spPr/>
      <dgm:t>
        <a:bodyPr/>
        <a:lstStyle/>
        <a:p>
          <a:r>
            <a:rPr lang="en-US" b="1"/>
            <a:t>Residual Plots:</a:t>
          </a:r>
          <a:r>
            <a:rPr lang="en-US"/>
            <a:t> Show the difference between predicted and actual values, indicating model accuracy.</a:t>
          </a:r>
        </a:p>
      </dgm:t>
    </dgm:pt>
    <dgm:pt modelId="{0AE6D7B2-06E3-4E36-815A-1E7A72B3C333}" cxnId="{A343A4D0-B820-4105-81CD-A62E8A2E2260}" type="parTrans">
      <dgm:prSet/>
      <dgm:spPr/>
      <dgm:t>
        <a:bodyPr/>
        <a:lstStyle/>
        <a:p>
          <a:endParaRPr lang="en-US"/>
        </a:p>
      </dgm:t>
    </dgm:pt>
    <dgm:pt modelId="{AAE93831-861F-4661-9B6C-C464A1460B1D}" cxnId="{A343A4D0-B820-4105-81CD-A62E8A2E2260}" type="sibTrans">
      <dgm:prSet/>
      <dgm:spPr/>
      <dgm:t>
        <a:bodyPr/>
        <a:lstStyle/>
        <a:p>
          <a:endParaRPr lang="en-US"/>
        </a:p>
      </dgm:t>
    </dgm:pt>
    <dgm:pt modelId="{AE18A2B3-C596-4773-8752-E2929B56EC1D}">
      <dgm:prSet/>
      <dgm:spPr/>
      <dgm:t>
        <a:bodyPr/>
        <a:lstStyle/>
        <a:p>
          <a:r>
            <a:rPr lang="en-US" b="1"/>
            <a:t>Feature Importance Plot:</a:t>
          </a:r>
          <a:r>
            <a:rPr lang="en-US"/>
            <a:t> Display which features impact the predictions most.</a:t>
          </a:r>
        </a:p>
      </dgm:t>
    </dgm:pt>
    <dgm:pt modelId="{B861F79A-8148-4FBA-83A0-57BAC100377A}" cxnId="{1FD14D95-0350-4E05-87BA-D6DCC8A37136}" type="parTrans">
      <dgm:prSet/>
      <dgm:spPr/>
      <dgm:t>
        <a:bodyPr/>
        <a:lstStyle/>
        <a:p>
          <a:endParaRPr lang="en-US"/>
        </a:p>
      </dgm:t>
    </dgm:pt>
    <dgm:pt modelId="{DDB163D4-6DAA-4E8E-B50C-59F19852CAC3}" cxnId="{1FD14D95-0350-4E05-87BA-D6DCC8A37136}" type="sibTrans">
      <dgm:prSet/>
      <dgm:spPr/>
      <dgm:t>
        <a:bodyPr/>
        <a:lstStyle/>
        <a:p>
          <a:endParaRPr lang="en-US"/>
        </a:p>
      </dgm:t>
    </dgm:pt>
    <dgm:pt modelId="{C86D7118-F77E-4A8D-A50D-2EB975FE3140}">
      <dgm:prSet/>
      <dgm:spPr/>
      <dgm:t>
        <a:bodyPr/>
        <a:lstStyle/>
        <a:p>
          <a:r>
            <a:rPr lang="en-US" b="1"/>
            <a:t>Predictions vs. Actual Values Plot:</a:t>
          </a:r>
          <a:r>
            <a:rPr lang="en-US"/>
            <a:t> Compare predicted values to actual target values to check for consistency.</a:t>
          </a:r>
        </a:p>
      </dgm:t>
    </dgm:pt>
    <dgm:pt modelId="{B911DBA8-50F1-4A6B-B725-796CDDF5A9A3}" cxnId="{B6ABEEA7-9E7D-422B-9DE2-D8DCD5FDAAC0}" type="parTrans">
      <dgm:prSet/>
      <dgm:spPr/>
      <dgm:t>
        <a:bodyPr/>
        <a:lstStyle/>
        <a:p>
          <a:endParaRPr lang="en-US"/>
        </a:p>
      </dgm:t>
    </dgm:pt>
    <dgm:pt modelId="{BAD94C30-D2A1-46FA-8C1F-DD14DE8DDA22}" cxnId="{B6ABEEA7-9E7D-422B-9DE2-D8DCD5FDAAC0}" type="sibTrans">
      <dgm:prSet/>
      <dgm:spPr/>
      <dgm:t>
        <a:bodyPr/>
        <a:lstStyle/>
        <a:p>
          <a:endParaRPr lang="en-US"/>
        </a:p>
      </dgm:t>
    </dgm:pt>
    <dgm:pt modelId="{16FCD619-31A4-4E02-AEA1-A6753F5AAC58}" type="pres">
      <dgm:prSet presAssocID="{36A08ED9-8B10-4CE8-A799-6F6F421E244A}" presName="linear" presStyleCnt="0">
        <dgm:presLayoutVars>
          <dgm:dir/>
          <dgm:animLvl val="lvl"/>
          <dgm:resizeHandles val="exact"/>
        </dgm:presLayoutVars>
      </dgm:prSet>
      <dgm:spPr/>
    </dgm:pt>
    <dgm:pt modelId="{0F7E52A8-A6B3-4AB9-B643-C9EB34FF5C14}" type="pres">
      <dgm:prSet presAssocID="{59D99840-21CB-4820-8E92-4DFE860E6AA9}" presName="parentLin" presStyleCnt="0"/>
      <dgm:spPr/>
    </dgm:pt>
    <dgm:pt modelId="{9A4420B3-B7C8-46B3-8DAA-3A1B24AD6D11}" type="pres">
      <dgm:prSet presAssocID="{59D99840-21CB-4820-8E92-4DFE860E6AA9}" presName="parentLeftMargin" presStyleLbl="node1" presStyleIdx="0" presStyleCnt="3"/>
      <dgm:spPr/>
    </dgm:pt>
    <dgm:pt modelId="{6093D045-5B4F-44D7-95A4-A3C2E42E00ED}" type="pres">
      <dgm:prSet presAssocID="{59D99840-21CB-4820-8E92-4DFE860E6A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CB592E-D929-4A97-B041-EDC673AE67B3}" type="pres">
      <dgm:prSet presAssocID="{59D99840-21CB-4820-8E92-4DFE860E6AA9}" presName="negativeSpace" presStyleCnt="0"/>
      <dgm:spPr/>
    </dgm:pt>
    <dgm:pt modelId="{AFE687DA-7C10-4A7E-854B-B9C090E3E2D4}" type="pres">
      <dgm:prSet presAssocID="{59D99840-21CB-4820-8E92-4DFE860E6AA9}" presName="childText" presStyleLbl="conFgAcc1" presStyleIdx="0" presStyleCnt="3">
        <dgm:presLayoutVars>
          <dgm:bulletEnabled val="1"/>
        </dgm:presLayoutVars>
      </dgm:prSet>
      <dgm:spPr/>
    </dgm:pt>
    <dgm:pt modelId="{5D9C983B-B385-4DEC-B9D2-F1629C94F218}" type="pres">
      <dgm:prSet presAssocID="{FAB79088-A702-40A6-ABF4-23B99742ACB1}" presName="spaceBetweenRectangles" presStyleCnt="0"/>
      <dgm:spPr/>
    </dgm:pt>
    <dgm:pt modelId="{8536B437-44AE-45E9-8F0E-7524EA967445}" type="pres">
      <dgm:prSet presAssocID="{26E37683-15E4-48F8-AE4B-DEE446486502}" presName="parentLin" presStyleCnt="0"/>
      <dgm:spPr/>
    </dgm:pt>
    <dgm:pt modelId="{2B4E531A-CDDD-4AD2-A879-D072D46253ED}" type="pres">
      <dgm:prSet presAssocID="{26E37683-15E4-48F8-AE4B-DEE446486502}" presName="parentLeftMargin" presStyleLbl="node1" presStyleIdx="0" presStyleCnt="3"/>
      <dgm:spPr/>
    </dgm:pt>
    <dgm:pt modelId="{8CC64F34-4316-48C9-A028-057F7D74FCD5}" type="pres">
      <dgm:prSet presAssocID="{26E37683-15E4-48F8-AE4B-DEE4464865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3F8A60-AAAC-408A-A1A5-BB7CABC83B5A}" type="pres">
      <dgm:prSet presAssocID="{26E37683-15E4-48F8-AE4B-DEE446486502}" presName="negativeSpace" presStyleCnt="0"/>
      <dgm:spPr/>
    </dgm:pt>
    <dgm:pt modelId="{DE87F233-F977-49B3-AE61-571FD963BE72}" type="pres">
      <dgm:prSet presAssocID="{26E37683-15E4-48F8-AE4B-DEE446486502}" presName="childText" presStyleLbl="conFgAcc1" presStyleIdx="1" presStyleCnt="3">
        <dgm:presLayoutVars>
          <dgm:bulletEnabled val="1"/>
        </dgm:presLayoutVars>
      </dgm:prSet>
      <dgm:spPr/>
    </dgm:pt>
    <dgm:pt modelId="{3B351093-E42F-4377-A449-7F30740EDEFB}" type="pres">
      <dgm:prSet presAssocID="{46746662-3D0E-4A88-95D6-E8DCCFAA2BD3}" presName="spaceBetweenRectangles" presStyleCnt="0"/>
      <dgm:spPr/>
    </dgm:pt>
    <dgm:pt modelId="{48EB3D1E-B5CE-4776-A150-6D8F5D7CAA08}" type="pres">
      <dgm:prSet presAssocID="{47087CFB-F489-482B-9159-F6EFD40E2A34}" presName="parentLin" presStyleCnt="0"/>
      <dgm:spPr/>
    </dgm:pt>
    <dgm:pt modelId="{907876F7-2656-4A32-9E91-8107617C7CB3}" type="pres">
      <dgm:prSet presAssocID="{47087CFB-F489-482B-9159-F6EFD40E2A34}" presName="parentLeftMargin" presStyleLbl="node1" presStyleIdx="1" presStyleCnt="3"/>
      <dgm:spPr/>
    </dgm:pt>
    <dgm:pt modelId="{1231E9FD-0820-4834-BD67-F0B09019DDC9}" type="pres">
      <dgm:prSet presAssocID="{47087CFB-F489-482B-9159-F6EFD40E2A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6CF9C6-E5FD-431C-8333-4B062827DEB7}" type="pres">
      <dgm:prSet presAssocID="{47087CFB-F489-482B-9159-F6EFD40E2A34}" presName="negativeSpace" presStyleCnt="0"/>
      <dgm:spPr/>
    </dgm:pt>
    <dgm:pt modelId="{BE1C0480-7C76-4EA0-8979-752E1945B3EF}" type="pres">
      <dgm:prSet presAssocID="{47087CFB-F489-482B-9159-F6EFD40E2A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A2F70B-1F4B-415E-A201-943665B930B3}" type="presOf" srcId="{59D99840-21CB-4820-8E92-4DFE860E6AA9}" destId="{6093D045-5B4F-44D7-95A4-A3C2E42E00ED}" srcOrd="1" destOrd="0" presId="urn:microsoft.com/office/officeart/2005/8/layout/list1"/>
    <dgm:cxn modelId="{A259911E-1643-4DCD-A63D-81C2122A8DFE}" type="presOf" srcId="{59D99840-21CB-4820-8E92-4DFE860E6AA9}" destId="{9A4420B3-B7C8-46B3-8DAA-3A1B24AD6D11}" srcOrd="0" destOrd="0" presId="urn:microsoft.com/office/officeart/2005/8/layout/list1"/>
    <dgm:cxn modelId="{FB590B2F-8044-411F-8A43-A90AB644C738}" type="presOf" srcId="{E2BA76B7-CADD-4BD4-ABA2-9AC259E1E526}" destId="{DE87F233-F977-49B3-AE61-571FD963BE72}" srcOrd="0" destOrd="0" presId="urn:microsoft.com/office/officeart/2005/8/layout/list1"/>
    <dgm:cxn modelId="{67BB0032-5E33-4D1D-8211-CF959941C0F8}" type="presOf" srcId="{26E37683-15E4-48F8-AE4B-DEE446486502}" destId="{2B4E531A-CDDD-4AD2-A879-D072D46253ED}" srcOrd="0" destOrd="0" presId="urn:microsoft.com/office/officeart/2005/8/layout/list1"/>
    <dgm:cxn modelId="{E706DA34-AB21-48A5-B429-400185BD8FD0}" type="presOf" srcId="{4B1EFFE4-5EE6-44B5-ABC8-D710BCBA1808}" destId="{AFE687DA-7C10-4A7E-854B-B9C090E3E2D4}" srcOrd="0" destOrd="1" presId="urn:microsoft.com/office/officeart/2005/8/layout/list1"/>
    <dgm:cxn modelId="{BBD69E48-329C-48E0-95C5-9808523F1444}" type="presOf" srcId="{26E37683-15E4-48F8-AE4B-DEE446486502}" destId="{8CC64F34-4316-48C9-A028-057F7D74FCD5}" srcOrd="1" destOrd="0" presId="urn:microsoft.com/office/officeart/2005/8/layout/list1"/>
    <dgm:cxn modelId="{402B046E-D1FD-4280-AB7B-FD7AD435D238}" srcId="{36A08ED9-8B10-4CE8-A799-6F6F421E244A}" destId="{47087CFB-F489-482B-9159-F6EFD40E2A34}" srcOrd="2" destOrd="0" parTransId="{EFD42368-9DF9-4D4B-9424-9A6B10862E4F}" sibTransId="{550A83F3-3E5C-45FB-8F89-785BDBCE550B}"/>
    <dgm:cxn modelId="{8F9A2956-800C-48F5-9015-59E896079FDB}" srcId="{36A08ED9-8B10-4CE8-A799-6F6F421E244A}" destId="{26E37683-15E4-48F8-AE4B-DEE446486502}" srcOrd="1" destOrd="0" parTransId="{A776D08B-E197-4233-9C24-6CA29682479A}" sibTransId="{46746662-3D0E-4A88-95D6-E8DCCFAA2BD3}"/>
    <dgm:cxn modelId="{35D19D79-3C57-45B4-8A67-04D328B36B06}" type="presOf" srcId="{863DD873-628C-4481-8FA3-F4FF3A677C8B}" destId="{BE1C0480-7C76-4EA0-8979-752E1945B3EF}" srcOrd="0" destOrd="0" presId="urn:microsoft.com/office/officeart/2005/8/layout/list1"/>
    <dgm:cxn modelId="{9DC7547B-6170-4094-9CD8-D48271BF9C5E}" type="presOf" srcId="{47087CFB-F489-482B-9159-F6EFD40E2A34}" destId="{1231E9FD-0820-4834-BD67-F0B09019DDC9}" srcOrd="1" destOrd="0" presId="urn:microsoft.com/office/officeart/2005/8/layout/list1"/>
    <dgm:cxn modelId="{986A187D-1DC1-4C8F-8800-5A629734732C}" type="presOf" srcId="{36A08ED9-8B10-4CE8-A799-6F6F421E244A}" destId="{16FCD619-31A4-4E02-AEA1-A6753F5AAC58}" srcOrd="0" destOrd="0" presId="urn:microsoft.com/office/officeart/2005/8/layout/list1"/>
    <dgm:cxn modelId="{7A031B89-BFDC-4753-A55A-58711B2CC8C8}" type="presOf" srcId="{C86D7118-F77E-4A8D-A50D-2EB975FE3140}" destId="{BE1C0480-7C76-4EA0-8979-752E1945B3EF}" srcOrd="0" destOrd="2" presId="urn:microsoft.com/office/officeart/2005/8/layout/list1"/>
    <dgm:cxn modelId="{1FD14D95-0350-4E05-87BA-D6DCC8A37136}" srcId="{47087CFB-F489-482B-9159-F6EFD40E2A34}" destId="{AE18A2B3-C596-4773-8752-E2929B56EC1D}" srcOrd="1" destOrd="0" parTransId="{B861F79A-8148-4FBA-83A0-57BAC100377A}" sibTransId="{DDB163D4-6DAA-4E8E-B50C-59F19852CAC3}"/>
    <dgm:cxn modelId="{FE1256A0-6407-41BE-894B-79E0F0ED0BD9}" type="presOf" srcId="{47087CFB-F489-482B-9159-F6EFD40E2A34}" destId="{907876F7-2656-4A32-9E91-8107617C7CB3}" srcOrd="0" destOrd="0" presId="urn:microsoft.com/office/officeart/2005/8/layout/list1"/>
    <dgm:cxn modelId="{B6ABEEA7-9E7D-422B-9DE2-D8DCD5FDAAC0}" srcId="{47087CFB-F489-482B-9159-F6EFD40E2A34}" destId="{C86D7118-F77E-4A8D-A50D-2EB975FE3140}" srcOrd="2" destOrd="0" parTransId="{B911DBA8-50F1-4A6B-B725-796CDDF5A9A3}" sibTransId="{BAD94C30-D2A1-46FA-8C1F-DD14DE8DDA22}"/>
    <dgm:cxn modelId="{64FC33B8-77B7-4CA3-BBD9-FCCD05946768}" type="presOf" srcId="{AE18A2B3-C596-4773-8752-E2929B56EC1D}" destId="{BE1C0480-7C76-4EA0-8979-752E1945B3EF}" srcOrd="0" destOrd="1" presId="urn:microsoft.com/office/officeart/2005/8/layout/list1"/>
    <dgm:cxn modelId="{411241CC-AAE3-4424-AADF-4E9410D83134}" srcId="{59D99840-21CB-4820-8E92-4DFE860E6AA9}" destId="{7B691356-227E-4FF6-87B0-ED59736BEFBF}" srcOrd="0" destOrd="0" parTransId="{64AEAD58-16FB-4C94-9296-18B578B88320}" sibTransId="{48D7514D-0E9E-431D-A535-C5AC17BCB3D6}"/>
    <dgm:cxn modelId="{AFAF69CF-427A-4CCB-94B9-A3517DF79AF5}" srcId="{26E37683-15E4-48F8-AE4B-DEE446486502}" destId="{E2BA76B7-CADD-4BD4-ABA2-9AC259E1E526}" srcOrd="0" destOrd="0" parTransId="{A13D61D5-F822-476C-9D22-935A4C6525FA}" sibTransId="{D9E8D1C5-DC29-4BED-8A11-DE0FA69FCAC7}"/>
    <dgm:cxn modelId="{A343A4D0-B820-4105-81CD-A62E8A2E2260}" srcId="{47087CFB-F489-482B-9159-F6EFD40E2A34}" destId="{863DD873-628C-4481-8FA3-F4FF3A677C8B}" srcOrd="0" destOrd="0" parTransId="{0AE6D7B2-06E3-4E36-815A-1E7A72B3C333}" sibTransId="{AAE93831-861F-4661-9B6C-C464A1460B1D}"/>
    <dgm:cxn modelId="{F365B1D5-2701-4C84-8E53-A73F8C0E8E4D}" srcId="{36A08ED9-8B10-4CE8-A799-6F6F421E244A}" destId="{59D99840-21CB-4820-8E92-4DFE860E6AA9}" srcOrd="0" destOrd="0" parTransId="{61514B91-8A89-4EDB-B26F-D3902FCECBA7}" sibTransId="{FAB79088-A702-40A6-ABF4-23B99742ACB1}"/>
    <dgm:cxn modelId="{1E6CBCE0-F1B4-4025-A0D9-B3ED15041DC9}" type="presOf" srcId="{7B691356-227E-4FF6-87B0-ED59736BEFBF}" destId="{AFE687DA-7C10-4A7E-854B-B9C090E3E2D4}" srcOrd="0" destOrd="0" presId="urn:microsoft.com/office/officeart/2005/8/layout/list1"/>
    <dgm:cxn modelId="{B2807EF5-06D9-484A-A2BF-267C221260C9}" srcId="{59D99840-21CB-4820-8E92-4DFE860E6AA9}" destId="{4B1EFFE4-5EE6-44B5-ABC8-D710BCBA1808}" srcOrd="1" destOrd="0" parTransId="{FDDBA8F4-E75B-45D8-BE74-292FDC63C7F6}" sibTransId="{0E994A5C-F218-42E1-94C1-989F762828EB}"/>
    <dgm:cxn modelId="{DBB3DE75-2A3A-428A-9338-9FAA038D4627}" type="presParOf" srcId="{16FCD619-31A4-4E02-AEA1-A6753F5AAC58}" destId="{0F7E52A8-A6B3-4AB9-B643-C9EB34FF5C14}" srcOrd="0" destOrd="0" presId="urn:microsoft.com/office/officeart/2005/8/layout/list1"/>
    <dgm:cxn modelId="{30CBBC5D-491D-4E30-B823-254ECEBA0B4C}" type="presParOf" srcId="{0F7E52A8-A6B3-4AB9-B643-C9EB34FF5C14}" destId="{9A4420B3-B7C8-46B3-8DAA-3A1B24AD6D11}" srcOrd="0" destOrd="0" presId="urn:microsoft.com/office/officeart/2005/8/layout/list1"/>
    <dgm:cxn modelId="{9F0292ED-C5A6-482B-B4C0-C4EFE7B511A7}" type="presParOf" srcId="{0F7E52A8-A6B3-4AB9-B643-C9EB34FF5C14}" destId="{6093D045-5B4F-44D7-95A4-A3C2E42E00ED}" srcOrd="1" destOrd="0" presId="urn:microsoft.com/office/officeart/2005/8/layout/list1"/>
    <dgm:cxn modelId="{402683C1-DF9A-4A61-9D54-90C4E25122AB}" type="presParOf" srcId="{16FCD619-31A4-4E02-AEA1-A6753F5AAC58}" destId="{CDCB592E-D929-4A97-B041-EDC673AE67B3}" srcOrd="1" destOrd="0" presId="urn:microsoft.com/office/officeart/2005/8/layout/list1"/>
    <dgm:cxn modelId="{DA6B032C-2908-4801-A4B3-FDA22D846C31}" type="presParOf" srcId="{16FCD619-31A4-4E02-AEA1-A6753F5AAC58}" destId="{AFE687DA-7C10-4A7E-854B-B9C090E3E2D4}" srcOrd="2" destOrd="0" presId="urn:microsoft.com/office/officeart/2005/8/layout/list1"/>
    <dgm:cxn modelId="{8B583EAD-24F2-4D86-A573-68BECB568A77}" type="presParOf" srcId="{16FCD619-31A4-4E02-AEA1-A6753F5AAC58}" destId="{5D9C983B-B385-4DEC-B9D2-F1629C94F218}" srcOrd="3" destOrd="0" presId="urn:microsoft.com/office/officeart/2005/8/layout/list1"/>
    <dgm:cxn modelId="{BEF4428E-DB7E-4C4E-B685-B28A897D251B}" type="presParOf" srcId="{16FCD619-31A4-4E02-AEA1-A6753F5AAC58}" destId="{8536B437-44AE-45E9-8F0E-7524EA967445}" srcOrd="4" destOrd="0" presId="urn:microsoft.com/office/officeart/2005/8/layout/list1"/>
    <dgm:cxn modelId="{439D254A-1F40-4E9E-9516-BCE7C2C32E08}" type="presParOf" srcId="{8536B437-44AE-45E9-8F0E-7524EA967445}" destId="{2B4E531A-CDDD-4AD2-A879-D072D46253ED}" srcOrd="0" destOrd="0" presId="urn:microsoft.com/office/officeart/2005/8/layout/list1"/>
    <dgm:cxn modelId="{38F90300-7828-4DDA-9C4A-46D0A5DFFF59}" type="presParOf" srcId="{8536B437-44AE-45E9-8F0E-7524EA967445}" destId="{8CC64F34-4316-48C9-A028-057F7D74FCD5}" srcOrd="1" destOrd="0" presId="urn:microsoft.com/office/officeart/2005/8/layout/list1"/>
    <dgm:cxn modelId="{A756AECB-E1E8-4152-845E-3FA2483F3D93}" type="presParOf" srcId="{16FCD619-31A4-4E02-AEA1-A6753F5AAC58}" destId="{343F8A60-AAAC-408A-A1A5-BB7CABC83B5A}" srcOrd="5" destOrd="0" presId="urn:microsoft.com/office/officeart/2005/8/layout/list1"/>
    <dgm:cxn modelId="{9994934E-08F5-43FF-A129-2321F8992455}" type="presParOf" srcId="{16FCD619-31A4-4E02-AEA1-A6753F5AAC58}" destId="{DE87F233-F977-49B3-AE61-571FD963BE72}" srcOrd="6" destOrd="0" presId="urn:microsoft.com/office/officeart/2005/8/layout/list1"/>
    <dgm:cxn modelId="{04CF6CC6-DBF2-43AA-B0A5-F0F46536F804}" type="presParOf" srcId="{16FCD619-31A4-4E02-AEA1-A6753F5AAC58}" destId="{3B351093-E42F-4377-A449-7F30740EDEFB}" srcOrd="7" destOrd="0" presId="urn:microsoft.com/office/officeart/2005/8/layout/list1"/>
    <dgm:cxn modelId="{CDEF25A5-1419-44E3-A233-83C95CE040F7}" type="presParOf" srcId="{16FCD619-31A4-4E02-AEA1-A6753F5AAC58}" destId="{48EB3D1E-B5CE-4776-A150-6D8F5D7CAA08}" srcOrd="8" destOrd="0" presId="urn:microsoft.com/office/officeart/2005/8/layout/list1"/>
    <dgm:cxn modelId="{70E55F14-1B59-49C6-B496-DE182564E4B6}" type="presParOf" srcId="{48EB3D1E-B5CE-4776-A150-6D8F5D7CAA08}" destId="{907876F7-2656-4A32-9E91-8107617C7CB3}" srcOrd="0" destOrd="0" presId="urn:microsoft.com/office/officeart/2005/8/layout/list1"/>
    <dgm:cxn modelId="{E2E705EB-AB9D-4BD9-9D9E-FC27992241FF}" type="presParOf" srcId="{48EB3D1E-B5CE-4776-A150-6D8F5D7CAA08}" destId="{1231E9FD-0820-4834-BD67-F0B09019DDC9}" srcOrd="1" destOrd="0" presId="urn:microsoft.com/office/officeart/2005/8/layout/list1"/>
    <dgm:cxn modelId="{EB01D9F2-ABCE-4363-B6B2-AF3D5A0B9A5A}" type="presParOf" srcId="{16FCD619-31A4-4E02-AEA1-A6753F5AAC58}" destId="{866CF9C6-E5FD-431C-8333-4B062827DEB7}" srcOrd="9" destOrd="0" presId="urn:microsoft.com/office/officeart/2005/8/layout/list1"/>
    <dgm:cxn modelId="{92853DC3-EE0A-4BC3-8F41-EDF9AA57DF05}" type="presParOf" srcId="{16FCD619-31A4-4E02-AEA1-A6753F5AAC58}" destId="{BE1C0480-7C76-4EA0-8979-752E1945B3E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965730"/>
        <a:chOff x="0" y="0"/>
        <a:chExt cx="10515600" cy="3965730"/>
      </a:xfrm>
    </dsp:grpSpPr>
    <dsp:sp modelId="{1CE12F91-D7E8-42CC-A11B-BAEC19865B92}">
      <dsp:nvSpPr>
        <dsp:cNvPr id="3" name="Rounded Rectangle 2"/>
        <dsp:cNvSpPr/>
      </dsp:nvSpPr>
      <dsp:spPr bwMode="white">
        <a:xfrm>
          <a:off x="0" y="314139"/>
          <a:ext cx="4506686" cy="28617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14139"/>
        <a:ext cx="4506686" cy="2861745"/>
      </dsp:txXfrm>
    </dsp:sp>
    <dsp:sp modelId="{448458C7-3A24-495C-BE40-CDE18AC070FD}">
      <dsp:nvSpPr>
        <dsp:cNvPr id="4" name="Rounded Rectangle 3"/>
        <dsp:cNvSpPr/>
      </dsp:nvSpPr>
      <dsp:spPr bwMode="white">
        <a:xfrm>
          <a:off x="500743" y="789845"/>
          <a:ext cx="4506686" cy="286174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>
              <a:solidFill>
                <a:schemeClr val="dk1"/>
              </a:solidFill>
            </a:rPr>
            <a:t>Understand the machine learning project pipeline:</a:t>
          </a:r>
          <a:endParaRPr lang="en-US" b="1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>
              <a:solidFill>
                <a:schemeClr val="dk1"/>
              </a:solidFill>
            </a:rPr>
            <a:t>Learn h</a:t>
          </a:r>
          <a:r>
            <a:rPr lang="en-US" b="1">
              <a:solidFill>
                <a:schemeClr val="dk1"/>
              </a:solidFill>
            </a:rPr>
            <a:t>ow to approach a new problem from scratch</a:t>
          </a:r>
          <a:endParaRPr lang="en-US">
            <a:solidFill>
              <a:schemeClr val="dk1"/>
            </a:solidFill>
          </a:endParaRPr>
        </a:p>
      </dsp:txBody>
      <dsp:txXfrm>
        <a:off x="500743" y="789845"/>
        <a:ext cx="4506686" cy="2861745"/>
      </dsp:txXfrm>
    </dsp:sp>
    <dsp:sp modelId="{2AF84E74-3F16-42DA-B8F1-8D66BF2D59B8}">
      <dsp:nvSpPr>
        <dsp:cNvPr id="5" name="Rounded Rectangle 4"/>
        <dsp:cNvSpPr/>
      </dsp:nvSpPr>
      <dsp:spPr bwMode="white">
        <a:xfrm>
          <a:off x="5508171" y="314139"/>
          <a:ext cx="4506686" cy="28617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508171" y="314139"/>
        <a:ext cx="4506686" cy="2861745"/>
      </dsp:txXfrm>
    </dsp:sp>
    <dsp:sp modelId="{B1974D77-77F7-4D8C-955C-C87349CB0F87}">
      <dsp:nvSpPr>
        <dsp:cNvPr id="6" name="Rounded Rectangle 5"/>
        <dsp:cNvSpPr/>
      </dsp:nvSpPr>
      <dsp:spPr bwMode="white">
        <a:xfrm>
          <a:off x="6008914" y="789845"/>
          <a:ext cx="4506686" cy="286174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dk1"/>
              </a:solidFill>
            </a:rPr>
            <a:t>Explore each stage</a:t>
          </a:r>
          <a:endParaRPr lang="en-US">
            <a:solidFill>
              <a:schemeClr val="dk1"/>
            </a:solidFill>
          </a:endParaRPr>
        </a:p>
      </dsp:txBody>
      <dsp:txXfrm>
        <a:off x="6008914" y="789845"/>
        <a:ext cx="4506686" cy="2861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965730"/>
        <a:chOff x="0" y="0"/>
        <a:chExt cx="10515600" cy="3965730"/>
      </a:xfrm>
    </dsp:grpSpPr>
    <dsp:sp modelId="{F1D4BBB7-55C7-4265-B850-CAD695B77D3B}">
      <dsp:nvSpPr>
        <dsp:cNvPr id="3" name="Rounded Rectangle 2"/>
        <dsp:cNvSpPr/>
      </dsp:nvSpPr>
      <dsp:spPr bwMode="white">
        <a:xfrm>
          <a:off x="0" y="42853"/>
          <a:ext cx="10515600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Problem Framing:</a:t>
          </a:r>
          <a:endParaRPr lang="en-US"/>
        </a:p>
      </dsp:txBody>
      <dsp:txXfrm>
        <a:off x="0" y="42853"/>
        <a:ext cx="10515600" cy="760730"/>
      </dsp:txXfrm>
    </dsp:sp>
    <dsp:sp modelId="{242BDB8E-89DC-4B0B-AFD6-E85184E2972C}">
      <dsp:nvSpPr>
        <dsp:cNvPr id="4" name="Rounded Rectangle 3"/>
        <dsp:cNvSpPr/>
      </dsp:nvSpPr>
      <dsp:spPr bwMode="white">
        <a:xfrm>
          <a:off x="0" y="855423"/>
          <a:ext cx="10515600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40000"/>
            <a:satOff val="-15947"/>
            <a:lumOff val="1568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Define the Objective:</a:t>
          </a:r>
          <a:r>
            <a:rPr lang="en-US"/>
            <a:t> Identify what we aim to achieve with the model. Example: predicting housing prices.</a:t>
          </a:r>
        </a:p>
      </dsp:txBody>
      <dsp:txXfrm>
        <a:off x="0" y="855423"/>
        <a:ext cx="10515600" cy="760730"/>
      </dsp:txXfrm>
    </dsp:sp>
    <dsp:sp modelId="{71CAE27F-515B-4231-B51E-749655DAB31F}">
      <dsp:nvSpPr>
        <dsp:cNvPr id="5" name="Rounded Rectangle 4"/>
        <dsp:cNvSpPr/>
      </dsp:nvSpPr>
      <dsp:spPr bwMode="white">
        <a:xfrm>
          <a:off x="0" y="1667993"/>
          <a:ext cx="10515600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80000"/>
            <a:satOff val="-31894"/>
            <a:lumOff val="3137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Problem Type:</a:t>
          </a:r>
          <a:r>
            <a:rPr lang="en-US"/>
            <a:t> Determine if it is:</a:t>
          </a:r>
        </a:p>
      </dsp:txBody>
      <dsp:txXfrm>
        <a:off x="0" y="1667993"/>
        <a:ext cx="10515600" cy="760730"/>
      </dsp:txXfrm>
    </dsp:sp>
    <dsp:sp modelId="{B0FC4175-8419-4A19-8E32-B50254038DDE}">
      <dsp:nvSpPr>
        <dsp:cNvPr id="6" name="Rectangles 5"/>
        <dsp:cNvSpPr/>
      </dsp:nvSpPr>
      <dsp:spPr bwMode="white">
        <a:xfrm>
          <a:off x="0" y="2428723"/>
          <a:ext cx="10515600" cy="7334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33870" tIns="22860" rIns="128016" bIns="22860" anchor="t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Supervised or Unsupervised:</a:t>
          </a:r>
          <a:r>
            <a:rPr lang="en-US">
              <a:solidFill>
                <a:schemeClr val="tx1"/>
              </a:solidFill>
            </a:rPr>
            <a:t> Supervised learning involves labeled data; unsupervised does not.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Regression or Classification:</a:t>
          </a:r>
          <a:r>
            <a:rPr lang="en-US">
              <a:solidFill>
                <a:schemeClr val="tx1"/>
              </a:solidFill>
            </a:rPr>
            <a:t> Regression predicts continuous outcomes (e.g., house prices); classification predicts discrete classes (e.g., spam or not spam).</a:t>
          </a:r>
          <a:endParaRPr>
            <a:solidFill>
              <a:schemeClr val="tx1"/>
            </a:solidFill>
          </a:endParaRPr>
        </a:p>
      </dsp:txBody>
      <dsp:txXfrm>
        <a:off x="0" y="2428723"/>
        <a:ext cx="10515600" cy="733425"/>
      </dsp:txXfrm>
    </dsp:sp>
    <dsp:sp modelId="{A9FB657B-7E84-4D4F-973E-AD69073BB79C}">
      <dsp:nvSpPr>
        <dsp:cNvPr id="7" name="Rounded Rectangle 6"/>
        <dsp:cNvSpPr/>
      </dsp:nvSpPr>
      <dsp:spPr bwMode="white">
        <a:xfrm>
          <a:off x="0" y="3162148"/>
          <a:ext cx="10515600" cy="76073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20000"/>
            <a:satOff val="-47842"/>
            <a:lumOff val="470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Example Objective:</a:t>
          </a:r>
          <a:r>
            <a:rPr lang="en-US"/>
            <a:t> Predicting house prices based on features like location, number of rooms, and square footage.</a:t>
          </a:r>
        </a:p>
      </dsp:txBody>
      <dsp:txXfrm>
        <a:off x="0" y="3162148"/>
        <a:ext cx="10515600" cy="760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965730"/>
        <a:chOff x="0" y="0"/>
        <a:chExt cx="10515600" cy="3965730"/>
      </a:xfrm>
    </dsp:grpSpPr>
    <dsp:sp modelId="{04B0861A-EB6C-4B02-B2DA-085B6FDDB8E0}">
      <dsp:nvSpPr>
        <dsp:cNvPr id="5" name="Rectangles 4"/>
        <dsp:cNvSpPr/>
      </dsp:nvSpPr>
      <dsp:spPr bwMode="white">
        <a:xfrm>
          <a:off x="0" y="317715"/>
          <a:ext cx="10515600" cy="1943100"/>
        </a:xfrm>
        <a:prstGeom prst="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16127" tIns="354076" rIns="816127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Dataset Used: </a:t>
          </a:r>
          <a:r>
            <a:rPr lang="en-US">
              <a:solidFill>
                <a:schemeClr val="dk1"/>
              </a:solidFill>
            </a:rPr>
            <a:t>fetch_california_housing from scikit-learn.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Data Sources: </a:t>
          </a:r>
          <a:r>
            <a:rPr lang="en-US">
              <a:solidFill>
                <a:schemeClr val="dk1"/>
              </a:solidFill>
            </a:rPr>
            <a:t>Common sources include:</a:t>
          </a:r>
          <a:endParaRPr lang="en-US">
            <a:solidFill>
              <a:schemeClr val="dk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CSV files </a:t>
          </a:r>
          <a:r>
            <a:rPr lang="en-US">
              <a:solidFill>
                <a:schemeClr val="dk1"/>
              </a:solidFill>
            </a:rPr>
            <a:t>– for datasets saved locally.</a:t>
          </a:r>
          <a:endParaRPr lang="en-US">
            <a:solidFill>
              <a:schemeClr val="dk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Databases</a:t>
          </a:r>
          <a:r>
            <a:rPr lang="en-US">
              <a:solidFill>
                <a:schemeClr val="dk1"/>
              </a:solidFill>
            </a:rPr>
            <a:t> – relational databases like MySQL or NoSQL databases.</a:t>
          </a:r>
          <a:endParaRPr lang="en-US">
            <a:solidFill>
              <a:schemeClr val="dk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APIs</a:t>
          </a:r>
          <a:r>
            <a:rPr lang="en-US">
              <a:solidFill>
                <a:schemeClr val="dk1"/>
              </a:solidFill>
            </a:rPr>
            <a:t> – for live data from web applications.</a:t>
          </a:r>
          <a:endParaRPr>
            <a:solidFill>
              <a:schemeClr val="dk1"/>
            </a:solidFill>
          </a:endParaRPr>
        </a:p>
      </dsp:txBody>
      <dsp:txXfrm>
        <a:off x="0" y="317715"/>
        <a:ext cx="10515600" cy="1943100"/>
      </dsp:txXfrm>
    </dsp:sp>
    <dsp:sp modelId="{423225CA-F088-4049-98E5-4B8D108EAE41}">
      <dsp:nvSpPr>
        <dsp:cNvPr id="4" name="Rounded Rectangle 3"/>
        <dsp:cNvSpPr/>
      </dsp:nvSpPr>
      <dsp:spPr bwMode="white">
        <a:xfrm>
          <a:off x="525780" y="66795"/>
          <a:ext cx="7360920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78225" tIns="0" rIns="278225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Data Acquisition:</a:t>
          </a:r>
          <a:endParaRPr lang="en-US"/>
        </a:p>
      </dsp:txBody>
      <dsp:txXfrm>
        <a:off x="525780" y="66795"/>
        <a:ext cx="7360920" cy="501840"/>
      </dsp:txXfrm>
    </dsp:sp>
    <dsp:sp modelId="{BF0DCF02-6187-4CA4-9C55-AAE3A2F11E0B}">
      <dsp:nvSpPr>
        <dsp:cNvPr id="8" name="Rectangles 7"/>
        <dsp:cNvSpPr/>
      </dsp:nvSpPr>
      <dsp:spPr bwMode="white">
        <a:xfrm>
          <a:off x="0" y="2603535"/>
          <a:ext cx="10515600" cy="1295400"/>
        </a:xfrm>
        <a:prstGeom prst="rect">
          <a:avLst/>
        </a:prstGeom>
      </dsp:spPr>
      <dsp:style>
        <a:lnRef idx="2">
          <a:schemeClr val="accent2">
            <a:hueOff val="-120000"/>
            <a:satOff val="-47842"/>
            <a:lumOff val="47059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16127" tIns="354076" rIns="816127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Features: </a:t>
          </a:r>
          <a:r>
            <a:rPr lang="en-US">
              <a:solidFill>
                <a:schemeClr val="dk1"/>
              </a:solidFill>
            </a:rPr>
            <a:t>Information about the property, such as MedInc (Median Income), HouseAge, and AveRooms.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Target Variable: </a:t>
          </a:r>
          <a:r>
            <a:rPr lang="en-US">
              <a:solidFill>
                <a:schemeClr val="dk1"/>
              </a:solidFill>
            </a:rPr>
            <a:t>MedHouseVal (Median House Value).</a:t>
          </a:r>
          <a:endParaRPr>
            <a:solidFill>
              <a:schemeClr val="dk1"/>
            </a:solidFill>
          </a:endParaRPr>
        </a:p>
      </dsp:txBody>
      <dsp:txXfrm>
        <a:off x="0" y="2603535"/>
        <a:ext cx="10515600" cy="1295400"/>
      </dsp:txXfrm>
    </dsp:sp>
    <dsp:sp modelId="{A2B10F8F-A8CC-4DB7-833C-C14E29042F8D}">
      <dsp:nvSpPr>
        <dsp:cNvPr id="7" name="Rounded Rectangle 6"/>
        <dsp:cNvSpPr/>
      </dsp:nvSpPr>
      <dsp:spPr bwMode="white">
        <a:xfrm>
          <a:off x="525780" y="2352615"/>
          <a:ext cx="7360920" cy="5018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20000"/>
            <a:satOff val="-47842"/>
            <a:lumOff val="470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278225" tIns="0" rIns="278225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Data Overview:</a:t>
          </a:r>
          <a:endParaRPr lang="en-US"/>
        </a:p>
      </dsp:txBody>
      <dsp:txXfrm>
        <a:off x="525780" y="2352615"/>
        <a:ext cx="7360920" cy="501840"/>
      </dsp:txXfrm>
    </dsp:sp>
    <dsp:sp modelId="{C73EDD37-AB31-4661-9D45-4AFF62BF906E}">
      <dsp:nvSpPr>
        <dsp:cNvPr id="3" name="Rectangles 2" hidden="1"/>
        <dsp:cNvSpPr/>
      </dsp:nvSpPr>
      <dsp:spPr>
        <a:xfrm>
          <a:off x="0" y="66795"/>
          <a:ext cx="525780" cy="501840"/>
        </a:xfrm>
        <a:prstGeom prst="rect">
          <a:avLst/>
        </a:prstGeom>
      </dsp:spPr>
      <dsp:txXfrm>
        <a:off x="0" y="66795"/>
        <a:ext cx="525780" cy="501840"/>
      </dsp:txXfrm>
    </dsp:sp>
    <dsp:sp modelId="{F6AFF1E7-75BB-4701-9671-783A5A40A071}">
      <dsp:nvSpPr>
        <dsp:cNvPr id="6" name="Rectangles 5" hidden="1"/>
        <dsp:cNvSpPr/>
      </dsp:nvSpPr>
      <dsp:spPr>
        <a:xfrm>
          <a:off x="0" y="2352615"/>
          <a:ext cx="525780" cy="501840"/>
        </a:xfrm>
        <a:prstGeom prst="rect">
          <a:avLst/>
        </a:prstGeom>
      </dsp:spPr>
      <dsp:txXfrm>
        <a:off x="0" y="2352615"/>
        <a:ext cx="525780" cy="50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965730"/>
        <a:chOff x="0" y="0"/>
        <a:chExt cx="10515600" cy="3965730"/>
      </a:xfrm>
    </dsp:grpSpPr>
    <dsp:sp modelId="{65ACE6E1-489A-4D5A-BC38-31E72808DC63}">
      <dsp:nvSpPr>
        <dsp:cNvPr id="3" name="Rectangles 2"/>
        <dsp:cNvSpPr/>
      </dsp:nvSpPr>
      <dsp:spPr bwMode="white">
        <a:xfrm>
          <a:off x="0" y="123803"/>
          <a:ext cx="4913832" cy="432000"/>
        </a:xfrm>
        <a:prstGeom prst="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Data Exploration:</a:t>
          </a:r>
          <a:endParaRPr lang="en-US"/>
        </a:p>
      </dsp:txBody>
      <dsp:txXfrm>
        <a:off x="0" y="123803"/>
        <a:ext cx="4913832" cy="432000"/>
      </dsp:txXfrm>
    </dsp:sp>
    <dsp:sp modelId="{8C85A6B1-03B3-49EE-8DBE-3D8F2D5CABF4}">
      <dsp:nvSpPr>
        <dsp:cNvPr id="4" name="Rectangles 3"/>
        <dsp:cNvSpPr/>
      </dsp:nvSpPr>
      <dsp:spPr bwMode="white">
        <a:xfrm>
          <a:off x="0" y="555803"/>
          <a:ext cx="4913832" cy="3286125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Summary Statistics: </a:t>
          </a:r>
          <a:r>
            <a:rPr lang="en-US">
              <a:solidFill>
                <a:schemeClr val="dk1"/>
              </a:solidFill>
            </a:rPr>
            <a:t>Understand the central tendencies and spread using statistics like mean, median, and quartiles.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Check for Null Values and Outliers: </a:t>
          </a:r>
          <a:r>
            <a:rPr lang="en-US">
              <a:solidFill>
                <a:schemeClr val="dk1"/>
              </a:solidFill>
            </a:rPr>
            <a:t>Identify and handle missing or extreme values.</a:t>
          </a:r>
          <a:endParaRPr>
            <a:solidFill>
              <a:schemeClr val="dk1"/>
            </a:solidFill>
          </a:endParaRPr>
        </a:p>
      </dsp:txBody>
      <dsp:txXfrm>
        <a:off x="0" y="555803"/>
        <a:ext cx="4913832" cy="3286125"/>
      </dsp:txXfrm>
    </dsp:sp>
    <dsp:sp modelId="{1AC058B3-883F-415B-9F87-9F0EAC40ED87}">
      <dsp:nvSpPr>
        <dsp:cNvPr id="5" name="Rectangles 4"/>
        <dsp:cNvSpPr/>
      </dsp:nvSpPr>
      <dsp:spPr bwMode="white">
        <a:xfrm>
          <a:off x="5601768" y="123803"/>
          <a:ext cx="4913832" cy="432000"/>
        </a:xfrm>
        <a:prstGeom prst="rect">
          <a:avLst/>
        </a:prstGeom>
      </dsp:spPr>
      <dsp:style>
        <a:lnRef idx="2">
          <a:schemeClr val="accent2">
            <a:hueOff val="-120000"/>
            <a:satOff val="-47842"/>
            <a:lumOff val="47059"/>
            <a:alpha val="100000"/>
          </a:schemeClr>
        </a:lnRef>
        <a:fillRef idx="1">
          <a:schemeClr val="accent2">
            <a:hueOff val="-120000"/>
            <a:satOff val="-47842"/>
            <a:lumOff val="470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60960" rIns="106680" bIns="6096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Visualization Techniques:</a:t>
          </a:r>
          <a:endParaRPr lang="en-US"/>
        </a:p>
      </dsp:txBody>
      <dsp:txXfrm>
        <a:off x="5601768" y="123803"/>
        <a:ext cx="4913832" cy="432000"/>
      </dsp:txXfrm>
    </dsp:sp>
    <dsp:sp modelId="{D99FE206-7476-4A9F-B065-4D2099038010}">
      <dsp:nvSpPr>
        <dsp:cNvPr id="6" name="Rectangles 5"/>
        <dsp:cNvSpPr/>
      </dsp:nvSpPr>
      <dsp:spPr bwMode="white">
        <a:xfrm>
          <a:off x="5601768" y="555803"/>
          <a:ext cx="4913832" cy="3286125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-60000"/>
            <a:satOff val="-34117"/>
            <a:lumOff val="13725"/>
            <a:alpha val="90196"/>
          </a:schemeClr>
        </a:lnRef>
        <a:fillRef idx="1">
          <a:schemeClr val="accent2">
            <a:tint val="40000"/>
            <a:alpha val="90000"/>
            <a:hueOff val="-60000"/>
            <a:satOff val="-34117"/>
            <a:lumOff val="13725"/>
            <a:alpha val="90196"/>
          </a:schemeClr>
        </a:fillRef>
        <a:effectRef idx="0">
          <a:scrgbClr r="0" g="0" b="0"/>
        </a:effectRef>
        <a:fontRef idx="minor"/>
      </dsp:style>
      <dsp:txBody>
        <a:bodyPr lIns="80010" tIns="80010" rIns="106680" bIns="120014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Histograms: </a:t>
          </a:r>
          <a:r>
            <a:rPr lang="en-US">
              <a:solidFill>
                <a:schemeClr val="dk1"/>
              </a:solidFill>
            </a:rPr>
            <a:t>Display the distribution of each feature (e.g., income, house age).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Scatter Plots: </a:t>
          </a:r>
          <a:r>
            <a:rPr lang="en-US">
              <a:solidFill>
                <a:schemeClr val="dk1"/>
              </a:solidFill>
            </a:rPr>
            <a:t>Examine relationships, such as between MedInc and MedHouseVal.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Pair Plots: </a:t>
          </a:r>
          <a:r>
            <a:rPr lang="en-US">
              <a:solidFill>
                <a:schemeClr val="dk1"/>
              </a:solidFill>
            </a:rPr>
            <a:t>Visualize feature inter-dependencies to identify correlations.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Correlation Heatmap: </a:t>
          </a:r>
          <a:r>
            <a:rPr lang="en-US">
              <a:solidFill>
                <a:schemeClr val="dk1"/>
              </a:solidFill>
            </a:rPr>
            <a:t>is a graphical representation that shows the correlation between various features in a dataset. Each cell in the heatmap displays the correlation coefficient between two features, which can range from -1 to 1. A correlation of +1 indicates a perfect positive relationship, -1 indicates a perfect negative relationship, and 0 indicates no relationship.</a:t>
          </a:r>
          <a:endParaRPr>
            <a:solidFill>
              <a:schemeClr val="dk1"/>
            </a:solidFill>
          </a:endParaRPr>
        </a:p>
      </dsp:txBody>
      <dsp:txXfrm>
        <a:off x="5601768" y="555803"/>
        <a:ext cx="4913832" cy="3286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965730"/>
        <a:chOff x="0" y="0"/>
        <a:chExt cx="10515600" cy="3965730"/>
      </a:xfrm>
    </dsp:grpSpPr>
    <dsp:sp modelId="{ABE274B5-9089-4E53-B0E5-510CA3C603FF}">
      <dsp:nvSpPr>
        <dsp:cNvPr id="3" name="Rectangles 2"/>
        <dsp:cNvSpPr/>
      </dsp:nvSpPr>
      <dsp:spPr bwMode="white">
        <a:xfrm>
          <a:off x="0" y="185498"/>
          <a:ext cx="2379095" cy="617855"/>
        </a:xfrm>
        <a:prstGeom prst="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Data Cleaning:</a:t>
          </a:r>
          <a:endParaRPr lang="en-US"/>
        </a:p>
      </dsp:txBody>
      <dsp:txXfrm>
        <a:off x="0" y="185498"/>
        <a:ext cx="2379095" cy="617855"/>
      </dsp:txXfrm>
    </dsp:sp>
    <dsp:sp modelId="{EE0493B3-6587-4EB8-92D4-400C746BF5B8}">
      <dsp:nvSpPr>
        <dsp:cNvPr id="4" name="Rectangles 3"/>
        <dsp:cNvSpPr/>
      </dsp:nvSpPr>
      <dsp:spPr bwMode="white">
        <a:xfrm>
          <a:off x="0" y="803353"/>
          <a:ext cx="2379095" cy="2976880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Handle Missing Values: </a:t>
          </a:r>
          <a:r>
            <a:rPr lang="en-US">
              <a:solidFill>
                <a:schemeClr val="dk1"/>
              </a:solidFill>
            </a:rPr>
            <a:t>Drop rows with null values or use imputation techniques (e.g., filling with mean or median values).</a:t>
          </a:r>
          <a:endParaRPr>
            <a:solidFill>
              <a:schemeClr val="dk1"/>
            </a:solidFill>
          </a:endParaRPr>
        </a:p>
      </dsp:txBody>
      <dsp:txXfrm>
        <a:off x="0" y="803353"/>
        <a:ext cx="2379095" cy="2976880"/>
      </dsp:txXfrm>
    </dsp:sp>
    <dsp:sp modelId="{FF28C590-BA9D-478F-9696-5E4F35928E93}">
      <dsp:nvSpPr>
        <dsp:cNvPr id="5" name="Rectangles 4"/>
        <dsp:cNvSpPr/>
      </dsp:nvSpPr>
      <dsp:spPr bwMode="white">
        <a:xfrm>
          <a:off x="2712168" y="185498"/>
          <a:ext cx="2379095" cy="617855"/>
        </a:xfrm>
        <a:prstGeom prst="rect">
          <a:avLst/>
        </a:prstGeom>
      </dsp:spPr>
      <dsp:style>
        <a:lnRef idx="2">
          <a:schemeClr val="accent2">
            <a:hueOff val="-40000"/>
            <a:satOff val="-15947"/>
            <a:lumOff val="15686"/>
            <a:alpha val="100000"/>
          </a:schemeClr>
        </a:lnRef>
        <a:fillRef idx="1">
          <a:schemeClr val="accent2">
            <a:hueOff val="-40000"/>
            <a:satOff val="-15947"/>
            <a:lumOff val="1568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Feature Scaling:</a:t>
          </a:r>
          <a:endParaRPr lang="en-US"/>
        </a:p>
      </dsp:txBody>
      <dsp:txXfrm>
        <a:off x="2712168" y="185498"/>
        <a:ext cx="2379095" cy="617855"/>
      </dsp:txXfrm>
    </dsp:sp>
    <dsp:sp modelId="{95C98B3C-F566-43EB-B35B-21C142A56F79}">
      <dsp:nvSpPr>
        <dsp:cNvPr id="6" name="Rectangles 5"/>
        <dsp:cNvSpPr/>
      </dsp:nvSpPr>
      <dsp:spPr bwMode="white">
        <a:xfrm>
          <a:off x="2712168" y="803353"/>
          <a:ext cx="2379095" cy="2976880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-20000"/>
            <a:satOff val="-11372"/>
            <a:lumOff val="4575"/>
            <a:alpha val="90196"/>
          </a:schemeClr>
        </a:lnRef>
        <a:fillRef idx="1">
          <a:schemeClr val="accent2">
            <a:tint val="40000"/>
            <a:alpha val="90000"/>
            <a:hueOff val="-20000"/>
            <a:satOff val="-11372"/>
            <a:lumOff val="4575"/>
            <a:alpha val="90196"/>
          </a:schemeClr>
        </a:fillRef>
        <a:effectRef idx="0">
          <a:scrgbClr r="0" g="0" b="0"/>
        </a:effectRef>
        <a:fontRef idx="minor"/>
      </dsp:style>
      <dsp:txBody>
        <a:bodyPr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Standardization vs. Normalization:</a:t>
          </a:r>
          <a:endParaRPr lang="en-US">
            <a:solidFill>
              <a:schemeClr val="dk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Standardization: </a:t>
          </a:r>
          <a:r>
            <a:rPr lang="en-US">
              <a:solidFill>
                <a:schemeClr val="dk1"/>
              </a:solidFill>
            </a:rPr>
            <a:t>Transform features to have a mean of zero and a standard deviation of one.</a:t>
          </a:r>
          <a:endParaRPr lang="en-US">
            <a:solidFill>
              <a:schemeClr val="dk1"/>
            </a:solidFill>
          </a:endParaRPr>
        </a:p>
        <a:p>
          <a:pPr lvl="2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Normalization: </a:t>
          </a:r>
          <a:r>
            <a:rPr lang="en-US">
              <a:solidFill>
                <a:schemeClr val="dk1"/>
              </a:solidFill>
            </a:rPr>
            <a:t>Scale values to a specific range, usually [0, 1].</a:t>
          </a:r>
          <a:endParaRPr>
            <a:solidFill>
              <a:schemeClr val="dk1"/>
            </a:solidFill>
          </a:endParaRPr>
        </a:p>
      </dsp:txBody>
      <dsp:txXfrm>
        <a:off x="2712168" y="803353"/>
        <a:ext cx="2379095" cy="2976880"/>
      </dsp:txXfrm>
    </dsp:sp>
    <dsp:sp modelId="{4FBD8E43-1326-4B6B-86B9-CF3434330797}">
      <dsp:nvSpPr>
        <dsp:cNvPr id="7" name="Rectangles 6"/>
        <dsp:cNvSpPr/>
      </dsp:nvSpPr>
      <dsp:spPr bwMode="white">
        <a:xfrm>
          <a:off x="5424337" y="185498"/>
          <a:ext cx="2379095" cy="617855"/>
        </a:xfrm>
        <a:prstGeom prst="rect">
          <a:avLst/>
        </a:prstGeom>
      </dsp:spPr>
      <dsp:style>
        <a:lnRef idx="2">
          <a:schemeClr val="accent2">
            <a:hueOff val="-80000"/>
            <a:satOff val="-31894"/>
            <a:lumOff val="31373"/>
            <a:alpha val="100000"/>
          </a:schemeClr>
        </a:lnRef>
        <a:fillRef idx="1">
          <a:schemeClr val="accent2">
            <a:hueOff val="-80000"/>
            <a:satOff val="-31894"/>
            <a:lumOff val="3137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Encoding Categorical Variables:</a:t>
          </a:r>
          <a:endParaRPr lang="en-US"/>
        </a:p>
      </dsp:txBody>
      <dsp:txXfrm>
        <a:off x="5424337" y="185498"/>
        <a:ext cx="2379095" cy="617855"/>
      </dsp:txXfrm>
    </dsp:sp>
    <dsp:sp modelId="{5411A14C-1D26-429A-959C-163A0F7CE593}">
      <dsp:nvSpPr>
        <dsp:cNvPr id="8" name="Rectangles 7"/>
        <dsp:cNvSpPr/>
      </dsp:nvSpPr>
      <dsp:spPr bwMode="white">
        <a:xfrm>
          <a:off x="5424337" y="803353"/>
          <a:ext cx="2379095" cy="2976880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-40000"/>
            <a:satOff val="-22744"/>
            <a:lumOff val="9150"/>
            <a:alpha val="90196"/>
          </a:schemeClr>
        </a:lnRef>
        <a:fillRef idx="1">
          <a:schemeClr val="accent2">
            <a:tint val="40000"/>
            <a:alpha val="90000"/>
            <a:hueOff val="-40000"/>
            <a:satOff val="-22744"/>
            <a:lumOff val="9150"/>
            <a:alpha val="90196"/>
          </a:schemeClr>
        </a:fillRef>
        <a:effectRef idx="0">
          <a:scrgbClr r="0" g="0" b="0"/>
        </a:effectRef>
        <a:fontRef idx="minor"/>
      </dsp:style>
      <dsp:txBody>
        <a:bodyPr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One-Hot Encoding: </a:t>
          </a:r>
          <a:r>
            <a:rPr lang="en-US">
              <a:solidFill>
                <a:schemeClr val="dk1"/>
              </a:solidFill>
            </a:rPr>
            <a:t>Transform categorical variables into a series of binary columns if necessary.</a:t>
          </a:r>
          <a:endParaRPr>
            <a:solidFill>
              <a:schemeClr val="dk1"/>
            </a:solidFill>
          </a:endParaRPr>
        </a:p>
      </dsp:txBody>
      <dsp:txXfrm>
        <a:off x="5424337" y="803353"/>
        <a:ext cx="2379095" cy="2976880"/>
      </dsp:txXfrm>
    </dsp:sp>
    <dsp:sp modelId="{9E600C7D-DA1C-4030-87A7-34F67C43178C}">
      <dsp:nvSpPr>
        <dsp:cNvPr id="9" name="Rectangles 8"/>
        <dsp:cNvSpPr/>
      </dsp:nvSpPr>
      <dsp:spPr bwMode="white">
        <a:xfrm>
          <a:off x="8136505" y="185498"/>
          <a:ext cx="2379095" cy="617855"/>
        </a:xfrm>
        <a:prstGeom prst="rect">
          <a:avLst/>
        </a:prstGeom>
      </dsp:spPr>
      <dsp:style>
        <a:lnRef idx="2">
          <a:schemeClr val="accent2">
            <a:hueOff val="-120000"/>
            <a:satOff val="-47842"/>
            <a:lumOff val="47059"/>
            <a:alpha val="100000"/>
          </a:schemeClr>
        </a:lnRef>
        <a:fillRef idx="1">
          <a:schemeClr val="accent2">
            <a:hueOff val="-120000"/>
            <a:satOff val="-47842"/>
            <a:lumOff val="470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3792" tIns="65024" rIns="113792" bIns="65024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Pipeline Creation:</a:t>
          </a:r>
          <a:endParaRPr lang="en-US"/>
        </a:p>
      </dsp:txBody>
      <dsp:txXfrm>
        <a:off x="8136505" y="185498"/>
        <a:ext cx="2379095" cy="617855"/>
      </dsp:txXfrm>
    </dsp:sp>
    <dsp:sp modelId="{2289E793-5867-4F7D-A689-2063BEBC9A61}">
      <dsp:nvSpPr>
        <dsp:cNvPr id="10" name="Rectangles 9"/>
        <dsp:cNvSpPr/>
      </dsp:nvSpPr>
      <dsp:spPr bwMode="white">
        <a:xfrm>
          <a:off x="8136505" y="803353"/>
          <a:ext cx="2379095" cy="2976880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-60000"/>
            <a:satOff val="-34117"/>
            <a:lumOff val="13725"/>
            <a:alpha val="90196"/>
          </a:schemeClr>
        </a:lnRef>
        <a:fillRef idx="1">
          <a:schemeClr val="accent2">
            <a:tint val="40000"/>
            <a:alpha val="90000"/>
            <a:hueOff val="-60000"/>
            <a:satOff val="-34117"/>
            <a:lumOff val="13725"/>
            <a:alpha val="90196"/>
          </a:schemeClr>
        </a:fillRef>
        <a:effectRef idx="0">
          <a:scrgbClr r="0" g="0" b="0"/>
        </a:effectRef>
        <a:fontRef idx="minor"/>
      </dsp:style>
      <dsp:txBody>
        <a:bodyPr lIns="85344" tIns="85344" rIns="113792" bIns="128016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Build a preprocessing pipeline using transformers like StandardScaler to apply transformations in sequence, making data preparation modular and repeatable.</a:t>
          </a:r>
          <a:endParaRPr>
            <a:solidFill>
              <a:schemeClr val="dk1"/>
            </a:solidFill>
          </a:endParaRPr>
        </a:p>
      </dsp:txBody>
      <dsp:txXfrm>
        <a:off x="8136505" y="803353"/>
        <a:ext cx="2379095" cy="2976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000874" cy="4738245"/>
        <a:chOff x="0" y="0"/>
        <a:chExt cx="11000874" cy="4738245"/>
      </a:xfrm>
    </dsp:grpSpPr>
    <dsp:sp modelId="{CC9B7C32-78E9-4DD3-9685-041CB6269898}">
      <dsp:nvSpPr>
        <dsp:cNvPr id="3" name="Rounded Rectangle 2"/>
        <dsp:cNvSpPr/>
      </dsp:nvSpPr>
      <dsp:spPr bwMode="white">
        <a:xfrm>
          <a:off x="0" y="497648"/>
          <a:ext cx="11000874" cy="429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Model Selection:</a:t>
          </a:r>
          <a:endParaRPr lang="en-US"/>
        </a:p>
      </dsp:txBody>
      <dsp:txXfrm>
        <a:off x="0" y="497648"/>
        <a:ext cx="11000874" cy="429895"/>
      </dsp:txXfrm>
    </dsp:sp>
    <dsp:sp modelId="{7C986F51-1B91-4F62-9464-D846AB42DD4C}">
      <dsp:nvSpPr>
        <dsp:cNvPr id="4" name="Rounded Rectangle 3"/>
        <dsp:cNvSpPr/>
      </dsp:nvSpPr>
      <dsp:spPr bwMode="white">
        <a:xfrm>
          <a:off x="0" y="976503"/>
          <a:ext cx="11000874" cy="429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24000"/>
            <a:satOff val="-9568"/>
            <a:lumOff val="941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Choose algorithms suited for the problem:</a:t>
          </a:r>
        </a:p>
      </dsp:txBody>
      <dsp:txXfrm>
        <a:off x="0" y="976503"/>
        <a:ext cx="11000874" cy="429895"/>
      </dsp:txXfrm>
    </dsp:sp>
    <dsp:sp modelId="{C4859CA9-F0C5-44DA-8A6D-BFB602E76A62}">
      <dsp:nvSpPr>
        <dsp:cNvPr id="5" name="Rectangles 4"/>
        <dsp:cNvSpPr/>
      </dsp:nvSpPr>
      <dsp:spPr bwMode="white">
        <a:xfrm>
          <a:off x="0" y="1406398"/>
          <a:ext cx="11000874" cy="4838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49277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Linear Regression:</a:t>
          </a:r>
          <a:r>
            <a:rPr lang="en-US">
              <a:solidFill>
                <a:schemeClr val="tx1"/>
              </a:solidFill>
            </a:rPr>
            <a:t> Useful for linear relationships.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Decision Trees and Random Forests:</a:t>
          </a:r>
          <a:r>
            <a:rPr lang="en-US">
              <a:solidFill>
                <a:schemeClr val="tx1"/>
              </a:solidFill>
            </a:rPr>
            <a:t> Flexible models that handle non-linear relationships well.</a:t>
          </a:r>
          <a:endParaRPr>
            <a:solidFill>
              <a:schemeClr val="tx1"/>
            </a:solidFill>
          </a:endParaRPr>
        </a:p>
      </dsp:txBody>
      <dsp:txXfrm>
        <a:off x="0" y="1406398"/>
        <a:ext cx="11000874" cy="483870"/>
      </dsp:txXfrm>
    </dsp:sp>
    <dsp:sp modelId="{0123B948-6596-42BD-8164-E16485DFC2E6}">
      <dsp:nvSpPr>
        <dsp:cNvPr id="6" name="Rounded Rectangle 5"/>
        <dsp:cNvSpPr/>
      </dsp:nvSpPr>
      <dsp:spPr bwMode="white">
        <a:xfrm>
          <a:off x="0" y="1890268"/>
          <a:ext cx="11000874" cy="429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48000"/>
            <a:satOff val="-19136"/>
            <a:lumOff val="1882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Cross-Validation:</a:t>
          </a:r>
          <a:endParaRPr lang="en-US"/>
        </a:p>
      </dsp:txBody>
      <dsp:txXfrm>
        <a:off x="0" y="1890268"/>
        <a:ext cx="11000874" cy="429895"/>
      </dsp:txXfrm>
    </dsp:sp>
    <dsp:sp modelId="{95FE1295-F334-417A-98F5-4BE1ECE3AC10}">
      <dsp:nvSpPr>
        <dsp:cNvPr id="7" name="Rounded Rectangle 6"/>
        <dsp:cNvSpPr/>
      </dsp:nvSpPr>
      <dsp:spPr bwMode="white">
        <a:xfrm>
          <a:off x="0" y="2369123"/>
          <a:ext cx="11000874" cy="429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72000"/>
            <a:satOff val="-28705"/>
            <a:lumOff val="2823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Use K-Fold Cross-Validation to validate the model on multiple subsets of data, reducing the risk of overfitting.</a:t>
          </a:r>
        </a:p>
      </dsp:txBody>
      <dsp:txXfrm>
        <a:off x="0" y="2369123"/>
        <a:ext cx="11000874" cy="429895"/>
      </dsp:txXfrm>
    </dsp:sp>
    <dsp:sp modelId="{52F78766-7E4C-40CD-ABA3-E6402999705E}">
      <dsp:nvSpPr>
        <dsp:cNvPr id="8" name="Rounded Rectangle 7"/>
        <dsp:cNvSpPr/>
      </dsp:nvSpPr>
      <dsp:spPr bwMode="white">
        <a:xfrm>
          <a:off x="0" y="2847978"/>
          <a:ext cx="11000874" cy="429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96000"/>
            <a:satOff val="-38274"/>
            <a:lumOff val="3764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Training Example:</a:t>
          </a:r>
          <a:endParaRPr lang="en-US"/>
        </a:p>
      </dsp:txBody>
      <dsp:txXfrm>
        <a:off x="0" y="2847978"/>
        <a:ext cx="11000874" cy="429895"/>
      </dsp:txXfrm>
    </dsp:sp>
    <dsp:sp modelId="{D6A1C054-623E-47BE-A673-CF1201603410}">
      <dsp:nvSpPr>
        <dsp:cNvPr id="9" name="Rounded Rectangle 8"/>
        <dsp:cNvSpPr/>
      </dsp:nvSpPr>
      <dsp:spPr bwMode="white">
        <a:xfrm>
          <a:off x="0" y="3326833"/>
          <a:ext cx="11000874" cy="42989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>
            <a:hueOff val="-120000"/>
            <a:satOff val="-47842"/>
            <a:lumOff val="470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Code example for training:</a:t>
          </a:r>
        </a:p>
      </dsp:txBody>
      <dsp:txXfrm>
        <a:off x="0" y="3326833"/>
        <a:ext cx="11000874" cy="429895"/>
      </dsp:txXfrm>
    </dsp:sp>
    <dsp:sp modelId="{081F3E36-702B-40C9-A160-7219FE1D67D4}">
      <dsp:nvSpPr>
        <dsp:cNvPr id="10" name="Rectangles 9"/>
        <dsp:cNvSpPr/>
      </dsp:nvSpPr>
      <dsp:spPr bwMode="white">
        <a:xfrm>
          <a:off x="0" y="3756728"/>
          <a:ext cx="11000874" cy="48387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349277" tIns="21590" rIns="120904" bIns="2159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LinearRegression</a:t>
          </a:r>
          <a:r>
            <a:rPr lang="en-US">
              <a:solidFill>
                <a:schemeClr val="tx1"/>
              </a:solidFill>
            </a:rPr>
            <a:t>: A straightforward model for continuous prediction.</a:t>
          </a:r>
          <a:endParaRPr 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b="1">
              <a:solidFill>
                <a:schemeClr val="tx1"/>
              </a:solidFill>
            </a:rPr>
            <a:t>RandomForestRegressor</a:t>
          </a:r>
          <a:r>
            <a:rPr lang="en-US">
              <a:solidFill>
                <a:schemeClr val="tx1"/>
              </a:solidFill>
            </a:rPr>
            <a:t>: An ensemble of decision trees for more robust predictions.</a:t>
          </a:r>
          <a:endParaRPr>
            <a:solidFill>
              <a:schemeClr val="tx1"/>
            </a:solidFill>
          </a:endParaRPr>
        </a:p>
      </dsp:txBody>
      <dsp:txXfrm>
        <a:off x="0" y="3756728"/>
        <a:ext cx="11000874" cy="4838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3965730"/>
        <a:chOff x="0" y="0"/>
        <a:chExt cx="10515600" cy="3965730"/>
      </a:xfrm>
    </dsp:grpSpPr>
    <dsp:sp modelId="{FEBCF3AB-7174-45CE-9D60-F4EB34A3D246}">
      <dsp:nvSpPr>
        <dsp:cNvPr id="3" name="Rectangles 2"/>
        <dsp:cNvSpPr/>
      </dsp:nvSpPr>
      <dsp:spPr bwMode="white">
        <a:xfrm>
          <a:off x="0" y="162320"/>
          <a:ext cx="3205976" cy="733425"/>
        </a:xfrm>
        <a:prstGeom prst="rect">
          <a:avLst/>
        </a:prstGeom>
      </dsp:spPr>
      <dsp:style>
        <a:lnRef idx="2">
          <a:schemeClr val="accent2">
            <a:hueOff val="0"/>
            <a:satOff val="0"/>
            <a:lumOff val="0"/>
            <a:alpha val="100000"/>
          </a:schemeClr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Hyperparameter Tuning:</a:t>
          </a:r>
          <a:endParaRPr lang="en-US"/>
        </a:p>
      </dsp:txBody>
      <dsp:txXfrm>
        <a:off x="0" y="162320"/>
        <a:ext cx="3205976" cy="733425"/>
      </dsp:txXfrm>
    </dsp:sp>
    <dsp:sp modelId="{EC8A2473-CEE2-4B90-94A1-B102E92B4B7D}">
      <dsp:nvSpPr>
        <dsp:cNvPr id="4" name="Rectangles 3"/>
        <dsp:cNvSpPr/>
      </dsp:nvSpPr>
      <dsp:spPr bwMode="white">
        <a:xfrm>
          <a:off x="0" y="895745"/>
          <a:ext cx="3205976" cy="2907665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Grid Search:</a:t>
          </a:r>
          <a:r>
            <a:rPr lang="en-US">
              <a:solidFill>
                <a:schemeClr val="dk1"/>
              </a:solidFill>
            </a:rPr>
            <a:t> Tries a specified set of hyperparameter values for the best combination.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Randomized Search:</a:t>
          </a:r>
          <a:r>
            <a:rPr lang="en-US">
              <a:solidFill>
                <a:schemeClr val="dk1"/>
              </a:solidFill>
            </a:rPr>
            <a:t> Randomly samples hyperparameter combinations, allowing a quicker search.</a:t>
          </a:r>
          <a:endParaRPr>
            <a:solidFill>
              <a:schemeClr val="dk1"/>
            </a:solidFill>
          </a:endParaRPr>
        </a:p>
      </dsp:txBody>
      <dsp:txXfrm>
        <a:off x="0" y="895745"/>
        <a:ext cx="3205976" cy="2907665"/>
      </dsp:txXfrm>
    </dsp:sp>
    <dsp:sp modelId="{D9D9186B-BF19-486D-82E8-2749ACD74168}">
      <dsp:nvSpPr>
        <dsp:cNvPr id="5" name="Rectangles 4"/>
        <dsp:cNvSpPr/>
      </dsp:nvSpPr>
      <dsp:spPr bwMode="white">
        <a:xfrm>
          <a:off x="3654812" y="162320"/>
          <a:ext cx="3205976" cy="733425"/>
        </a:xfrm>
        <a:prstGeom prst="rect">
          <a:avLst/>
        </a:prstGeom>
      </dsp:spPr>
      <dsp:style>
        <a:lnRef idx="2">
          <a:schemeClr val="accent2">
            <a:hueOff val="-60000"/>
            <a:satOff val="-23921"/>
            <a:lumOff val="23529"/>
            <a:alpha val="100000"/>
          </a:schemeClr>
        </a:lnRef>
        <a:fillRef idx="1">
          <a:schemeClr val="accent2">
            <a:hueOff val="-60000"/>
            <a:satOff val="-23921"/>
            <a:lumOff val="2352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Metrics for Model Evaluation:</a:t>
          </a:r>
          <a:endParaRPr lang="en-US"/>
        </a:p>
      </dsp:txBody>
      <dsp:txXfrm>
        <a:off x="3654812" y="162320"/>
        <a:ext cx="3205976" cy="733425"/>
      </dsp:txXfrm>
    </dsp:sp>
    <dsp:sp modelId="{0CB6FF91-95B6-49A5-AB51-35C009307DFB}">
      <dsp:nvSpPr>
        <dsp:cNvPr id="6" name="Rectangles 5"/>
        <dsp:cNvSpPr/>
      </dsp:nvSpPr>
      <dsp:spPr bwMode="white">
        <a:xfrm>
          <a:off x="3654812" y="895745"/>
          <a:ext cx="3205976" cy="2907665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-30000"/>
            <a:satOff val="-17058"/>
            <a:lumOff val="6863"/>
            <a:alpha val="90196"/>
          </a:schemeClr>
        </a:lnRef>
        <a:fillRef idx="1">
          <a:schemeClr val="accent2">
            <a:tint val="40000"/>
            <a:alpha val="90000"/>
            <a:hueOff val="-30000"/>
            <a:satOff val="-17058"/>
            <a:lumOff val="6863"/>
            <a:alpha val="90196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RMSE (Root Mean Squared Error):</a:t>
          </a:r>
          <a:r>
            <a:rPr lang="en-US">
              <a:solidFill>
                <a:schemeClr val="dk1"/>
              </a:solidFill>
            </a:rPr>
            <a:t> Measures the model’s error in predicting continuous outcomes.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MAE (Mean Absolute Error):</a:t>
          </a:r>
          <a:r>
            <a:rPr lang="en-US">
              <a:solidFill>
                <a:schemeClr val="dk1"/>
              </a:solidFill>
            </a:rPr>
            <a:t> Calculates average error size, ignoring direction.</a:t>
          </a:r>
          <a:endParaRPr>
            <a:solidFill>
              <a:schemeClr val="dk1"/>
            </a:solidFill>
          </a:endParaRPr>
        </a:p>
      </dsp:txBody>
      <dsp:txXfrm>
        <a:off x="3654812" y="895745"/>
        <a:ext cx="3205976" cy="2907665"/>
      </dsp:txXfrm>
    </dsp:sp>
    <dsp:sp modelId="{686C74A3-7DCB-4F6E-80A8-DD95770A500E}">
      <dsp:nvSpPr>
        <dsp:cNvPr id="7" name="Rectangles 6"/>
        <dsp:cNvSpPr/>
      </dsp:nvSpPr>
      <dsp:spPr bwMode="white">
        <a:xfrm>
          <a:off x="7309624" y="162320"/>
          <a:ext cx="3205976" cy="733425"/>
        </a:xfrm>
        <a:prstGeom prst="rect">
          <a:avLst/>
        </a:prstGeom>
      </dsp:spPr>
      <dsp:style>
        <a:lnRef idx="2">
          <a:schemeClr val="accent2">
            <a:hueOff val="-120000"/>
            <a:satOff val="-47842"/>
            <a:lumOff val="47059"/>
            <a:alpha val="100000"/>
          </a:schemeClr>
        </a:lnRef>
        <a:fillRef idx="1">
          <a:schemeClr val="accent2">
            <a:hueOff val="-120000"/>
            <a:satOff val="-47842"/>
            <a:lumOff val="4705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Example Graphs:</a:t>
          </a:r>
          <a:endParaRPr lang="en-US"/>
        </a:p>
      </dsp:txBody>
      <dsp:txXfrm>
        <a:off x="7309624" y="162320"/>
        <a:ext cx="3205976" cy="733425"/>
      </dsp:txXfrm>
    </dsp:sp>
    <dsp:sp modelId="{70FD98B1-F863-4120-B5CC-45F470A33C1A}">
      <dsp:nvSpPr>
        <dsp:cNvPr id="8" name="Rectangles 7"/>
        <dsp:cNvSpPr/>
      </dsp:nvSpPr>
      <dsp:spPr bwMode="white">
        <a:xfrm>
          <a:off x="7309624" y="895745"/>
          <a:ext cx="3205976" cy="2907665"/>
        </a:xfrm>
        <a:prstGeom prst="rect">
          <a:avLst/>
        </a:prstGeom>
      </dsp:spPr>
      <dsp:style>
        <a:lnRef idx="2">
          <a:schemeClr val="accent2">
            <a:tint val="40000"/>
            <a:alpha val="90000"/>
            <a:hueOff val="-60000"/>
            <a:satOff val="-34117"/>
            <a:lumOff val="13725"/>
            <a:alpha val="90196"/>
          </a:schemeClr>
        </a:lnRef>
        <a:fillRef idx="1">
          <a:schemeClr val="accent2">
            <a:tint val="40000"/>
            <a:alpha val="90000"/>
            <a:hueOff val="-60000"/>
            <a:satOff val="-34117"/>
            <a:lumOff val="13725"/>
            <a:alpha val="90196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Error Metric Plot:</a:t>
          </a:r>
          <a:r>
            <a:rPr lang="en-US">
              <a:solidFill>
                <a:schemeClr val="dk1"/>
              </a:solidFill>
            </a:rPr>
            <a:t> Visualize RMSE and MAE scores across hyperparameter choices.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Feature Importance Plot:</a:t>
          </a:r>
          <a:r>
            <a:rPr lang="en-US">
              <a:solidFill>
                <a:schemeClr val="dk1"/>
              </a:solidFill>
            </a:rPr>
            <a:t> Identify which features the Random Forest model values most in making predictions.</a:t>
          </a:r>
          <a:endParaRPr>
            <a:solidFill>
              <a:schemeClr val="dk1"/>
            </a:solidFill>
          </a:endParaRPr>
        </a:p>
      </dsp:txBody>
      <dsp:txXfrm>
        <a:off x="7309624" y="895745"/>
        <a:ext cx="3205976" cy="29076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485373"/>
        <a:chOff x="0" y="0"/>
        <a:chExt cx="10515600" cy="4485373"/>
      </a:xfrm>
    </dsp:grpSpPr>
    <dsp:sp modelId="{AFE687DA-7C10-4A7E-854B-B9C090E3E2D4}">
      <dsp:nvSpPr>
        <dsp:cNvPr id="5" name="Rectangles 4"/>
        <dsp:cNvSpPr/>
      </dsp:nvSpPr>
      <dsp:spPr bwMode="white">
        <a:xfrm>
          <a:off x="0" y="331327"/>
          <a:ext cx="10515600" cy="975360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16127" tIns="333248" rIns="81612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Test Set Evaluation:</a:t>
          </a:r>
          <a:r>
            <a:rPr lang="en-US">
              <a:solidFill>
                <a:schemeClr val="dk1"/>
              </a:solidFill>
            </a:rPr>
            <a:t> Use the test dataset to evaluate model generalizability.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Key Metrics:</a:t>
          </a:r>
          <a:r>
            <a:rPr lang="en-US">
              <a:solidFill>
                <a:schemeClr val="dk1"/>
              </a:solidFill>
            </a:rPr>
            <a:t> RMSE, MAE, and R² for regression problems.</a:t>
          </a:r>
          <a:endParaRPr>
            <a:solidFill>
              <a:schemeClr val="dk1"/>
            </a:solidFill>
          </a:endParaRPr>
        </a:p>
      </dsp:txBody>
      <dsp:txXfrm>
        <a:off x="0" y="331327"/>
        <a:ext cx="10515600" cy="975360"/>
      </dsp:txXfrm>
    </dsp:sp>
    <dsp:sp modelId="{6093D045-5B4F-44D7-95A4-A3C2E42E00ED}">
      <dsp:nvSpPr>
        <dsp:cNvPr id="4" name="Rounded Rectangle 3"/>
        <dsp:cNvSpPr/>
      </dsp:nvSpPr>
      <dsp:spPr bwMode="white">
        <a:xfrm>
          <a:off x="525780" y="95167"/>
          <a:ext cx="7360920" cy="4723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78225" tIns="0" rIns="278225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Final Model Evaluation:</a:t>
          </a:r>
          <a:endParaRPr lang="en-US"/>
        </a:p>
      </dsp:txBody>
      <dsp:txXfrm>
        <a:off x="525780" y="95167"/>
        <a:ext cx="7360920" cy="472320"/>
      </dsp:txXfrm>
    </dsp:sp>
    <dsp:sp modelId="{DE87F233-F977-49B3-AE61-571FD963BE72}">
      <dsp:nvSpPr>
        <dsp:cNvPr id="8" name="Rectangles 7"/>
        <dsp:cNvSpPr/>
      </dsp:nvSpPr>
      <dsp:spPr bwMode="white">
        <a:xfrm>
          <a:off x="0" y="1629247"/>
          <a:ext cx="10515600" cy="690880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16127" tIns="333248" rIns="81612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Avoid overfitting by ensuring the model performs well on unseen data.</a:t>
          </a:r>
          <a:endParaRPr>
            <a:solidFill>
              <a:schemeClr val="dk1"/>
            </a:solidFill>
          </a:endParaRPr>
        </a:p>
      </dsp:txBody>
      <dsp:txXfrm>
        <a:off x="0" y="1629247"/>
        <a:ext cx="10515600" cy="690880"/>
      </dsp:txXfrm>
    </dsp:sp>
    <dsp:sp modelId="{8CC64F34-4316-48C9-A028-057F7D74FCD5}">
      <dsp:nvSpPr>
        <dsp:cNvPr id="7" name="Rounded Rectangle 6"/>
        <dsp:cNvSpPr/>
      </dsp:nvSpPr>
      <dsp:spPr bwMode="white">
        <a:xfrm>
          <a:off x="525780" y="1393087"/>
          <a:ext cx="7360920" cy="4723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78225" tIns="0" rIns="278225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Importance of Checking Generalizability:</a:t>
          </a:r>
          <a:endParaRPr lang="en-US"/>
        </a:p>
      </dsp:txBody>
      <dsp:txXfrm>
        <a:off x="525780" y="1393087"/>
        <a:ext cx="7360920" cy="472320"/>
      </dsp:txXfrm>
    </dsp:sp>
    <dsp:sp modelId="{BE1C0480-7C76-4EA0-8979-752E1945B3EF}">
      <dsp:nvSpPr>
        <dsp:cNvPr id="11" name="Rectangles 10"/>
        <dsp:cNvSpPr/>
      </dsp:nvSpPr>
      <dsp:spPr bwMode="white">
        <a:xfrm>
          <a:off x="0" y="2642687"/>
          <a:ext cx="10515600" cy="1747520"/>
        </a:xfrm>
        <a:prstGeom prst="rect">
          <a:avLst/>
        </a:prstGeom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16127" tIns="333248" rIns="816127" bIns="113792" anchor="t"/>
        <a:lstStyle>
          <a:lvl1pPr algn="l">
            <a:defRPr sz="16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Residual Plots:</a:t>
          </a:r>
          <a:r>
            <a:rPr lang="en-US">
              <a:solidFill>
                <a:schemeClr val="dk1"/>
              </a:solidFill>
            </a:rPr>
            <a:t> Show the difference between predicted and actual values, indicating model accuracy.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Feature Importance Plot:</a:t>
          </a:r>
          <a:r>
            <a:rPr lang="en-US">
              <a:solidFill>
                <a:schemeClr val="dk1"/>
              </a:solidFill>
            </a:rPr>
            <a:t> Display which features impact the predictions most.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b="1">
              <a:solidFill>
                <a:schemeClr val="dk1"/>
              </a:solidFill>
            </a:rPr>
            <a:t>Predictions vs. Actual Values Plot:</a:t>
          </a:r>
          <a:r>
            <a:rPr lang="en-US">
              <a:solidFill>
                <a:schemeClr val="dk1"/>
              </a:solidFill>
            </a:rPr>
            <a:t> Compare predicted values to actual target values to check for consistency.</a:t>
          </a:r>
          <a:endParaRPr>
            <a:solidFill>
              <a:schemeClr val="dk1"/>
            </a:solidFill>
          </a:endParaRPr>
        </a:p>
      </dsp:txBody>
      <dsp:txXfrm>
        <a:off x="0" y="2642687"/>
        <a:ext cx="10515600" cy="1747520"/>
      </dsp:txXfrm>
    </dsp:sp>
    <dsp:sp modelId="{1231E9FD-0820-4834-BD67-F0B09019DDC9}">
      <dsp:nvSpPr>
        <dsp:cNvPr id="10" name="Rounded Rectangle 9"/>
        <dsp:cNvSpPr/>
      </dsp:nvSpPr>
      <dsp:spPr bwMode="white">
        <a:xfrm>
          <a:off x="525780" y="2406527"/>
          <a:ext cx="7360920" cy="47232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278225" tIns="0" rIns="278225" bIns="0" anchor="ctr"/>
        <a:lstStyle>
          <a:lvl1pPr algn="l">
            <a:defRPr sz="16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Final Graphs:</a:t>
          </a:r>
          <a:endParaRPr lang="en-US"/>
        </a:p>
      </dsp:txBody>
      <dsp:txXfrm>
        <a:off x="525780" y="2406527"/>
        <a:ext cx="7360920" cy="472320"/>
      </dsp:txXfrm>
    </dsp:sp>
    <dsp:sp modelId="{9A4420B3-B7C8-46B3-8DAA-3A1B24AD6D11}">
      <dsp:nvSpPr>
        <dsp:cNvPr id="3" name="Rectangles 2" hidden="1"/>
        <dsp:cNvSpPr/>
      </dsp:nvSpPr>
      <dsp:spPr>
        <a:xfrm>
          <a:off x="0" y="95167"/>
          <a:ext cx="525780" cy="472320"/>
        </a:xfrm>
        <a:prstGeom prst="rect">
          <a:avLst/>
        </a:prstGeom>
      </dsp:spPr>
      <dsp:txXfrm>
        <a:off x="0" y="95167"/>
        <a:ext cx="525780" cy="472320"/>
      </dsp:txXfrm>
    </dsp:sp>
    <dsp:sp modelId="{2B4E531A-CDDD-4AD2-A879-D072D46253ED}">
      <dsp:nvSpPr>
        <dsp:cNvPr id="6" name="Rectangles 5" hidden="1"/>
        <dsp:cNvSpPr/>
      </dsp:nvSpPr>
      <dsp:spPr>
        <a:xfrm>
          <a:off x="0" y="1393087"/>
          <a:ext cx="525780" cy="472320"/>
        </a:xfrm>
        <a:prstGeom prst="rect">
          <a:avLst/>
        </a:prstGeom>
      </dsp:spPr>
      <dsp:txXfrm>
        <a:off x="0" y="1393087"/>
        <a:ext cx="525780" cy="472320"/>
      </dsp:txXfrm>
    </dsp:sp>
    <dsp:sp modelId="{907876F7-2656-4A32-9E91-8107617C7CB3}">
      <dsp:nvSpPr>
        <dsp:cNvPr id="9" name="Rectangles 8" hidden="1"/>
        <dsp:cNvSpPr/>
      </dsp:nvSpPr>
      <dsp:spPr>
        <a:xfrm>
          <a:off x="0" y="2406527"/>
          <a:ext cx="525780" cy="472320"/>
        </a:xfrm>
        <a:prstGeom prst="rect">
          <a:avLst/>
        </a:prstGeom>
      </dsp:spPr>
      <dsp:txXfrm>
        <a:off x="0" y="2406527"/>
        <a:ext cx="525780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630E835-10AB-46C4-9570-C0DC17418D1F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69994E1-2359-478D-8795-E9B35B8684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drive/1pp-Z7m5LmKvB_FVibnHvg6CkRN4gpYOn?usp=sharing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End-to-End Machine Learning Project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 step-by-step approach from problem framing to model fine-tuning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Graphi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>
                <a:latin typeface="+mj-lt"/>
                <a:ea typeface="+mj-ea"/>
                <a:cs typeface="+mj-cs"/>
              </a:rPr>
              <a:t>Live Demo in Google Colab</a:t>
            </a:r>
            <a:endParaRPr lang="en-US" sz="56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1050" name="Straight Connector 104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Group 1051"/>
          <p:cNvGrpSpPr>
            <a:grpSpLocks noGrp="1" noRot="1" noChangeAspect="1" noMove="1" noResize="1" noUngrp="1"/>
          </p:cNvGrpSpPr>
          <p:nvPr/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053" name="Graphic 11"/>
            <p:cNvSpPr/>
            <p:nvPr/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Graphic 10"/>
            <p:cNvSpPr/>
            <p:nvPr/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Graphic 12"/>
            <p:cNvSpPr/>
            <p:nvPr/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26" name="Picture 2" descr="Google Colab tutorial for Data Science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509323"/>
            <a:ext cx="5243391" cy="198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168" y="1899634"/>
            <a:ext cx="6531543" cy="27851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hlinkClick r:id="rId2"/>
              </a:rPr>
              <a:t>https://colab.research.google.com/drive/1pp-Z7m5LmKvB_FVibnHvg6CkRN4gpYOn?usp=sharing</a:t>
            </a:r>
            <a:endParaRPr lang="en-US" sz="20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Objectives 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 1 – Frame the Problem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 2 – Get the Data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 3 – Discover and Visualize the Data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 4 – Prepare the Data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Slide 7: Step 5 – Model Selection and Train the Model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9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19174"/>
          <a:ext cx="11000874" cy="4738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 6 – Fine-Tune the Model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Evaluate Model Performance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1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67300"/>
          <a:ext cx="10515600" cy="4485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4" ma:contentTypeDescription="Create a new document." ma:contentTypeScope="" ma:versionID="10e2983c5e8e5ee8464cc6c95989d0f5">
  <xsd:schema xmlns:xsd="http://www.w3.org/2001/XMLSchema" xmlns:xs="http://www.w3.org/2001/XMLSchema" xmlns:p="http://schemas.microsoft.com/office/2006/metadata/properties" xmlns:ns2="7c2318b8-3f44-4fc6-8641-c64fef1dffaa" targetNamespace="http://schemas.microsoft.com/office/2006/metadata/properties" ma:root="true" ma:fieldsID="3b648083e594209967f7d7813c05d990" ns2:_="">
    <xsd:import namespace="7c2318b8-3f44-4fc6-8641-c64fef1dff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318b8-3f44-4fc6-8641-c64fef1df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910C9D-4FAF-4CC2-8906-D425AEFDFA0A}"/>
</file>

<file path=customXml/itemProps2.xml><?xml version="1.0" encoding="utf-8"?>
<ds:datastoreItem xmlns:ds="http://schemas.openxmlformats.org/officeDocument/2006/customXml" ds:itemID="{C244A596-0EBD-470E-A4B3-FC7EC5FD3016}"/>
</file>

<file path=customXml/itemProps3.xml><?xml version="1.0" encoding="utf-8"?>
<ds:datastoreItem xmlns:ds="http://schemas.openxmlformats.org/officeDocument/2006/customXml" ds:itemID="{FF62D5A8-5C05-4121-805F-F8BB3C325DB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WPS Presentation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End-to-End Machine Learning Project</vt:lpstr>
      <vt:lpstr>Objectives </vt:lpstr>
      <vt:lpstr>Step 1 – Frame the Problem</vt:lpstr>
      <vt:lpstr>Step 2 – Get the Data</vt:lpstr>
      <vt:lpstr>Step 3 – Discover and Visualize the Data</vt:lpstr>
      <vt:lpstr>Step 4 – Prepare the Data</vt:lpstr>
      <vt:lpstr>Slide 7: Step 5 – Model Selection and Train the Model</vt:lpstr>
      <vt:lpstr>Step 6 – Fine-Tune the Model</vt:lpstr>
      <vt:lpstr>Evaluate Model Performance</vt:lpstr>
      <vt:lpstr>Live Demo in Google Colab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Mohammad Saef Ullah Miah</dc:creator>
  <cp:lastModifiedBy>Dr Ashraf</cp:lastModifiedBy>
  <cp:revision>9</cp:revision>
  <dcterms:created xsi:type="dcterms:W3CDTF">2024-11-11T04:39:00Z</dcterms:created>
  <dcterms:modified xsi:type="dcterms:W3CDTF">2024-11-18T02:21:09Z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E2A54B6BC184479E86EECDAB73D93D96_12</vt:lpwstr>
  </property>
  <property fmtid="{D5CDD505-2E9C-101B-9397-08002B2CF9AE}" pid="3" name="KSOProductBuildVer">
    <vt:lpwstr>1033-12.2.0.18911</vt:lpwstr>
  </property>
  <property fmtid="{D5CDD505-2E9C-101B-9397-08002B2CF9AE}" pid="4" name="ContentTypeId">
    <vt:lpwstr>0x0101007FA3EB3CD0360E4AA15AF2CB7AD03910</vt:lpwstr>
  </property>
</Properties>
</file>