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Lst>
  <p:notesMasterIdLst>
    <p:notesMasterId r:id="rId14"/>
  </p:notesMasterIdLst>
  <p:sldIdLst>
    <p:sldId id="256" r:id="rId2"/>
    <p:sldId id="259" r:id="rId3"/>
    <p:sldId id="260" r:id="rId4"/>
    <p:sldId id="314" r:id="rId5"/>
    <p:sldId id="315" r:id="rId6"/>
    <p:sldId id="316" r:id="rId7"/>
    <p:sldId id="317" r:id="rId8"/>
    <p:sldId id="318" r:id="rId9"/>
    <p:sldId id="319" r:id="rId10"/>
    <p:sldId id="320" r:id="rId11"/>
    <p:sldId id="321" r:id="rId12"/>
    <p:sldId id="273"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82CC901-E8AB-49A7-9DD4-062556EA3AC7}">
  <a:tblStyle styleId="{582CC901-E8AB-49A7-9DD4-062556EA3AC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97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5"/>
        <p:cNvGrpSpPr/>
        <p:nvPr/>
      </p:nvGrpSpPr>
      <p:grpSpPr>
        <a:xfrm>
          <a:off x="0" y="0"/>
          <a:ext cx="0" cy="0"/>
          <a:chOff x="0" y="0"/>
          <a:chExt cx="0" cy="0"/>
        </a:xfrm>
      </p:grpSpPr>
      <p:sp>
        <p:nvSpPr>
          <p:cNvPr id="2656" name="Google Shape;26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7" name="Google Shape;26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p:cNvGrpSpPr/>
        <p:nvPr/>
      </p:nvGrpSpPr>
      <p:grpSpPr>
        <a:xfrm>
          <a:off x="0" y="0"/>
          <a:ext cx="0" cy="0"/>
          <a:chOff x="0" y="0"/>
          <a:chExt cx="0" cy="0"/>
        </a:xfrm>
      </p:grpSpPr>
      <p:sp>
        <p:nvSpPr>
          <p:cNvPr id="2769" name="Google Shape;2769;gedfa3e31c0_2_20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0"/>
        <p:cNvGrpSpPr/>
        <p:nvPr/>
      </p:nvGrpSpPr>
      <p:grpSpPr>
        <a:xfrm>
          <a:off x="0" y="0"/>
          <a:ext cx="0" cy="0"/>
          <a:chOff x="0" y="0"/>
          <a:chExt cx="0" cy="0"/>
        </a:xfrm>
      </p:grpSpPr>
      <p:sp>
        <p:nvSpPr>
          <p:cNvPr id="2821" name="Google Shape;2821;gedfa3e31c0_2_20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2" name="Google Shape;2822;gedfa3e31c0_2_20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2"/>
        <p:cNvGrpSpPr/>
        <p:nvPr/>
      </p:nvGrpSpPr>
      <p:grpSpPr>
        <a:xfrm>
          <a:off x="0" y="0"/>
          <a:ext cx="0" cy="0"/>
          <a:chOff x="0" y="0"/>
          <a:chExt cx="0" cy="0"/>
        </a:xfrm>
      </p:grpSpPr>
      <p:sp>
        <p:nvSpPr>
          <p:cNvPr id="3513" name="Google Shape;3513;gedfa3e31c0_2_20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4" name="Google Shape;3514;gedfa3e31c0_2_20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4" y="-27"/>
            <a:ext cx="9143711" cy="5143338"/>
            <a:chOff x="597550" y="708125"/>
            <a:chExt cx="6449225" cy="4193850"/>
          </a:xfrm>
        </p:grpSpPr>
        <p:sp>
          <p:nvSpPr>
            <p:cNvPr id="10" name="Google Shape;10;p2"/>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txBox="1">
            <a:spLocks noGrp="1"/>
          </p:cNvSpPr>
          <p:nvPr>
            <p:ph type="ctrTitle"/>
          </p:nvPr>
        </p:nvSpPr>
        <p:spPr>
          <a:xfrm>
            <a:off x="1317600" y="1193625"/>
            <a:ext cx="6508800" cy="1724400"/>
          </a:xfrm>
          <a:prstGeom prst="rect">
            <a:avLst/>
          </a:prstGeom>
          <a:effectLst>
            <a:outerShdw blurRad="142875" algn="bl" rotWithShape="0">
              <a:schemeClr val="accent2">
                <a:alpha val="38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9" name="Google Shape;49;p2"/>
          <p:cNvSpPr txBox="1">
            <a:spLocks noGrp="1"/>
          </p:cNvSpPr>
          <p:nvPr>
            <p:ph type="subTitle" idx="1"/>
          </p:nvPr>
        </p:nvSpPr>
        <p:spPr>
          <a:xfrm>
            <a:off x="2298150" y="3376773"/>
            <a:ext cx="4547700" cy="306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50" name="Google Shape;50;p2"/>
          <p:cNvGrpSpPr/>
          <p:nvPr/>
        </p:nvGrpSpPr>
        <p:grpSpPr>
          <a:xfrm>
            <a:off x="-11" y="606814"/>
            <a:ext cx="1284435" cy="586800"/>
            <a:chOff x="-11" y="606814"/>
            <a:chExt cx="1284435" cy="586800"/>
          </a:xfrm>
        </p:grpSpPr>
        <p:sp>
          <p:nvSpPr>
            <p:cNvPr id="51" name="Google Shape;51;p2"/>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2"/>
            <p:cNvGrpSpPr/>
            <p:nvPr/>
          </p:nvGrpSpPr>
          <p:grpSpPr>
            <a:xfrm rot="10800000">
              <a:off x="-11" y="779178"/>
              <a:ext cx="883262" cy="242091"/>
              <a:chOff x="2300350" y="2601250"/>
              <a:chExt cx="2275275" cy="623625"/>
            </a:xfrm>
          </p:grpSpPr>
          <p:sp>
            <p:nvSpPr>
              <p:cNvPr id="53" name="Google Shape;53;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 name="Google Shape;59;p2"/>
          <p:cNvGrpSpPr/>
          <p:nvPr/>
        </p:nvGrpSpPr>
        <p:grpSpPr>
          <a:xfrm rot="5400000">
            <a:off x="85100" y="1849625"/>
            <a:ext cx="98902" cy="553090"/>
            <a:chOff x="4898850" y="4820550"/>
            <a:chExt cx="98902" cy="553090"/>
          </a:xfrm>
        </p:grpSpPr>
        <p:sp>
          <p:nvSpPr>
            <p:cNvPr id="60" name="Google Shape;60;p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1414555" y="3058729"/>
            <a:ext cx="2297800" cy="347400"/>
            <a:chOff x="-1414555" y="3058729"/>
            <a:chExt cx="2297800" cy="347400"/>
          </a:xfrm>
        </p:grpSpPr>
        <p:sp>
          <p:nvSpPr>
            <p:cNvPr id="66" name="Google Shape;66;p2"/>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2"/>
          <p:cNvGrpSpPr/>
          <p:nvPr/>
        </p:nvGrpSpPr>
        <p:grpSpPr>
          <a:xfrm flipH="1">
            <a:off x="-799254" y="4139005"/>
            <a:ext cx="1823016" cy="196994"/>
            <a:chOff x="7857346" y="4002005"/>
            <a:chExt cx="1823016" cy="196994"/>
          </a:xfrm>
        </p:grpSpPr>
        <p:sp>
          <p:nvSpPr>
            <p:cNvPr id="69" name="Google Shape;69;p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2"/>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2"/>
          <p:cNvGrpSpPr/>
          <p:nvPr/>
        </p:nvGrpSpPr>
        <p:grpSpPr>
          <a:xfrm>
            <a:off x="7812807" y="997962"/>
            <a:ext cx="1520982" cy="302065"/>
            <a:chOff x="5642557" y="-150670"/>
            <a:chExt cx="1520982" cy="302065"/>
          </a:xfrm>
        </p:grpSpPr>
        <p:sp>
          <p:nvSpPr>
            <p:cNvPr id="76" name="Google Shape;76;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2"/>
          <p:cNvGrpSpPr/>
          <p:nvPr/>
        </p:nvGrpSpPr>
        <p:grpSpPr>
          <a:xfrm>
            <a:off x="8495989" y="1713528"/>
            <a:ext cx="883262" cy="242091"/>
            <a:chOff x="2300350" y="2601250"/>
            <a:chExt cx="2275275" cy="623625"/>
          </a:xfrm>
        </p:grpSpPr>
        <p:sp>
          <p:nvSpPr>
            <p:cNvPr id="82" name="Google Shape;82;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2"/>
          <p:cNvGrpSpPr/>
          <p:nvPr/>
        </p:nvGrpSpPr>
        <p:grpSpPr>
          <a:xfrm>
            <a:off x="8267392" y="3231066"/>
            <a:ext cx="1105976" cy="133969"/>
            <a:chOff x="8183182" y="663852"/>
            <a:chExt cx="1475028" cy="178673"/>
          </a:xfrm>
        </p:grpSpPr>
        <p:grpSp>
          <p:nvGrpSpPr>
            <p:cNvPr id="89" name="Google Shape;89;p2"/>
            <p:cNvGrpSpPr/>
            <p:nvPr/>
          </p:nvGrpSpPr>
          <p:grpSpPr>
            <a:xfrm>
              <a:off x="8183182" y="774425"/>
              <a:ext cx="1178025" cy="68100"/>
              <a:chOff x="2024450" y="204150"/>
              <a:chExt cx="1178025" cy="68100"/>
            </a:xfrm>
          </p:grpSpPr>
          <p:sp>
            <p:nvSpPr>
              <p:cNvPr id="90" name="Google Shape;90;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2"/>
            <p:cNvGrpSpPr/>
            <p:nvPr/>
          </p:nvGrpSpPr>
          <p:grpSpPr>
            <a:xfrm>
              <a:off x="8480185" y="663852"/>
              <a:ext cx="1178025" cy="68100"/>
              <a:chOff x="2024450" y="204150"/>
              <a:chExt cx="1178025" cy="68100"/>
            </a:xfrm>
          </p:grpSpPr>
          <p:sp>
            <p:nvSpPr>
              <p:cNvPr id="101" name="Google Shape;101;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 name="Google Shape;111;p2"/>
          <p:cNvGrpSpPr/>
          <p:nvPr/>
        </p:nvGrpSpPr>
        <p:grpSpPr>
          <a:xfrm rot="5400000">
            <a:off x="8520259" y="3926674"/>
            <a:ext cx="302065" cy="1520982"/>
            <a:chOff x="-108754" y="2690919"/>
            <a:chExt cx="302065" cy="1520982"/>
          </a:xfrm>
        </p:grpSpPr>
        <p:sp>
          <p:nvSpPr>
            <p:cNvPr id="112" name="Google Shape;112;p2"/>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2"/>
          <p:cNvGrpSpPr/>
          <p:nvPr/>
        </p:nvGrpSpPr>
        <p:grpSpPr>
          <a:xfrm>
            <a:off x="1710357" y="-107958"/>
            <a:ext cx="1520982" cy="302065"/>
            <a:chOff x="5642557" y="-150670"/>
            <a:chExt cx="1520982" cy="302065"/>
          </a:xfrm>
        </p:grpSpPr>
        <p:sp>
          <p:nvSpPr>
            <p:cNvPr id="118" name="Google Shape;118;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2"/>
          <p:cNvGrpSpPr/>
          <p:nvPr/>
        </p:nvGrpSpPr>
        <p:grpSpPr>
          <a:xfrm>
            <a:off x="6420895" y="-1455296"/>
            <a:ext cx="347400" cy="2297800"/>
            <a:chOff x="6420895" y="-1455296"/>
            <a:chExt cx="347400" cy="2297800"/>
          </a:xfrm>
        </p:grpSpPr>
        <p:sp>
          <p:nvSpPr>
            <p:cNvPr id="124" name="Google Shape;124;p2"/>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2"/>
          <p:cNvSpPr/>
          <p:nvPr/>
        </p:nvSpPr>
        <p:spPr>
          <a:xfrm rot="10800000">
            <a:off x="1023762" y="43894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8"/>
        <p:cNvGrpSpPr/>
        <p:nvPr/>
      </p:nvGrpSpPr>
      <p:grpSpPr>
        <a:xfrm>
          <a:off x="0" y="0"/>
          <a:ext cx="0" cy="0"/>
          <a:chOff x="0" y="0"/>
          <a:chExt cx="0" cy="0"/>
        </a:xfrm>
      </p:grpSpPr>
      <p:grpSp>
        <p:nvGrpSpPr>
          <p:cNvPr id="679" name="Google Shape;679;p9"/>
          <p:cNvGrpSpPr/>
          <p:nvPr/>
        </p:nvGrpSpPr>
        <p:grpSpPr>
          <a:xfrm>
            <a:off x="-24" y="-27"/>
            <a:ext cx="9143711" cy="5143338"/>
            <a:chOff x="597550" y="708125"/>
            <a:chExt cx="6449225" cy="4193850"/>
          </a:xfrm>
        </p:grpSpPr>
        <p:sp>
          <p:nvSpPr>
            <p:cNvPr id="680" name="Google Shape;680;p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Google Shape;718;p9"/>
          <p:cNvSpPr txBox="1">
            <a:spLocks noGrp="1"/>
          </p:cNvSpPr>
          <p:nvPr>
            <p:ph type="subTitle" idx="1"/>
          </p:nvPr>
        </p:nvSpPr>
        <p:spPr>
          <a:xfrm>
            <a:off x="2399850" y="2366051"/>
            <a:ext cx="4344300" cy="1066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19" name="Google Shape;719;p9"/>
          <p:cNvSpPr txBox="1">
            <a:spLocks noGrp="1"/>
          </p:cNvSpPr>
          <p:nvPr>
            <p:ph type="title"/>
          </p:nvPr>
        </p:nvSpPr>
        <p:spPr>
          <a:xfrm>
            <a:off x="2399850" y="1723050"/>
            <a:ext cx="43443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20" name="Google Shape;720;p9"/>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1" name="Google Shape;721;p9"/>
          <p:cNvGrpSpPr/>
          <p:nvPr/>
        </p:nvGrpSpPr>
        <p:grpSpPr>
          <a:xfrm rot="10800000">
            <a:off x="-11" y="779178"/>
            <a:ext cx="883262" cy="242091"/>
            <a:chOff x="2300350" y="2601250"/>
            <a:chExt cx="2275275" cy="623625"/>
          </a:xfrm>
        </p:grpSpPr>
        <p:sp>
          <p:nvSpPr>
            <p:cNvPr id="722" name="Google Shape;722;p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8" name="Google Shape;728;p9"/>
          <p:cNvSpPr/>
          <p:nvPr/>
        </p:nvSpPr>
        <p:spPr>
          <a:xfrm rot="5400000">
            <a:off x="1495470"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9"/>
          <p:cNvSpPr/>
          <p:nvPr/>
        </p:nvSpPr>
        <p:spPr>
          <a:xfrm rot="5400000">
            <a:off x="1774770"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9"/>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1" name="Google Shape;731;p9"/>
          <p:cNvGrpSpPr/>
          <p:nvPr/>
        </p:nvGrpSpPr>
        <p:grpSpPr>
          <a:xfrm>
            <a:off x="-1414555" y="3287329"/>
            <a:ext cx="2297800" cy="347400"/>
            <a:chOff x="-1414555" y="3439729"/>
            <a:chExt cx="2297800" cy="347400"/>
          </a:xfrm>
        </p:grpSpPr>
        <p:sp>
          <p:nvSpPr>
            <p:cNvPr id="732" name="Google Shape;732;p9"/>
            <p:cNvSpPr/>
            <p:nvPr/>
          </p:nvSpPr>
          <p:spPr>
            <a:xfrm>
              <a:off x="-1414555" y="3719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9"/>
            <p:cNvSpPr/>
            <p:nvPr/>
          </p:nvSpPr>
          <p:spPr>
            <a:xfrm>
              <a:off x="-1111455" y="3439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9"/>
          <p:cNvGrpSpPr/>
          <p:nvPr/>
        </p:nvGrpSpPr>
        <p:grpSpPr>
          <a:xfrm>
            <a:off x="5512632" y="-116346"/>
            <a:ext cx="1520982" cy="302065"/>
            <a:chOff x="5642557" y="-150670"/>
            <a:chExt cx="1520982" cy="302065"/>
          </a:xfrm>
        </p:grpSpPr>
        <p:sp>
          <p:nvSpPr>
            <p:cNvPr id="735" name="Google Shape;735;p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9"/>
          <p:cNvGrpSpPr/>
          <p:nvPr/>
        </p:nvGrpSpPr>
        <p:grpSpPr>
          <a:xfrm rot="10800000" flipH="1">
            <a:off x="7918521" y="1923880"/>
            <a:ext cx="1823016" cy="296643"/>
            <a:chOff x="7857346" y="3902355"/>
            <a:chExt cx="1823016" cy="296643"/>
          </a:xfrm>
        </p:grpSpPr>
        <p:sp>
          <p:nvSpPr>
            <p:cNvPr id="741" name="Google Shape;741;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9"/>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9"/>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9"/>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9"/>
          <p:cNvGrpSpPr/>
          <p:nvPr/>
        </p:nvGrpSpPr>
        <p:grpSpPr>
          <a:xfrm flipH="1">
            <a:off x="-799254" y="2157805"/>
            <a:ext cx="1823016" cy="196994"/>
            <a:chOff x="7857346" y="4002005"/>
            <a:chExt cx="1823016" cy="196994"/>
          </a:xfrm>
        </p:grpSpPr>
        <p:sp>
          <p:nvSpPr>
            <p:cNvPr id="748" name="Google Shape;748;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9"/>
          <p:cNvGrpSpPr/>
          <p:nvPr/>
        </p:nvGrpSpPr>
        <p:grpSpPr>
          <a:xfrm>
            <a:off x="8331253" y="3180067"/>
            <a:ext cx="1105976" cy="133969"/>
            <a:chOff x="8183182" y="663852"/>
            <a:chExt cx="1475028" cy="178673"/>
          </a:xfrm>
        </p:grpSpPr>
        <p:grpSp>
          <p:nvGrpSpPr>
            <p:cNvPr id="752" name="Google Shape;752;p9"/>
            <p:cNvGrpSpPr/>
            <p:nvPr/>
          </p:nvGrpSpPr>
          <p:grpSpPr>
            <a:xfrm>
              <a:off x="8183182" y="774425"/>
              <a:ext cx="1178025" cy="68100"/>
              <a:chOff x="2024450" y="204150"/>
              <a:chExt cx="1178025" cy="68100"/>
            </a:xfrm>
          </p:grpSpPr>
          <p:sp>
            <p:nvSpPr>
              <p:cNvPr id="753" name="Google Shape;753;p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9"/>
            <p:cNvGrpSpPr/>
            <p:nvPr/>
          </p:nvGrpSpPr>
          <p:grpSpPr>
            <a:xfrm>
              <a:off x="8480185" y="663852"/>
              <a:ext cx="1178025" cy="68100"/>
              <a:chOff x="2024450" y="204150"/>
              <a:chExt cx="1178025" cy="68100"/>
            </a:xfrm>
          </p:grpSpPr>
          <p:sp>
            <p:nvSpPr>
              <p:cNvPr id="764" name="Google Shape;764;p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74" name="Google Shape;774;p9"/>
          <p:cNvGrpSpPr/>
          <p:nvPr/>
        </p:nvGrpSpPr>
        <p:grpSpPr>
          <a:xfrm rot="5400000">
            <a:off x="85100" y="4288025"/>
            <a:ext cx="98902" cy="553090"/>
            <a:chOff x="4898850" y="4820550"/>
            <a:chExt cx="98902" cy="553090"/>
          </a:xfrm>
        </p:grpSpPr>
        <p:sp>
          <p:nvSpPr>
            <p:cNvPr id="775" name="Google Shape;775;p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2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2">
  <p:cSld name="BLANK_8">
    <p:spTree>
      <p:nvGrpSpPr>
        <p:cNvPr id="1" name="Shape 1223"/>
        <p:cNvGrpSpPr/>
        <p:nvPr/>
      </p:nvGrpSpPr>
      <p:grpSpPr>
        <a:xfrm>
          <a:off x="0" y="0"/>
          <a:ext cx="0" cy="0"/>
          <a:chOff x="0" y="0"/>
          <a:chExt cx="0" cy="0"/>
        </a:xfrm>
      </p:grpSpPr>
      <p:grpSp>
        <p:nvGrpSpPr>
          <p:cNvPr id="1224" name="Google Shape;1224;p16"/>
          <p:cNvGrpSpPr/>
          <p:nvPr/>
        </p:nvGrpSpPr>
        <p:grpSpPr>
          <a:xfrm>
            <a:off x="-24" y="-27"/>
            <a:ext cx="9143711" cy="5143338"/>
            <a:chOff x="597550" y="708125"/>
            <a:chExt cx="6449225" cy="4193850"/>
          </a:xfrm>
        </p:grpSpPr>
        <p:sp>
          <p:nvSpPr>
            <p:cNvPr id="1225" name="Google Shape;1225;p16"/>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6"/>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6"/>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6"/>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6"/>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6"/>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6"/>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6"/>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6"/>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6"/>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6"/>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6"/>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6"/>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6"/>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6"/>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6"/>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6"/>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6"/>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6"/>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6"/>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6"/>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6"/>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6"/>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6"/>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6"/>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6"/>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6"/>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6"/>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6"/>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6"/>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6"/>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6"/>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6"/>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6"/>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6"/>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6"/>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6"/>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6"/>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3" name="Google Shape;1263;p16"/>
          <p:cNvSpPr txBox="1">
            <a:spLocks noGrp="1"/>
          </p:cNvSpPr>
          <p:nvPr>
            <p:ph type="title"/>
          </p:nvPr>
        </p:nvSpPr>
        <p:spPr>
          <a:xfrm>
            <a:off x="713100" y="2405675"/>
            <a:ext cx="75834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64" name="Google Shape;1264;p16"/>
          <p:cNvSpPr txBox="1">
            <a:spLocks noGrp="1"/>
          </p:cNvSpPr>
          <p:nvPr>
            <p:ph type="subTitle" idx="1"/>
          </p:nvPr>
        </p:nvSpPr>
        <p:spPr>
          <a:xfrm>
            <a:off x="3567000" y="3415875"/>
            <a:ext cx="4729500" cy="393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65" name="Google Shape;1265;p16"/>
          <p:cNvSpPr txBox="1">
            <a:spLocks noGrp="1"/>
          </p:cNvSpPr>
          <p:nvPr>
            <p:ph type="title" idx="2" hasCustomPrompt="1"/>
          </p:nvPr>
        </p:nvSpPr>
        <p:spPr>
          <a:xfrm>
            <a:off x="5961000" y="1484975"/>
            <a:ext cx="23355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algn="r" rtl="0">
              <a:spcBef>
                <a:spcPts val="0"/>
              </a:spcBef>
              <a:spcAft>
                <a:spcPts val="0"/>
              </a:spcAft>
              <a:buClr>
                <a:schemeClr val="accent2"/>
              </a:buClr>
              <a:buSzPts val="8000"/>
              <a:buNone/>
              <a:defRPr sz="8000">
                <a:solidFill>
                  <a:schemeClr val="accent2"/>
                </a:solidFill>
              </a:defRPr>
            </a:lvl1pPr>
            <a:lvl2pPr lvl="1" algn="ctr" rtl="0">
              <a:spcBef>
                <a:spcPts val="0"/>
              </a:spcBef>
              <a:spcAft>
                <a:spcPts val="0"/>
              </a:spcAft>
              <a:buClr>
                <a:schemeClr val="accent2"/>
              </a:buClr>
              <a:buSzPts val="8000"/>
              <a:buNone/>
              <a:defRPr sz="8000">
                <a:solidFill>
                  <a:schemeClr val="accent2"/>
                </a:solidFill>
              </a:defRPr>
            </a:lvl2pPr>
            <a:lvl3pPr lvl="2" algn="ctr" rtl="0">
              <a:spcBef>
                <a:spcPts val="0"/>
              </a:spcBef>
              <a:spcAft>
                <a:spcPts val="0"/>
              </a:spcAft>
              <a:buClr>
                <a:schemeClr val="accent2"/>
              </a:buClr>
              <a:buSzPts val="8000"/>
              <a:buNone/>
              <a:defRPr sz="8000">
                <a:solidFill>
                  <a:schemeClr val="accent2"/>
                </a:solidFill>
              </a:defRPr>
            </a:lvl3pPr>
            <a:lvl4pPr lvl="3" algn="ctr" rtl="0">
              <a:spcBef>
                <a:spcPts val="0"/>
              </a:spcBef>
              <a:spcAft>
                <a:spcPts val="0"/>
              </a:spcAft>
              <a:buClr>
                <a:schemeClr val="accent2"/>
              </a:buClr>
              <a:buSzPts val="8000"/>
              <a:buNone/>
              <a:defRPr sz="8000">
                <a:solidFill>
                  <a:schemeClr val="accent2"/>
                </a:solidFill>
              </a:defRPr>
            </a:lvl4pPr>
            <a:lvl5pPr lvl="4" algn="ctr" rtl="0">
              <a:spcBef>
                <a:spcPts val="0"/>
              </a:spcBef>
              <a:spcAft>
                <a:spcPts val="0"/>
              </a:spcAft>
              <a:buClr>
                <a:schemeClr val="accent2"/>
              </a:buClr>
              <a:buSzPts val="8000"/>
              <a:buNone/>
              <a:defRPr sz="8000">
                <a:solidFill>
                  <a:schemeClr val="accent2"/>
                </a:solidFill>
              </a:defRPr>
            </a:lvl5pPr>
            <a:lvl6pPr lvl="5" algn="ctr" rtl="0">
              <a:spcBef>
                <a:spcPts val="0"/>
              </a:spcBef>
              <a:spcAft>
                <a:spcPts val="0"/>
              </a:spcAft>
              <a:buClr>
                <a:schemeClr val="accent2"/>
              </a:buClr>
              <a:buSzPts val="8000"/>
              <a:buNone/>
              <a:defRPr sz="8000">
                <a:solidFill>
                  <a:schemeClr val="accent2"/>
                </a:solidFill>
              </a:defRPr>
            </a:lvl6pPr>
            <a:lvl7pPr lvl="6" algn="ctr" rtl="0">
              <a:spcBef>
                <a:spcPts val="0"/>
              </a:spcBef>
              <a:spcAft>
                <a:spcPts val="0"/>
              </a:spcAft>
              <a:buClr>
                <a:schemeClr val="accent2"/>
              </a:buClr>
              <a:buSzPts val="8000"/>
              <a:buNone/>
              <a:defRPr sz="8000">
                <a:solidFill>
                  <a:schemeClr val="accent2"/>
                </a:solidFill>
              </a:defRPr>
            </a:lvl7pPr>
            <a:lvl8pPr lvl="7" algn="ctr" rtl="0">
              <a:spcBef>
                <a:spcPts val="0"/>
              </a:spcBef>
              <a:spcAft>
                <a:spcPts val="0"/>
              </a:spcAft>
              <a:buClr>
                <a:schemeClr val="accent2"/>
              </a:buClr>
              <a:buSzPts val="8000"/>
              <a:buNone/>
              <a:defRPr sz="8000">
                <a:solidFill>
                  <a:schemeClr val="accent2"/>
                </a:solidFill>
              </a:defRPr>
            </a:lvl8pPr>
            <a:lvl9pPr lvl="8" algn="ctr" rtl="0">
              <a:spcBef>
                <a:spcPts val="0"/>
              </a:spcBef>
              <a:spcAft>
                <a:spcPts val="0"/>
              </a:spcAft>
              <a:buClr>
                <a:schemeClr val="accent2"/>
              </a:buClr>
              <a:buSzPts val="8000"/>
              <a:buNone/>
              <a:defRPr sz="8000">
                <a:solidFill>
                  <a:schemeClr val="accent2"/>
                </a:solidFill>
              </a:defRPr>
            </a:lvl9pPr>
          </a:lstStyle>
          <a:p>
            <a:r>
              <a:t>xx%</a:t>
            </a:r>
          </a:p>
        </p:txBody>
      </p:sp>
      <p:sp>
        <p:nvSpPr>
          <p:cNvPr id="1266" name="Google Shape;1266;p16"/>
          <p:cNvSpPr/>
          <p:nvPr/>
        </p:nvSpPr>
        <p:spPr>
          <a:xfrm rot="5400000">
            <a:off x="8206161" y="418730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6"/>
          <p:cNvSpPr/>
          <p:nvPr/>
        </p:nvSpPr>
        <p:spPr>
          <a:xfrm rot="-5400000">
            <a:off x="348812" y="4104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8" name="Google Shape;1268;p16"/>
          <p:cNvGrpSpPr/>
          <p:nvPr/>
        </p:nvGrpSpPr>
        <p:grpSpPr>
          <a:xfrm rot="10800000">
            <a:off x="-11" y="931578"/>
            <a:ext cx="883262" cy="242091"/>
            <a:chOff x="2300350" y="2601250"/>
            <a:chExt cx="2275275" cy="623625"/>
          </a:xfrm>
        </p:grpSpPr>
        <p:sp>
          <p:nvSpPr>
            <p:cNvPr id="1269" name="Google Shape;1269;p1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16"/>
          <p:cNvGrpSpPr/>
          <p:nvPr/>
        </p:nvGrpSpPr>
        <p:grpSpPr>
          <a:xfrm rot="5400000">
            <a:off x="85100" y="1849625"/>
            <a:ext cx="98902" cy="553090"/>
            <a:chOff x="4898850" y="4820550"/>
            <a:chExt cx="98902" cy="553090"/>
          </a:xfrm>
        </p:grpSpPr>
        <p:sp>
          <p:nvSpPr>
            <p:cNvPr id="1276" name="Google Shape;1276;p1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16"/>
          <p:cNvGrpSpPr/>
          <p:nvPr/>
        </p:nvGrpSpPr>
        <p:grpSpPr>
          <a:xfrm>
            <a:off x="-1414555" y="3058729"/>
            <a:ext cx="2297800" cy="347400"/>
            <a:chOff x="-1414555" y="3058729"/>
            <a:chExt cx="2297800" cy="347400"/>
          </a:xfrm>
        </p:grpSpPr>
        <p:sp>
          <p:nvSpPr>
            <p:cNvPr id="1282" name="Google Shape;1282;p16"/>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6"/>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4" name="Google Shape;1284;p16"/>
          <p:cNvSpPr/>
          <p:nvPr/>
        </p:nvSpPr>
        <p:spPr>
          <a:xfrm rot="10800000">
            <a:off x="568018" y="38590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5" name="Google Shape;1285;p16"/>
          <p:cNvGrpSpPr/>
          <p:nvPr/>
        </p:nvGrpSpPr>
        <p:grpSpPr>
          <a:xfrm rot="5400000">
            <a:off x="7927205" y="4153629"/>
            <a:ext cx="1823016" cy="296643"/>
            <a:chOff x="7857346" y="3902355"/>
            <a:chExt cx="1823016" cy="296643"/>
          </a:xfrm>
        </p:grpSpPr>
        <p:sp>
          <p:nvSpPr>
            <p:cNvPr id="1286" name="Google Shape;1286;p16"/>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6"/>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6"/>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6"/>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6"/>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6"/>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2" name="Google Shape;1292;p16"/>
          <p:cNvGrpSpPr/>
          <p:nvPr/>
        </p:nvGrpSpPr>
        <p:grpSpPr>
          <a:xfrm>
            <a:off x="2610895" y="-1455296"/>
            <a:ext cx="347400" cy="2297800"/>
            <a:chOff x="2610895" y="-1455296"/>
            <a:chExt cx="347400" cy="2297800"/>
          </a:xfrm>
        </p:grpSpPr>
        <p:sp>
          <p:nvSpPr>
            <p:cNvPr id="1293" name="Google Shape;1293;p16"/>
            <p:cNvSpPr/>
            <p:nvPr/>
          </p:nvSpPr>
          <p:spPr>
            <a:xfrm rot="5400000">
              <a:off x="164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6"/>
            <p:cNvSpPr/>
            <p:nvPr/>
          </p:nvSpPr>
          <p:spPr>
            <a:xfrm rot="5400000">
              <a:off x="192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5" name="Google Shape;1295;p16"/>
          <p:cNvSpPr/>
          <p:nvPr/>
        </p:nvSpPr>
        <p:spPr>
          <a:xfrm rot="10800000" flipH="1">
            <a:off x="2358070" y="4766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7" name="Google Shape;1297;p16"/>
          <p:cNvGrpSpPr/>
          <p:nvPr/>
        </p:nvGrpSpPr>
        <p:grpSpPr>
          <a:xfrm>
            <a:off x="5373295" y="-112914"/>
            <a:ext cx="1520982" cy="302065"/>
            <a:chOff x="5642557" y="-150670"/>
            <a:chExt cx="1520982" cy="302065"/>
          </a:xfrm>
        </p:grpSpPr>
        <p:sp>
          <p:nvSpPr>
            <p:cNvPr id="1298" name="Google Shape;1298;p16"/>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6"/>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6"/>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6"/>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6"/>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BLANK_9">
    <p:spTree>
      <p:nvGrpSpPr>
        <p:cNvPr id="1" name="Shape 1303"/>
        <p:cNvGrpSpPr/>
        <p:nvPr/>
      </p:nvGrpSpPr>
      <p:grpSpPr>
        <a:xfrm>
          <a:off x="0" y="0"/>
          <a:ext cx="0" cy="0"/>
          <a:chOff x="0" y="0"/>
          <a:chExt cx="0" cy="0"/>
        </a:xfrm>
      </p:grpSpPr>
      <p:grpSp>
        <p:nvGrpSpPr>
          <p:cNvPr id="1304" name="Google Shape;1304;p17"/>
          <p:cNvGrpSpPr/>
          <p:nvPr/>
        </p:nvGrpSpPr>
        <p:grpSpPr>
          <a:xfrm>
            <a:off x="-24" y="-27"/>
            <a:ext cx="9143711" cy="5143338"/>
            <a:chOff x="597550" y="708125"/>
            <a:chExt cx="6449225" cy="4193850"/>
          </a:xfrm>
        </p:grpSpPr>
        <p:sp>
          <p:nvSpPr>
            <p:cNvPr id="1305" name="Google Shape;1305;p17"/>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7"/>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7"/>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7"/>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7"/>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7"/>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7"/>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7"/>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7"/>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7"/>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7"/>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7"/>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7"/>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7"/>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7"/>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7"/>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7"/>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7"/>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7"/>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7"/>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7"/>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7"/>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7"/>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7"/>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7"/>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7"/>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7"/>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7"/>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7"/>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7"/>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7"/>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7"/>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7"/>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7"/>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7"/>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7"/>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7"/>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7"/>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3" name="Google Shape;1343;p17"/>
          <p:cNvSpPr txBox="1">
            <a:spLocks noGrp="1"/>
          </p:cNvSpPr>
          <p:nvPr>
            <p:ph type="title"/>
          </p:nvPr>
        </p:nvSpPr>
        <p:spPr>
          <a:xfrm>
            <a:off x="713100" y="1723050"/>
            <a:ext cx="4401600" cy="572700"/>
          </a:xfrm>
          <a:prstGeom prst="rect">
            <a:avLst/>
          </a:prstGeom>
          <a:effectLst>
            <a:outerShdw blurRad="157163" algn="bl" rotWithShape="0">
              <a:schemeClr val="accen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44" name="Google Shape;1344;p17"/>
          <p:cNvSpPr txBox="1">
            <a:spLocks noGrp="1"/>
          </p:cNvSpPr>
          <p:nvPr>
            <p:ph type="subTitle" idx="1"/>
          </p:nvPr>
        </p:nvSpPr>
        <p:spPr>
          <a:xfrm>
            <a:off x="713100" y="2366050"/>
            <a:ext cx="4401600" cy="106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345" name="Google Shape;1345;p17"/>
          <p:cNvGrpSpPr/>
          <p:nvPr/>
        </p:nvGrpSpPr>
        <p:grpSpPr>
          <a:xfrm>
            <a:off x="8137507" y="-109362"/>
            <a:ext cx="586800" cy="1284435"/>
            <a:chOff x="8137507" y="-109362"/>
            <a:chExt cx="586800" cy="1284435"/>
          </a:xfrm>
        </p:grpSpPr>
        <p:sp>
          <p:nvSpPr>
            <p:cNvPr id="1346" name="Google Shape;1346;p17"/>
            <p:cNvSpPr/>
            <p:nvPr/>
          </p:nvSpPr>
          <p:spPr>
            <a:xfrm>
              <a:off x="8137507" y="-109352"/>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7" name="Google Shape;1347;p17"/>
            <p:cNvGrpSpPr/>
            <p:nvPr/>
          </p:nvGrpSpPr>
          <p:grpSpPr>
            <a:xfrm rot="-5400000">
              <a:off x="7989266" y="211224"/>
              <a:ext cx="883262" cy="242091"/>
              <a:chOff x="2300350" y="2601250"/>
              <a:chExt cx="2275275" cy="623625"/>
            </a:xfrm>
          </p:grpSpPr>
          <p:sp>
            <p:nvSpPr>
              <p:cNvPr id="1348" name="Google Shape;1348;p1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54" name="Google Shape;1354;p17"/>
          <p:cNvGrpSpPr/>
          <p:nvPr/>
        </p:nvGrpSpPr>
        <p:grpSpPr>
          <a:xfrm>
            <a:off x="2517607" y="-116370"/>
            <a:ext cx="1520982" cy="302065"/>
            <a:chOff x="5642557" y="-150670"/>
            <a:chExt cx="1520982" cy="302065"/>
          </a:xfrm>
        </p:grpSpPr>
        <p:sp>
          <p:nvSpPr>
            <p:cNvPr id="1355" name="Google Shape;1355;p1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0" name="Google Shape;1360;p17"/>
          <p:cNvSpPr/>
          <p:nvPr/>
        </p:nvSpPr>
        <p:spPr>
          <a:xfrm rot="-5400000">
            <a:off x="341629"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1" name="Google Shape;1361;p17"/>
          <p:cNvGrpSpPr/>
          <p:nvPr/>
        </p:nvGrpSpPr>
        <p:grpSpPr>
          <a:xfrm>
            <a:off x="4913901" y="675155"/>
            <a:ext cx="1252897" cy="51000"/>
            <a:chOff x="2915381" y="4104819"/>
            <a:chExt cx="1252897" cy="51000"/>
          </a:xfrm>
        </p:grpSpPr>
        <p:sp>
          <p:nvSpPr>
            <p:cNvPr id="1362" name="Google Shape;1362;p1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6" name="Google Shape;1376;p17"/>
          <p:cNvSpPr/>
          <p:nvPr/>
        </p:nvSpPr>
        <p:spPr>
          <a:xfrm rot="5400000">
            <a:off x="8208387" y="420412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7"/>
          <p:cNvSpPr/>
          <p:nvPr/>
        </p:nvSpPr>
        <p:spPr>
          <a:xfrm rot="10800000">
            <a:off x="1362311" y="4240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8" name="Google Shape;1378;p17"/>
          <p:cNvGrpSpPr/>
          <p:nvPr/>
        </p:nvGrpSpPr>
        <p:grpSpPr>
          <a:xfrm>
            <a:off x="5600407" y="4993736"/>
            <a:ext cx="1520982" cy="302065"/>
            <a:chOff x="5642557" y="-150670"/>
            <a:chExt cx="1520982" cy="302065"/>
          </a:xfrm>
        </p:grpSpPr>
        <p:sp>
          <p:nvSpPr>
            <p:cNvPr id="1379" name="Google Shape;1379;p1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4" name="Google Shape;1384;p17"/>
          <p:cNvGrpSpPr/>
          <p:nvPr/>
        </p:nvGrpSpPr>
        <p:grpSpPr>
          <a:xfrm rot="5400000">
            <a:off x="8900" y="1773425"/>
            <a:ext cx="98902" cy="553090"/>
            <a:chOff x="4898850" y="4820550"/>
            <a:chExt cx="98902" cy="553090"/>
          </a:xfrm>
        </p:grpSpPr>
        <p:sp>
          <p:nvSpPr>
            <p:cNvPr id="1385" name="Google Shape;1385;p1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3">
    <p:spTree>
      <p:nvGrpSpPr>
        <p:cNvPr id="1" name="Shape 2449"/>
        <p:cNvGrpSpPr/>
        <p:nvPr/>
      </p:nvGrpSpPr>
      <p:grpSpPr>
        <a:xfrm>
          <a:off x="0" y="0"/>
          <a:ext cx="0" cy="0"/>
          <a:chOff x="0" y="0"/>
          <a:chExt cx="0" cy="0"/>
        </a:xfrm>
      </p:grpSpPr>
      <p:grpSp>
        <p:nvGrpSpPr>
          <p:cNvPr id="2450" name="Google Shape;2450;p28"/>
          <p:cNvGrpSpPr/>
          <p:nvPr/>
        </p:nvGrpSpPr>
        <p:grpSpPr>
          <a:xfrm>
            <a:off x="-24" y="-27"/>
            <a:ext cx="9143711" cy="5143338"/>
            <a:chOff x="597550" y="708125"/>
            <a:chExt cx="6449225" cy="4193850"/>
          </a:xfrm>
        </p:grpSpPr>
        <p:sp>
          <p:nvSpPr>
            <p:cNvPr id="2451" name="Google Shape;2451;p2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9" name="Google Shape;2489;p28"/>
          <p:cNvGrpSpPr/>
          <p:nvPr/>
        </p:nvGrpSpPr>
        <p:grpSpPr>
          <a:xfrm rot="5400000">
            <a:off x="85100" y="1849625"/>
            <a:ext cx="98902" cy="553090"/>
            <a:chOff x="4898850" y="4820550"/>
            <a:chExt cx="98902" cy="553090"/>
          </a:xfrm>
        </p:grpSpPr>
        <p:sp>
          <p:nvSpPr>
            <p:cNvPr id="2490" name="Google Shape;2490;p2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5" name="Google Shape;2495;p28"/>
          <p:cNvGrpSpPr/>
          <p:nvPr/>
        </p:nvGrpSpPr>
        <p:grpSpPr>
          <a:xfrm flipH="1">
            <a:off x="-839729" y="2843530"/>
            <a:ext cx="1823016" cy="196994"/>
            <a:chOff x="7857346" y="4002005"/>
            <a:chExt cx="1823016" cy="196994"/>
          </a:xfrm>
        </p:grpSpPr>
        <p:sp>
          <p:nvSpPr>
            <p:cNvPr id="2496" name="Google Shape;2496;p2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28"/>
          <p:cNvSpPr/>
          <p:nvPr/>
        </p:nvSpPr>
        <p:spPr>
          <a:xfrm rot="5400000">
            <a:off x="8206149"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8"/>
          <p:cNvSpPr/>
          <p:nvPr/>
        </p:nvSpPr>
        <p:spPr>
          <a:xfrm>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1" name="Google Shape;2501;p28"/>
          <p:cNvGrpSpPr/>
          <p:nvPr/>
        </p:nvGrpSpPr>
        <p:grpSpPr>
          <a:xfrm>
            <a:off x="8267392" y="3231066"/>
            <a:ext cx="1105976" cy="133969"/>
            <a:chOff x="8183182" y="663852"/>
            <a:chExt cx="1475028" cy="178673"/>
          </a:xfrm>
        </p:grpSpPr>
        <p:grpSp>
          <p:nvGrpSpPr>
            <p:cNvPr id="2502" name="Google Shape;2502;p28"/>
            <p:cNvGrpSpPr/>
            <p:nvPr/>
          </p:nvGrpSpPr>
          <p:grpSpPr>
            <a:xfrm>
              <a:off x="8183182" y="774425"/>
              <a:ext cx="1178025" cy="68100"/>
              <a:chOff x="2024450" y="204150"/>
              <a:chExt cx="1178025" cy="68100"/>
            </a:xfrm>
          </p:grpSpPr>
          <p:sp>
            <p:nvSpPr>
              <p:cNvPr id="2503" name="Google Shape;2503;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3" name="Google Shape;2513;p28"/>
            <p:cNvGrpSpPr/>
            <p:nvPr/>
          </p:nvGrpSpPr>
          <p:grpSpPr>
            <a:xfrm>
              <a:off x="8480185" y="663852"/>
              <a:ext cx="1178025" cy="68100"/>
              <a:chOff x="2024450" y="204150"/>
              <a:chExt cx="1178025" cy="68100"/>
            </a:xfrm>
          </p:grpSpPr>
          <p:sp>
            <p:nvSpPr>
              <p:cNvPr id="2514" name="Google Shape;2514;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4" name="Google Shape;2524;p28"/>
          <p:cNvGrpSpPr/>
          <p:nvPr/>
        </p:nvGrpSpPr>
        <p:grpSpPr>
          <a:xfrm flipH="1">
            <a:off x="4834557" y="-107958"/>
            <a:ext cx="1520982" cy="302065"/>
            <a:chOff x="5642557" y="-150670"/>
            <a:chExt cx="1520982" cy="302065"/>
          </a:xfrm>
        </p:grpSpPr>
        <p:sp>
          <p:nvSpPr>
            <p:cNvPr id="2525" name="Google Shape;2525;p2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0" name="Google Shape;2530;p28"/>
          <p:cNvGrpSpPr/>
          <p:nvPr/>
        </p:nvGrpSpPr>
        <p:grpSpPr>
          <a:xfrm>
            <a:off x="635870" y="-1455296"/>
            <a:ext cx="347400" cy="2297800"/>
            <a:chOff x="6420895" y="-1455296"/>
            <a:chExt cx="347400" cy="2297800"/>
          </a:xfrm>
        </p:grpSpPr>
        <p:sp>
          <p:nvSpPr>
            <p:cNvPr id="2531" name="Google Shape;2531;p28"/>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8"/>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3" name="Google Shape;2533;p28"/>
          <p:cNvSpPr/>
          <p:nvPr/>
        </p:nvSpPr>
        <p:spPr>
          <a:xfrm rot="-5400000">
            <a:off x="348812" y="420768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4" name="Google Shape;2534;p28"/>
          <p:cNvGrpSpPr/>
          <p:nvPr/>
        </p:nvGrpSpPr>
        <p:grpSpPr>
          <a:xfrm>
            <a:off x="333809" y="4164674"/>
            <a:ext cx="302065" cy="1520982"/>
            <a:chOff x="-108754" y="2690919"/>
            <a:chExt cx="302065" cy="1520982"/>
          </a:xfrm>
        </p:grpSpPr>
        <p:sp>
          <p:nvSpPr>
            <p:cNvPr id="2535" name="Google Shape;2535;p2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0" name="Google Shape;2540;p28"/>
          <p:cNvGrpSpPr/>
          <p:nvPr/>
        </p:nvGrpSpPr>
        <p:grpSpPr>
          <a:xfrm>
            <a:off x="8490114" y="2144503"/>
            <a:ext cx="883262" cy="242091"/>
            <a:chOff x="2300350" y="2601250"/>
            <a:chExt cx="2275275" cy="623625"/>
          </a:xfrm>
        </p:grpSpPr>
        <p:sp>
          <p:nvSpPr>
            <p:cNvPr id="2541" name="Google Shape;2541;p2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2">
    <p:spTree>
      <p:nvGrpSpPr>
        <p:cNvPr id="1" name="Shape 2547"/>
        <p:cNvGrpSpPr/>
        <p:nvPr/>
      </p:nvGrpSpPr>
      <p:grpSpPr>
        <a:xfrm>
          <a:off x="0" y="0"/>
          <a:ext cx="0" cy="0"/>
          <a:chOff x="0" y="0"/>
          <a:chExt cx="0" cy="0"/>
        </a:xfrm>
      </p:grpSpPr>
      <p:grpSp>
        <p:nvGrpSpPr>
          <p:cNvPr id="2548" name="Google Shape;2548;p29"/>
          <p:cNvGrpSpPr/>
          <p:nvPr/>
        </p:nvGrpSpPr>
        <p:grpSpPr>
          <a:xfrm>
            <a:off x="-24" y="-27"/>
            <a:ext cx="9143711" cy="5143338"/>
            <a:chOff x="597550" y="708125"/>
            <a:chExt cx="6449225" cy="4193850"/>
          </a:xfrm>
        </p:grpSpPr>
        <p:sp>
          <p:nvSpPr>
            <p:cNvPr id="2549" name="Google Shape;2549;p2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7" name="Google Shape;2587;p29"/>
          <p:cNvGrpSpPr/>
          <p:nvPr/>
        </p:nvGrpSpPr>
        <p:grpSpPr>
          <a:xfrm rot="5400000">
            <a:off x="85100" y="782825"/>
            <a:ext cx="98902" cy="553090"/>
            <a:chOff x="4898850" y="4820550"/>
            <a:chExt cx="98902" cy="553090"/>
          </a:xfrm>
        </p:grpSpPr>
        <p:sp>
          <p:nvSpPr>
            <p:cNvPr id="2588" name="Google Shape;2588;p2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3" name="Google Shape;2593;p29"/>
          <p:cNvGrpSpPr/>
          <p:nvPr/>
        </p:nvGrpSpPr>
        <p:grpSpPr>
          <a:xfrm>
            <a:off x="-1414555" y="1991929"/>
            <a:ext cx="2297800" cy="347400"/>
            <a:chOff x="-1414555" y="3058729"/>
            <a:chExt cx="2297800" cy="347400"/>
          </a:xfrm>
        </p:grpSpPr>
        <p:sp>
          <p:nvSpPr>
            <p:cNvPr id="2594" name="Google Shape;2594;p29"/>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9"/>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6" name="Google Shape;2596;p29"/>
          <p:cNvGrpSpPr/>
          <p:nvPr/>
        </p:nvGrpSpPr>
        <p:grpSpPr>
          <a:xfrm flipH="1">
            <a:off x="-799254" y="3300805"/>
            <a:ext cx="1823016" cy="196994"/>
            <a:chOff x="7857346" y="4002005"/>
            <a:chExt cx="1823016" cy="196994"/>
          </a:xfrm>
        </p:grpSpPr>
        <p:sp>
          <p:nvSpPr>
            <p:cNvPr id="2597" name="Google Shape;2597;p2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0" name="Google Shape;2600;p29"/>
          <p:cNvSpPr/>
          <p:nvPr/>
        </p:nvSpPr>
        <p:spPr>
          <a:xfrm rot="5400000">
            <a:off x="8204801" y="-34943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9"/>
          <p:cNvSpPr/>
          <p:nvPr/>
        </p:nvSpPr>
        <p:spPr>
          <a:xfrm rot="10800000">
            <a:off x="7736612" y="4392838"/>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2" name="Google Shape;2602;p29"/>
          <p:cNvGrpSpPr/>
          <p:nvPr/>
        </p:nvGrpSpPr>
        <p:grpSpPr>
          <a:xfrm rot="5400000">
            <a:off x="8288664" y="2674962"/>
            <a:ext cx="883262" cy="242091"/>
            <a:chOff x="2300350" y="2601250"/>
            <a:chExt cx="2275275" cy="623625"/>
          </a:xfrm>
        </p:grpSpPr>
        <p:sp>
          <p:nvSpPr>
            <p:cNvPr id="2603" name="Google Shape;2603;p2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9" name="Google Shape;2609;p29"/>
          <p:cNvGrpSpPr/>
          <p:nvPr/>
        </p:nvGrpSpPr>
        <p:grpSpPr>
          <a:xfrm>
            <a:off x="8533046" y="-288388"/>
            <a:ext cx="302065" cy="1520982"/>
            <a:chOff x="-108754" y="2690919"/>
            <a:chExt cx="302065" cy="1520982"/>
          </a:xfrm>
        </p:grpSpPr>
        <p:sp>
          <p:nvSpPr>
            <p:cNvPr id="2610" name="Google Shape;2610;p29"/>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9"/>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9"/>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9"/>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9"/>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5" name="Google Shape;2615;p29"/>
          <p:cNvGrpSpPr/>
          <p:nvPr/>
        </p:nvGrpSpPr>
        <p:grpSpPr>
          <a:xfrm>
            <a:off x="1176957" y="-107958"/>
            <a:ext cx="1520982" cy="302065"/>
            <a:chOff x="5642557" y="-150670"/>
            <a:chExt cx="1520982" cy="302065"/>
          </a:xfrm>
        </p:grpSpPr>
        <p:sp>
          <p:nvSpPr>
            <p:cNvPr id="2616" name="Google Shape;2616;p2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1" name="Google Shape;2621;p29"/>
          <p:cNvGrpSpPr/>
          <p:nvPr/>
        </p:nvGrpSpPr>
        <p:grpSpPr>
          <a:xfrm>
            <a:off x="6420895" y="-1455296"/>
            <a:ext cx="347400" cy="2297800"/>
            <a:chOff x="6420895" y="-1455296"/>
            <a:chExt cx="347400" cy="2297800"/>
          </a:xfrm>
        </p:grpSpPr>
        <p:sp>
          <p:nvSpPr>
            <p:cNvPr id="2622" name="Google Shape;2622;p29"/>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9"/>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4" name="Google Shape;2624;p29"/>
          <p:cNvGrpSpPr/>
          <p:nvPr/>
        </p:nvGrpSpPr>
        <p:grpSpPr>
          <a:xfrm>
            <a:off x="-222733" y="4310689"/>
            <a:ext cx="1507157" cy="586800"/>
            <a:chOff x="-222733" y="4310689"/>
            <a:chExt cx="1507157" cy="586800"/>
          </a:xfrm>
        </p:grpSpPr>
        <p:sp>
          <p:nvSpPr>
            <p:cNvPr id="2625" name="Google Shape;2625;p29"/>
            <p:cNvSpPr/>
            <p:nvPr/>
          </p:nvSpPr>
          <p:spPr>
            <a:xfrm rot="-5400000">
              <a:off x="348812" y="39618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6" name="Google Shape;2626;p29"/>
            <p:cNvGrpSpPr/>
            <p:nvPr/>
          </p:nvGrpSpPr>
          <p:grpSpPr>
            <a:xfrm>
              <a:off x="-222733" y="4537116"/>
              <a:ext cx="1105976" cy="133969"/>
              <a:chOff x="8183182" y="663852"/>
              <a:chExt cx="1475028" cy="178673"/>
            </a:xfrm>
          </p:grpSpPr>
          <p:grpSp>
            <p:nvGrpSpPr>
              <p:cNvPr id="2627" name="Google Shape;2627;p29"/>
              <p:cNvGrpSpPr/>
              <p:nvPr/>
            </p:nvGrpSpPr>
            <p:grpSpPr>
              <a:xfrm>
                <a:off x="8183182" y="774425"/>
                <a:ext cx="1178025" cy="68100"/>
                <a:chOff x="2024450" y="204150"/>
                <a:chExt cx="1178025" cy="68100"/>
              </a:xfrm>
            </p:grpSpPr>
            <p:sp>
              <p:nvSpPr>
                <p:cNvPr id="2628" name="Google Shape;2628;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8" name="Google Shape;2638;p29"/>
              <p:cNvGrpSpPr/>
              <p:nvPr/>
            </p:nvGrpSpPr>
            <p:grpSpPr>
              <a:xfrm>
                <a:off x="8480185" y="663852"/>
                <a:ext cx="1178025" cy="68100"/>
                <a:chOff x="2024450" y="204150"/>
                <a:chExt cx="1178025" cy="68100"/>
              </a:xfrm>
            </p:grpSpPr>
            <p:sp>
              <p:nvSpPr>
                <p:cNvPr id="2639" name="Google Shape;2639;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4"/>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3200"/>
              <a:buFont typeface="Exo"/>
              <a:buNone/>
              <a:defRPr sz="3200" b="1">
                <a:solidFill>
                  <a:schemeClr val="lt1"/>
                </a:solidFill>
                <a:latin typeface="Exo"/>
                <a:ea typeface="Exo"/>
                <a:cs typeface="Exo"/>
                <a:sym typeface="Exo"/>
              </a:defRPr>
            </a:lvl1pPr>
            <a:lvl2pPr lvl="1">
              <a:spcBef>
                <a:spcPts val="0"/>
              </a:spcBef>
              <a:spcAft>
                <a:spcPts val="0"/>
              </a:spcAft>
              <a:buClr>
                <a:schemeClr val="lt1"/>
              </a:buClr>
              <a:buSzPts val="3200"/>
              <a:buFont typeface="Exo"/>
              <a:buNone/>
              <a:defRPr sz="3200">
                <a:solidFill>
                  <a:schemeClr val="lt1"/>
                </a:solidFill>
                <a:latin typeface="Exo"/>
                <a:ea typeface="Exo"/>
                <a:cs typeface="Exo"/>
                <a:sym typeface="Exo"/>
              </a:defRPr>
            </a:lvl2pPr>
            <a:lvl3pPr lvl="2">
              <a:spcBef>
                <a:spcPts val="0"/>
              </a:spcBef>
              <a:spcAft>
                <a:spcPts val="0"/>
              </a:spcAft>
              <a:buClr>
                <a:schemeClr val="lt1"/>
              </a:buClr>
              <a:buSzPts val="3200"/>
              <a:buFont typeface="Exo"/>
              <a:buNone/>
              <a:defRPr sz="3200">
                <a:solidFill>
                  <a:schemeClr val="lt1"/>
                </a:solidFill>
                <a:latin typeface="Exo"/>
                <a:ea typeface="Exo"/>
                <a:cs typeface="Exo"/>
                <a:sym typeface="Exo"/>
              </a:defRPr>
            </a:lvl3pPr>
            <a:lvl4pPr lvl="3">
              <a:spcBef>
                <a:spcPts val="0"/>
              </a:spcBef>
              <a:spcAft>
                <a:spcPts val="0"/>
              </a:spcAft>
              <a:buClr>
                <a:schemeClr val="lt1"/>
              </a:buClr>
              <a:buSzPts val="3200"/>
              <a:buFont typeface="Exo"/>
              <a:buNone/>
              <a:defRPr sz="3200">
                <a:solidFill>
                  <a:schemeClr val="lt1"/>
                </a:solidFill>
                <a:latin typeface="Exo"/>
                <a:ea typeface="Exo"/>
                <a:cs typeface="Exo"/>
                <a:sym typeface="Exo"/>
              </a:defRPr>
            </a:lvl4pPr>
            <a:lvl5pPr lvl="4">
              <a:spcBef>
                <a:spcPts val="0"/>
              </a:spcBef>
              <a:spcAft>
                <a:spcPts val="0"/>
              </a:spcAft>
              <a:buClr>
                <a:schemeClr val="lt1"/>
              </a:buClr>
              <a:buSzPts val="3200"/>
              <a:buFont typeface="Exo"/>
              <a:buNone/>
              <a:defRPr sz="3200">
                <a:solidFill>
                  <a:schemeClr val="lt1"/>
                </a:solidFill>
                <a:latin typeface="Exo"/>
                <a:ea typeface="Exo"/>
                <a:cs typeface="Exo"/>
                <a:sym typeface="Exo"/>
              </a:defRPr>
            </a:lvl5pPr>
            <a:lvl6pPr lvl="5">
              <a:spcBef>
                <a:spcPts val="0"/>
              </a:spcBef>
              <a:spcAft>
                <a:spcPts val="0"/>
              </a:spcAft>
              <a:buClr>
                <a:schemeClr val="lt1"/>
              </a:buClr>
              <a:buSzPts val="3200"/>
              <a:buFont typeface="Exo"/>
              <a:buNone/>
              <a:defRPr sz="3200">
                <a:solidFill>
                  <a:schemeClr val="lt1"/>
                </a:solidFill>
                <a:latin typeface="Exo"/>
                <a:ea typeface="Exo"/>
                <a:cs typeface="Exo"/>
                <a:sym typeface="Exo"/>
              </a:defRPr>
            </a:lvl6pPr>
            <a:lvl7pPr lvl="6">
              <a:spcBef>
                <a:spcPts val="0"/>
              </a:spcBef>
              <a:spcAft>
                <a:spcPts val="0"/>
              </a:spcAft>
              <a:buClr>
                <a:schemeClr val="lt1"/>
              </a:buClr>
              <a:buSzPts val="3200"/>
              <a:buFont typeface="Exo"/>
              <a:buNone/>
              <a:defRPr sz="3200">
                <a:solidFill>
                  <a:schemeClr val="lt1"/>
                </a:solidFill>
                <a:latin typeface="Exo"/>
                <a:ea typeface="Exo"/>
                <a:cs typeface="Exo"/>
                <a:sym typeface="Exo"/>
              </a:defRPr>
            </a:lvl7pPr>
            <a:lvl8pPr lvl="7">
              <a:spcBef>
                <a:spcPts val="0"/>
              </a:spcBef>
              <a:spcAft>
                <a:spcPts val="0"/>
              </a:spcAft>
              <a:buClr>
                <a:schemeClr val="lt1"/>
              </a:buClr>
              <a:buSzPts val="3200"/>
              <a:buFont typeface="Exo"/>
              <a:buNone/>
              <a:defRPr sz="3200">
                <a:solidFill>
                  <a:schemeClr val="lt1"/>
                </a:solidFill>
                <a:latin typeface="Exo"/>
                <a:ea typeface="Exo"/>
                <a:cs typeface="Exo"/>
                <a:sym typeface="Exo"/>
              </a:defRPr>
            </a:lvl8pPr>
            <a:lvl9pPr lvl="8">
              <a:spcBef>
                <a:spcPts val="0"/>
              </a:spcBef>
              <a:spcAft>
                <a:spcPts val="0"/>
              </a:spcAft>
              <a:buClr>
                <a:schemeClr val="lt1"/>
              </a:buClr>
              <a:buSzPts val="3200"/>
              <a:buFont typeface="Exo"/>
              <a:buNone/>
              <a:defRPr sz="3200">
                <a:solidFill>
                  <a:schemeClr val="lt1"/>
                </a:solidFill>
                <a:latin typeface="Exo"/>
                <a:ea typeface="Exo"/>
                <a:cs typeface="Exo"/>
                <a:sym typeface="Exo"/>
              </a:defRPr>
            </a:lvl9pPr>
          </a:lstStyle>
          <a:p>
            <a:endParaRPr/>
          </a:p>
        </p:txBody>
      </p:sp>
      <p:sp>
        <p:nvSpPr>
          <p:cNvPr id="7" name="Google Shape;7;p1"/>
          <p:cNvSpPr txBox="1">
            <a:spLocks noGrp="1"/>
          </p:cNvSpPr>
          <p:nvPr>
            <p:ph type="body" idx="1"/>
          </p:nvPr>
        </p:nvSpPr>
        <p:spPr>
          <a:xfrm>
            <a:off x="713100" y="1187700"/>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1pPr>
            <a:lvl2pPr marL="914400" lvl="1"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2pPr>
            <a:lvl3pPr marL="1371600" lvl="2"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3pPr>
            <a:lvl4pPr marL="1828800" lvl="3"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4pPr>
            <a:lvl5pPr marL="2286000" lvl="4"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5pPr>
            <a:lvl6pPr marL="2743200" lvl="5"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6pPr>
            <a:lvl7pPr marL="3200400" lvl="6"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7pPr>
            <a:lvl8pPr marL="3657600" lvl="7"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8pPr>
            <a:lvl9pPr marL="4114800" lvl="8"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62" r:id="rId4"/>
    <p:sldLayoutId id="2147483663" r:id="rId5"/>
    <p:sldLayoutId id="2147483674" r:id="rId6"/>
    <p:sldLayoutId id="214748367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8"/>
        <p:cNvGrpSpPr/>
        <p:nvPr/>
      </p:nvGrpSpPr>
      <p:grpSpPr>
        <a:xfrm>
          <a:off x="0" y="0"/>
          <a:ext cx="0" cy="0"/>
          <a:chOff x="0" y="0"/>
          <a:chExt cx="0" cy="0"/>
        </a:xfrm>
      </p:grpSpPr>
      <p:grpSp>
        <p:nvGrpSpPr>
          <p:cNvPr id="2661" name="Google Shape;2661;p33"/>
          <p:cNvGrpSpPr/>
          <p:nvPr/>
        </p:nvGrpSpPr>
        <p:grpSpPr>
          <a:xfrm rot="10800000">
            <a:off x="2130739" y="4336003"/>
            <a:ext cx="883262" cy="242091"/>
            <a:chOff x="2300350" y="2601250"/>
            <a:chExt cx="2275275" cy="623625"/>
          </a:xfrm>
        </p:grpSpPr>
        <p:sp>
          <p:nvSpPr>
            <p:cNvPr id="2662" name="Google Shape;2662;p3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8" name="Google Shape;2668;p33"/>
          <p:cNvGrpSpPr/>
          <p:nvPr/>
        </p:nvGrpSpPr>
        <p:grpSpPr>
          <a:xfrm rot="-5400000" flipH="1">
            <a:off x="3660496" y="4881980"/>
            <a:ext cx="1823016" cy="296643"/>
            <a:chOff x="7857346" y="3902355"/>
            <a:chExt cx="1823016" cy="296643"/>
          </a:xfrm>
        </p:grpSpPr>
        <p:sp>
          <p:nvSpPr>
            <p:cNvPr id="2669" name="Google Shape;2669;p3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3"/>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3"/>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3"/>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5" name="Google Shape;2675;p33"/>
          <p:cNvGrpSpPr/>
          <p:nvPr/>
        </p:nvGrpSpPr>
        <p:grpSpPr>
          <a:xfrm rot="5400000">
            <a:off x="2421400" y="552075"/>
            <a:ext cx="98902" cy="553090"/>
            <a:chOff x="4898850" y="4820550"/>
            <a:chExt cx="98902" cy="553090"/>
          </a:xfrm>
        </p:grpSpPr>
        <p:sp>
          <p:nvSpPr>
            <p:cNvPr id="2676" name="Google Shape;2676;p3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1" name="Google Shape;2681;p33"/>
          <p:cNvGrpSpPr/>
          <p:nvPr/>
        </p:nvGrpSpPr>
        <p:grpSpPr>
          <a:xfrm>
            <a:off x="5081077" y="392307"/>
            <a:ext cx="1105976" cy="133969"/>
            <a:chOff x="8183182" y="663852"/>
            <a:chExt cx="1475028" cy="178673"/>
          </a:xfrm>
        </p:grpSpPr>
        <p:grpSp>
          <p:nvGrpSpPr>
            <p:cNvPr id="2682" name="Google Shape;2682;p33"/>
            <p:cNvGrpSpPr/>
            <p:nvPr/>
          </p:nvGrpSpPr>
          <p:grpSpPr>
            <a:xfrm>
              <a:off x="8183182" y="774425"/>
              <a:ext cx="1178025" cy="68100"/>
              <a:chOff x="2024450" y="204150"/>
              <a:chExt cx="1178025" cy="68100"/>
            </a:xfrm>
          </p:grpSpPr>
          <p:sp>
            <p:nvSpPr>
              <p:cNvPr id="2683" name="Google Shape;2683;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3" name="Google Shape;2693;p33"/>
            <p:cNvGrpSpPr/>
            <p:nvPr/>
          </p:nvGrpSpPr>
          <p:grpSpPr>
            <a:xfrm>
              <a:off x="8480185" y="663852"/>
              <a:ext cx="1178025" cy="68100"/>
              <a:chOff x="2024450" y="204150"/>
              <a:chExt cx="1178025" cy="68100"/>
            </a:xfrm>
          </p:grpSpPr>
          <p:sp>
            <p:nvSpPr>
              <p:cNvPr id="2694" name="Google Shape;2694;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4" name="Google Shape;2704;p33"/>
          <p:cNvGrpSpPr/>
          <p:nvPr/>
        </p:nvGrpSpPr>
        <p:grpSpPr>
          <a:xfrm>
            <a:off x="5447301" y="4536119"/>
            <a:ext cx="1252897" cy="51000"/>
            <a:chOff x="2915381" y="4104819"/>
            <a:chExt cx="1252897" cy="51000"/>
          </a:xfrm>
        </p:grpSpPr>
        <p:sp>
          <p:nvSpPr>
            <p:cNvPr id="2705" name="Google Shape;2705;p3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9" name="Google Shape;2719;p33"/>
          <p:cNvSpPr txBox="1">
            <a:spLocks noGrp="1"/>
          </p:cNvSpPr>
          <p:nvPr>
            <p:ph type="ctrTitle"/>
          </p:nvPr>
        </p:nvSpPr>
        <p:spPr>
          <a:xfrm>
            <a:off x="960184" y="47666"/>
            <a:ext cx="4065306" cy="172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800" dirty="0">
                <a:solidFill>
                  <a:schemeClr val="accent2"/>
                </a:solidFill>
                <a:latin typeface="Bauhaus 93" panose="04030905020B02020C02" pitchFamily="82" charset="0"/>
              </a:rPr>
              <a:t>DECODER</a:t>
            </a:r>
            <a:endParaRPr sz="5000" dirty="0">
              <a:latin typeface="Bauhaus 93" panose="04030905020B02020C02" pitchFamily="82" charset="0"/>
            </a:endParaRPr>
          </a:p>
        </p:txBody>
      </p:sp>
      <p:sp>
        <p:nvSpPr>
          <p:cNvPr id="2" name="Google Shape;2719;p33">
            <a:extLst>
              <a:ext uri="{FF2B5EF4-FFF2-40B4-BE49-F238E27FC236}">
                <a16:creationId xmlns:a16="http://schemas.microsoft.com/office/drawing/2014/main" id="{37E46D7E-F7C4-7703-BDB0-A5D98685ADE2}"/>
              </a:ext>
            </a:extLst>
          </p:cNvPr>
          <p:cNvSpPr txBox="1">
            <a:spLocks/>
          </p:cNvSpPr>
          <p:nvPr/>
        </p:nvSpPr>
        <p:spPr>
          <a:xfrm>
            <a:off x="4690105" y="1143274"/>
            <a:ext cx="3809013" cy="1724400"/>
          </a:xfrm>
          <a:prstGeom prst="rect">
            <a:avLst/>
          </a:prstGeom>
          <a:noFill/>
          <a:ln>
            <a:noFill/>
          </a:ln>
          <a:effectLst>
            <a:outerShdw blurRad="142875" algn="bl" rotWithShape="0">
              <a:schemeClr val="accent2">
                <a:alpha val="38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lt1"/>
              </a:buClr>
              <a:buSzPts val="5200"/>
              <a:buFont typeface="Exo"/>
              <a:buNone/>
              <a:defRPr sz="6500" b="1" i="0" u="none" strike="noStrike" cap="none">
                <a:solidFill>
                  <a:schemeClr val="lt1"/>
                </a:solidFill>
                <a:latin typeface="Exo"/>
                <a:ea typeface="Exo"/>
                <a:cs typeface="Exo"/>
                <a:sym typeface="Exo"/>
              </a:defRPr>
            </a:lvl1pPr>
            <a:lvl2pPr marR="0" lvl="1" algn="ctr" rtl="0">
              <a:lnSpc>
                <a:spcPct val="100000"/>
              </a:lnSpc>
              <a:spcBef>
                <a:spcPts val="0"/>
              </a:spcBef>
              <a:spcAft>
                <a:spcPts val="0"/>
              </a:spcAft>
              <a:buClr>
                <a:schemeClr val="lt1"/>
              </a:buClr>
              <a:buSzPts val="5200"/>
              <a:buFont typeface="Exo"/>
              <a:buNone/>
              <a:defRPr sz="5200" b="0" i="0" u="none" strike="noStrike" cap="none">
                <a:solidFill>
                  <a:schemeClr val="lt1"/>
                </a:solidFill>
                <a:latin typeface="Exo"/>
                <a:ea typeface="Exo"/>
                <a:cs typeface="Exo"/>
                <a:sym typeface="Exo"/>
              </a:defRPr>
            </a:lvl2pPr>
            <a:lvl3pPr marR="0" lvl="2" algn="ctr" rtl="0">
              <a:lnSpc>
                <a:spcPct val="100000"/>
              </a:lnSpc>
              <a:spcBef>
                <a:spcPts val="0"/>
              </a:spcBef>
              <a:spcAft>
                <a:spcPts val="0"/>
              </a:spcAft>
              <a:buClr>
                <a:schemeClr val="lt1"/>
              </a:buClr>
              <a:buSzPts val="5200"/>
              <a:buFont typeface="Exo"/>
              <a:buNone/>
              <a:defRPr sz="5200" b="0" i="0" u="none" strike="noStrike" cap="none">
                <a:solidFill>
                  <a:schemeClr val="lt1"/>
                </a:solidFill>
                <a:latin typeface="Exo"/>
                <a:ea typeface="Exo"/>
                <a:cs typeface="Exo"/>
                <a:sym typeface="Exo"/>
              </a:defRPr>
            </a:lvl3pPr>
            <a:lvl4pPr marR="0" lvl="3" algn="ctr" rtl="0">
              <a:lnSpc>
                <a:spcPct val="100000"/>
              </a:lnSpc>
              <a:spcBef>
                <a:spcPts val="0"/>
              </a:spcBef>
              <a:spcAft>
                <a:spcPts val="0"/>
              </a:spcAft>
              <a:buClr>
                <a:schemeClr val="lt1"/>
              </a:buClr>
              <a:buSzPts val="5200"/>
              <a:buFont typeface="Exo"/>
              <a:buNone/>
              <a:defRPr sz="5200" b="0" i="0" u="none" strike="noStrike" cap="none">
                <a:solidFill>
                  <a:schemeClr val="lt1"/>
                </a:solidFill>
                <a:latin typeface="Exo"/>
                <a:ea typeface="Exo"/>
                <a:cs typeface="Exo"/>
                <a:sym typeface="Exo"/>
              </a:defRPr>
            </a:lvl4pPr>
            <a:lvl5pPr marR="0" lvl="4" algn="ctr" rtl="0">
              <a:lnSpc>
                <a:spcPct val="100000"/>
              </a:lnSpc>
              <a:spcBef>
                <a:spcPts val="0"/>
              </a:spcBef>
              <a:spcAft>
                <a:spcPts val="0"/>
              </a:spcAft>
              <a:buClr>
                <a:schemeClr val="lt1"/>
              </a:buClr>
              <a:buSzPts val="5200"/>
              <a:buFont typeface="Exo"/>
              <a:buNone/>
              <a:defRPr sz="5200" b="0" i="0" u="none" strike="noStrike" cap="none">
                <a:solidFill>
                  <a:schemeClr val="lt1"/>
                </a:solidFill>
                <a:latin typeface="Exo"/>
                <a:ea typeface="Exo"/>
                <a:cs typeface="Exo"/>
                <a:sym typeface="Exo"/>
              </a:defRPr>
            </a:lvl5pPr>
            <a:lvl6pPr marR="0" lvl="5" algn="ctr" rtl="0">
              <a:lnSpc>
                <a:spcPct val="100000"/>
              </a:lnSpc>
              <a:spcBef>
                <a:spcPts val="0"/>
              </a:spcBef>
              <a:spcAft>
                <a:spcPts val="0"/>
              </a:spcAft>
              <a:buClr>
                <a:schemeClr val="lt1"/>
              </a:buClr>
              <a:buSzPts val="5200"/>
              <a:buFont typeface="Exo"/>
              <a:buNone/>
              <a:defRPr sz="5200" b="0" i="0" u="none" strike="noStrike" cap="none">
                <a:solidFill>
                  <a:schemeClr val="lt1"/>
                </a:solidFill>
                <a:latin typeface="Exo"/>
                <a:ea typeface="Exo"/>
                <a:cs typeface="Exo"/>
                <a:sym typeface="Exo"/>
              </a:defRPr>
            </a:lvl6pPr>
            <a:lvl7pPr marR="0" lvl="6" algn="ctr" rtl="0">
              <a:lnSpc>
                <a:spcPct val="100000"/>
              </a:lnSpc>
              <a:spcBef>
                <a:spcPts val="0"/>
              </a:spcBef>
              <a:spcAft>
                <a:spcPts val="0"/>
              </a:spcAft>
              <a:buClr>
                <a:schemeClr val="lt1"/>
              </a:buClr>
              <a:buSzPts val="5200"/>
              <a:buFont typeface="Exo"/>
              <a:buNone/>
              <a:defRPr sz="5200" b="0" i="0" u="none" strike="noStrike" cap="none">
                <a:solidFill>
                  <a:schemeClr val="lt1"/>
                </a:solidFill>
                <a:latin typeface="Exo"/>
                <a:ea typeface="Exo"/>
                <a:cs typeface="Exo"/>
                <a:sym typeface="Exo"/>
              </a:defRPr>
            </a:lvl7pPr>
            <a:lvl8pPr marR="0" lvl="7" algn="ctr" rtl="0">
              <a:lnSpc>
                <a:spcPct val="100000"/>
              </a:lnSpc>
              <a:spcBef>
                <a:spcPts val="0"/>
              </a:spcBef>
              <a:spcAft>
                <a:spcPts val="0"/>
              </a:spcAft>
              <a:buClr>
                <a:schemeClr val="lt1"/>
              </a:buClr>
              <a:buSzPts val="5200"/>
              <a:buFont typeface="Exo"/>
              <a:buNone/>
              <a:defRPr sz="5200" b="0" i="0" u="none" strike="noStrike" cap="none">
                <a:solidFill>
                  <a:schemeClr val="lt1"/>
                </a:solidFill>
                <a:latin typeface="Exo"/>
                <a:ea typeface="Exo"/>
                <a:cs typeface="Exo"/>
                <a:sym typeface="Exo"/>
              </a:defRPr>
            </a:lvl8pPr>
            <a:lvl9pPr marR="0" lvl="8" algn="ctr" rtl="0">
              <a:lnSpc>
                <a:spcPct val="100000"/>
              </a:lnSpc>
              <a:spcBef>
                <a:spcPts val="0"/>
              </a:spcBef>
              <a:spcAft>
                <a:spcPts val="0"/>
              </a:spcAft>
              <a:buClr>
                <a:schemeClr val="lt1"/>
              </a:buClr>
              <a:buSzPts val="5200"/>
              <a:buFont typeface="Exo"/>
              <a:buNone/>
              <a:defRPr sz="5200" b="0" i="0" u="none" strike="noStrike" cap="none">
                <a:solidFill>
                  <a:schemeClr val="lt1"/>
                </a:solidFill>
                <a:latin typeface="Exo"/>
                <a:ea typeface="Exo"/>
                <a:cs typeface="Exo"/>
                <a:sym typeface="Exo"/>
              </a:defRPr>
            </a:lvl9pPr>
          </a:lstStyle>
          <a:p>
            <a:r>
              <a:rPr lang="en-US" sz="5000" dirty="0">
                <a:latin typeface="Bauhaus 93" panose="04030905020B02020C02" pitchFamily="82" charset="0"/>
              </a:rPr>
              <a:t>ENCODER</a:t>
            </a:r>
          </a:p>
        </p:txBody>
      </p:sp>
      <p:sp>
        <p:nvSpPr>
          <p:cNvPr id="3" name="Google Shape;2719;p33">
            <a:extLst>
              <a:ext uri="{FF2B5EF4-FFF2-40B4-BE49-F238E27FC236}">
                <a16:creationId xmlns:a16="http://schemas.microsoft.com/office/drawing/2014/main" id="{C1BB27D7-460E-455A-B253-C163B0321C2A}"/>
              </a:ext>
            </a:extLst>
          </p:cNvPr>
          <p:cNvSpPr txBox="1">
            <a:spLocks/>
          </p:cNvSpPr>
          <p:nvPr/>
        </p:nvSpPr>
        <p:spPr>
          <a:xfrm>
            <a:off x="3911214" y="586334"/>
            <a:ext cx="2125864" cy="1724400"/>
          </a:xfrm>
          <a:prstGeom prst="rect">
            <a:avLst/>
          </a:prstGeom>
          <a:noFill/>
          <a:ln>
            <a:noFill/>
          </a:ln>
          <a:effectLst>
            <a:outerShdw blurRad="142875" algn="bl" rotWithShape="0">
              <a:schemeClr val="accent2">
                <a:alpha val="38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lt1"/>
              </a:buClr>
              <a:buSzPts val="5200"/>
              <a:buFont typeface="Exo"/>
              <a:buNone/>
              <a:defRPr sz="6500" b="1" i="0" u="none" strike="noStrike" cap="none">
                <a:solidFill>
                  <a:schemeClr val="lt1"/>
                </a:solidFill>
                <a:latin typeface="Exo"/>
                <a:ea typeface="Exo"/>
                <a:cs typeface="Exo"/>
                <a:sym typeface="Exo"/>
              </a:defRPr>
            </a:lvl1pPr>
            <a:lvl2pPr marR="0" lvl="1" algn="ctr" rtl="0">
              <a:lnSpc>
                <a:spcPct val="100000"/>
              </a:lnSpc>
              <a:spcBef>
                <a:spcPts val="0"/>
              </a:spcBef>
              <a:spcAft>
                <a:spcPts val="0"/>
              </a:spcAft>
              <a:buClr>
                <a:schemeClr val="lt1"/>
              </a:buClr>
              <a:buSzPts val="5200"/>
              <a:buFont typeface="Exo"/>
              <a:buNone/>
              <a:defRPr sz="5200" b="0" i="0" u="none" strike="noStrike" cap="none">
                <a:solidFill>
                  <a:schemeClr val="lt1"/>
                </a:solidFill>
                <a:latin typeface="Exo"/>
                <a:ea typeface="Exo"/>
                <a:cs typeface="Exo"/>
                <a:sym typeface="Exo"/>
              </a:defRPr>
            </a:lvl2pPr>
            <a:lvl3pPr marR="0" lvl="2" algn="ctr" rtl="0">
              <a:lnSpc>
                <a:spcPct val="100000"/>
              </a:lnSpc>
              <a:spcBef>
                <a:spcPts val="0"/>
              </a:spcBef>
              <a:spcAft>
                <a:spcPts val="0"/>
              </a:spcAft>
              <a:buClr>
                <a:schemeClr val="lt1"/>
              </a:buClr>
              <a:buSzPts val="5200"/>
              <a:buFont typeface="Exo"/>
              <a:buNone/>
              <a:defRPr sz="5200" b="0" i="0" u="none" strike="noStrike" cap="none">
                <a:solidFill>
                  <a:schemeClr val="lt1"/>
                </a:solidFill>
                <a:latin typeface="Exo"/>
                <a:ea typeface="Exo"/>
                <a:cs typeface="Exo"/>
                <a:sym typeface="Exo"/>
              </a:defRPr>
            </a:lvl3pPr>
            <a:lvl4pPr marR="0" lvl="3" algn="ctr" rtl="0">
              <a:lnSpc>
                <a:spcPct val="100000"/>
              </a:lnSpc>
              <a:spcBef>
                <a:spcPts val="0"/>
              </a:spcBef>
              <a:spcAft>
                <a:spcPts val="0"/>
              </a:spcAft>
              <a:buClr>
                <a:schemeClr val="lt1"/>
              </a:buClr>
              <a:buSzPts val="5200"/>
              <a:buFont typeface="Exo"/>
              <a:buNone/>
              <a:defRPr sz="5200" b="0" i="0" u="none" strike="noStrike" cap="none">
                <a:solidFill>
                  <a:schemeClr val="lt1"/>
                </a:solidFill>
                <a:latin typeface="Exo"/>
                <a:ea typeface="Exo"/>
                <a:cs typeface="Exo"/>
                <a:sym typeface="Exo"/>
              </a:defRPr>
            </a:lvl4pPr>
            <a:lvl5pPr marR="0" lvl="4" algn="ctr" rtl="0">
              <a:lnSpc>
                <a:spcPct val="100000"/>
              </a:lnSpc>
              <a:spcBef>
                <a:spcPts val="0"/>
              </a:spcBef>
              <a:spcAft>
                <a:spcPts val="0"/>
              </a:spcAft>
              <a:buClr>
                <a:schemeClr val="lt1"/>
              </a:buClr>
              <a:buSzPts val="5200"/>
              <a:buFont typeface="Exo"/>
              <a:buNone/>
              <a:defRPr sz="5200" b="0" i="0" u="none" strike="noStrike" cap="none">
                <a:solidFill>
                  <a:schemeClr val="lt1"/>
                </a:solidFill>
                <a:latin typeface="Exo"/>
                <a:ea typeface="Exo"/>
                <a:cs typeface="Exo"/>
                <a:sym typeface="Exo"/>
              </a:defRPr>
            </a:lvl5pPr>
            <a:lvl6pPr marR="0" lvl="5" algn="ctr" rtl="0">
              <a:lnSpc>
                <a:spcPct val="100000"/>
              </a:lnSpc>
              <a:spcBef>
                <a:spcPts val="0"/>
              </a:spcBef>
              <a:spcAft>
                <a:spcPts val="0"/>
              </a:spcAft>
              <a:buClr>
                <a:schemeClr val="lt1"/>
              </a:buClr>
              <a:buSzPts val="5200"/>
              <a:buFont typeface="Exo"/>
              <a:buNone/>
              <a:defRPr sz="5200" b="0" i="0" u="none" strike="noStrike" cap="none">
                <a:solidFill>
                  <a:schemeClr val="lt1"/>
                </a:solidFill>
                <a:latin typeface="Exo"/>
                <a:ea typeface="Exo"/>
                <a:cs typeface="Exo"/>
                <a:sym typeface="Exo"/>
              </a:defRPr>
            </a:lvl6pPr>
            <a:lvl7pPr marR="0" lvl="6" algn="ctr" rtl="0">
              <a:lnSpc>
                <a:spcPct val="100000"/>
              </a:lnSpc>
              <a:spcBef>
                <a:spcPts val="0"/>
              </a:spcBef>
              <a:spcAft>
                <a:spcPts val="0"/>
              </a:spcAft>
              <a:buClr>
                <a:schemeClr val="lt1"/>
              </a:buClr>
              <a:buSzPts val="5200"/>
              <a:buFont typeface="Exo"/>
              <a:buNone/>
              <a:defRPr sz="5200" b="0" i="0" u="none" strike="noStrike" cap="none">
                <a:solidFill>
                  <a:schemeClr val="lt1"/>
                </a:solidFill>
                <a:latin typeface="Exo"/>
                <a:ea typeface="Exo"/>
                <a:cs typeface="Exo"/>
                <a:sym typeface="Exo"/>
              </a:defRPr>
            </a:lvl7pPr>
            <a:lvl8pPr marR="0" lvl="7" algn="ctr" rtl="0">
              <a:lnSpc>
                <a:spcPct val="100000"/>
              </a:lnSpc>
              <a:spcBef>
                <a:spcPts val="0"/>
              </a:spcBef>
              <a:spcAft>
                <a:spcPts val="0"/>
              </a:spcAft>
              <a:buClr>
                <a:schemeClr val="lt1"/>
              </a:buClr>
              <a:buSzPts val="5200"/>
              <a:buFont typeface="Exo"/>
              <a:buNone/>
              <a:defRPr sz="5200" b="0" i="0" u="none" strike="noStrike" cap="none">
                <a:solidFill>
                  <a:schemeClr val="lt1"/>
                </a:solidFill>
                <a:latin typeface="Exo"/>
                <a:ea typeface="Exo"/>
                <a:cs typeface="Exo"/>
                <a:sym typeface="Exo"/>
              </a:defRPr>
            </a:lvl8pPr>
            <a:lvl9pPr marR="0" lvl="8" algn="ctr" rtl="0">
              <a:lnSpc>
                <a:spcPct val="100000"/>
              </a:lnSpc>
              <a:spcBef>
                <a:spcPts val="0"/>
              </a:spcBef>
              <a:spcAft>
                <a:spcPts val="0"/>
              </a:spcAft>
              <a:buClr>
                <a:schemeClr val="lt1"/>
              </a:buClr>
              <a:buSzPts val="5200"/>
              <a:buFont typeface="Exo"/>
              <a:buNone/>
              <a:defRPr sz="5200" b="0" i="0" u="none" strike="noStrike" cap="none">
                <a:solidFill>
                  <a:schemeClr val="lt1"/>
                </a:solidFill>
                <a:latin typeface="Exo"/>
                <a:ea typeface="Exo"/>
                <a:cs typeface="Exo"/>
                <a:sym typeface="Exo"/>
              </a:defRPr>
            </a:lvl9pPr>
          </a:lstStyle>
          <a:p>
            <a:r>
              <a:rPr lang="en-US" sz="5800" dirty="0">
                <a:solidFill>
                  <a:schemeClr val="accent3">
                    <a:lumMod val="75000"/>
                  </a:schemeClr>
                </a:solidFill>
                <a:latin typeface="Bauhaus 93" panose="04030905020B02020C02" pitchFamily="82" charset="0"/>
              </a:rPr>
              <a:t>&amp;</a:t>
            </a:r>
            <a:endParaRPr lang="en-US" sz="5000" dirty="0">
              <a:solidFill>
                <a:schemeClr val="accent3">
                  <a:lumMod val="75000"/>
                </a:schemeClr>
              </a:solidFill>
              <a:latin typeface="Bauhaus 93" panose="04030905020B02020C02" pitchFamily="82" charset="0"/>
            </a:endParaRPr>
          </a:p>
        </p:txBody>
      </p:sp>
      <p:sp>
        <p:nvSpPr>
          <p:cNvPr id="11" name="Google Shape;2719;p33">
            <a:extLst>
              <a:ext uri="{FF2B5EF4-FFF2-40B4-BE49-F238E27FC236}">
                <a16:creationId xmlns:a16="http://schemas.microsoft.com/office/drawing/2014/main" id="{2C1E8464-EBF2-CF40-6643-F5B840E25FF5}"/>
              </a:ext>
            </a:extLst>
          </p:cNvPr>
          <p:cNvSpPr txBox="1">
            <a:spLocks/>
          </p:cNvSpPr>
          <p:nvPr/>
        </p:nvSpPr>
        <p:spPr>
          <a:xfrm>
            <a:off x="3582071" y="2418433"/>
            <a:ext cx="1732704" cy="414362"/>
          </a:xfrm>
          <a:prstGeom prst="rect">
            <a:avLst/>
          </a:prstGeom>
          <a:noFill/>
          <a:ln>
            <a:noFill/>
          </a:ln>
          <a:effectLst>
            <a:outerShdw blurRad="142875" algn="bl" rotWithShape="0">
              <a:schemeClr val="accent2">
                <a:alpha val="38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lt1"/>
              </a:buClr>
              <a:buSzPts val="5200"/>
              <a:buFont typeface="Exo"/>
              <a:buNone/>
              <a:defRPr sz="6500" b="1" i="0" u="none" strike="noStrike" cap="none">
                <a:solidFill>
                  <a:schemeClr val="lt1"/>
                </a:solidFill>
                <a:latin typeface="Exo"/>
                <a:ea typeface="Exo"/>
                <a:cs typeface="Exo"/>
                <a:sym typeface="Exo"/>
              </a:defRPr>
            </a:lvl1pPr>
            <a:lvl2pPr marR="0" lvl="1" algn="ctr" rtl="0">
              <a:lnSpc>
                <a:spcPct val="100000"/>
              </a:lnSpc>
              <a:spcBef>
                <a:spcPts val="0"/>
              </a:spcBef>
              <a:spcAft>
                <a:spcPts val="0"/>
              </a:spcAft>
              <a:buClr>
                <a:schemeClr val="lt1"/>
              </a:buClr>
              <a:buSzPts val="5200"/>
              <a:buFont typeface="Exo"/>
              <a:buNone/>
              <a:defRPr sz="5200" b="0" i="0" u="none" strike="noStrike" cap="none">
                <a:solidFill>
                  <a:schemeClr val="lt1"/>
                </a:solidFill>
                <a:latin typeface="Exo"/>
                <a:ea typeface="Exo"/>
                <a:cs typeface="Exo"/>
                <a:sym typeface="Exo"/>
              </a:defRPr>
            </a:lvl2pPr>
            <a:lvl3pPr marR="0" lvl="2" algn="ctr" rtl="0">
              <a:lnSpc>
                <a:spcPct val="100000"/>
              </a:lnSpc>
              <a:spcBef>
                <a:spcPts val="0"/>
              </a:spcBef>
              <a:spcAft>
                <a:spcPts val="0"/>
              </a:spcAft>
              <a:buClr>
                <a:schemeClr val="lt1"/>
              </a:buClr>
              <a:buSzPts val="5200"/>
              <a:buFont typeface="Exo"/>
              <a:buNone/>
              <a:defRPr sz="5200" b="0" i="0" u="none" strike="noStrike" cap="none">
                <a:solidFill>
                  <a:schemeClr val="lt1"/>
                </a:solidFill>
                <a:latin typeface="Exo"/>
                <a:ea typeface="Exo"/>
                <a:cs typeface="Exo"/>
                <a:sym typeface="Exo"/>
              </a:defRPr>
            </a:lvl3pPr>
            <a:lvl4pPr marR="0" lvl="3" algn="ctr" rtl="0">
              <a:lnSpc>
                <a:spcPct val="100000"/>
              </a:lnSpc>
              <a:spcBef>
                <a:spcPts val="0"/>
              </a:spcBef>
              <a:spcAft>
                <a:spcPts val="0"/>
              </a:spcAft>
              <a:buClr>
                <a:schemeClr val="lt1"/>
              </a:buClr>
              <a:buSzPts val="5200"/>
              <a:buFont typeface="Exo"/>
              <a:buNone/>
              <a:defRPr sz="5200" b="0" i="0" u="none" strike="noStrike" cap="none">
                <a:solidFill>
                  <a:schemeClr val="lt1"/>
                </a:solidFill>
                <a:latin typeface="Exo"/>
                <a:ea typeface="Exo"/>
                <a:cs typeface="Exo"/>
                <a:sym typeface="Exo"/>
              </a:defRPr>
            </a:lvl4pPr>
            <a:lvl5pPr marR="0" lvl="4" algn="ctr" rtl="0">
              <a:lnSpc>
                <a:spcPct val="100000"/>
              </a:lnSpc>
              <a:spcBef>
                <a:spcPts val="0"/>
              </a:spcBef>
              <a:spcAft>
                <a:spcPts val="0"/>
              </a:spcAft>
              <a:buClr>
                <a:schemeClr val="lt1"/>
              </a:buClr>
              <a:buSzPts val="5200"/>
              <a:buFont typeface="Exo"/>
              <a:buNone/>
              <a:defRPr sz="5200" b="0" i="0" u="none" strike="noStrike" cap="none">
                <a:solidFill>
                  <a:schemeClr val="lt1"/>
                </a:solidFill>
                <a:latin typeface="Exo"/>
                <a:ea typeface="Exo"/>
                <a:cs typeface="Exo"/>
                <a:sym typeface="Exo"/>
              </a:defRPr>
            </a:lvl5pPr>
            <a:lvl6pPr marR="0" lvl="5" algn="ctr" rtl="0">
              <a:lnSpc>
                <a:spcPct val="100000"/>
              </a:lnSpc>
              <a:spcBef>
                <a:spcPts val="0"/>
              </a:spcBef>
              <a:spcAft>
                <a:spcPts val="0"/>
              </a:spcAft>
              <a:buClr>
                <a:schemeClr val="lt1"/>
              </a:buClr>
              <a:buSzPts val="5200"/>
              <a:buFont typeface="Exo"/>
              <a:buNone/>
              <a:defRPr sz="5200" b="0" i="0" u="none" strike="noStrike" cap="none">
                <a:solidFill>
                  <a:schemeClr val="lt1"/>
                </a:solidFill>
                <a:latin typeface="Exo"/>
                <a:ea typeface="Exo"/>
                <a:cs typeface="Exo"/>
                <a:sym typeface="Exo"/>
              </a:defRPr>
            </a:lvl6pPr>
            <a:lvl7pPr marR="0" lvl="6" algn="ctr" rtl="0">
              <a:lnSpc>
                <a:spcPct val="100000"/>
              </a:lnSpc>
              <a:spcBef>
                <a:spcPts val="0"/>
              </a:spcBef>
              <a:spcAft>
                <a:spcPts val="0"/>
              </a:spcAft>
              <a:buClr>
                <a:schemeClr val="lt1"/>
              </a:buClr>
              <a:buSzPts val="5200"/>
              <a:buFont typeface="Exo"/>
              <a:buNone/>
              <a:defRPr sz="5200" b="0" i="0" u="none" strike="noStrike" cap="none">
                <a:solidFill>
                  <a:schemeClr val="lt1"/>
                </a:solidFill>
                <a:latin typeface="Exo"/>
                <a:ea typeface="Exo"/>
                <a:cs typeface="Exo"/>
                <a:sym typeface="Exo"/>
              </a:defRPr>
            </a:lvl7pPr>
            <a:lvl8pPr marR="0" lvl="7" algn="ctr" rtl="0">
              <a:lnSpc>
                <a:spcPct val="100000"/>
              </a:lnSpc>
              <a:spcBef>
                <a:spcPts val="0"/>
              </a:spcBef>
              <a:spcAft>
                <a:spcPts val="0"/>
              </a:spcAft>
              <a:buClr>
                <a:schemeClr val="lt1"/>
              </a:buClr>
              <a:buSzPts val="5200"/>
              <a:buFont typeface="Exo"/>
              <a:buNone/>
              <a:defRPr sz="5200" b="0" i="0" u="none" strike="noStrike" cap="none">
                <a:solidFill>
                  <a:schemeClr val="lt1"/>
                </a:solidFill>
                <a:latin typeface="Exo"/>
                <a:ea typeface="Exo"/>
                <a:cs typeface="Exo"/>
                <a:sym typeface="Exo"/>
              </a:defRPr>
            </a:lvl8pPr>
            <a:lvl9pPr marR="0" lvl="8" algn="ctr" rtl="0">
              <a:lnSpc>
                <a:spcPct val="100000"/>
              </a:lnSpc>
              <a:spcBef>
                <a:spcPts val="0"/>
              </a:spcBef>
              <a:spcAft>
                <a:spcPts val="0"/>
              </a:spcAft>
              <a:buClr>
                <a:schemeClr val="lt1"/>
              </a:buClr>
              <a:buSzPts val="5200"/>
              <a:buFont typeface="Exo"/>
              <a:buNone/>
              <a:defRPr sz="5200" b="0" i="0" u="none" strike="noStrike" cap="none">
                <a:solidFill>
                  <a:schemeClr val="lt1"/>
                </a:solidFill>
                <a:latin typeface="Exo"/>
                <a:ea typeface="Exo"/>
                <a:cs typeface="Exo"/>
                <a:sym typeface="Exo"/>
              </a:defRPr>
            </a:lvl9pPr>
          </a:lstStyle>
          <a:p>
            <a:r>
              <a:rPr lang="en-US" sz="1400" u="sng" dirty="0">
                <a:solidFill>
                  <a:schemeClr val="accent3">
                    <a:lumMod val="75000"/>
                  </a:schemeClr>
                </a:solidFill>
                <a:latin typeface="Tahoma" panose="020B0604030504040204" pitchFamily="34" charset="0"/>
                <a:ea typeface="Tahoma" panose="020B0604030504040204" pitchFamily="34" charset="0"/>
                <a:cs typeface="Tahoma" panose="020B0604030504040204" pitchFamily="34" charset="0"/>
              </a:rPr>
              <a:t>Presented By</a:t>
            </a:r>
          </a:p>
        </p:txBody>
      </p:sp>
      <p:graphicFrame>
        <p:nvGraphicFramePr>
          <p:cNvPr id="12" name="Table 11">
            <a:extLst>
              <a:ext uri="{FF2B5EF4-FFF2-40B4-BE49-F238E27FC236}">
                <a16:creationId xmlns:a16="http://schemas.microsoft.com/office/drawing/2014/main" id="{A2700838-0AE3-F752-E63A-F1394151F76C}"/>
              </a:ext>
            </a:extLst>
          </p:cNvPr>
          <p:cNvGraphicFramePr>
            <a:graphicFrameLocks noGrp="1"/>
          </p:cNvGraphicFramePr>
          <p:nvPr>
            <p:extLst>
              <p:ext uri="{D42A27DB-BD31-4B8C-83A1-F6EECF244321}">
                <p14:modId xmlns:p14="http://schemas.microsoft.com/office/powerpoint/2010/main" val="3102202290"/>
              </p:ext>
            </p:extLst>
          </p:nvPr>
        </p:nvGraphicFramePr>
        <p:xfrm>
          <a:off x="1400423" y="2777232"/>
          <a:ext cx="6096000" cy="1112520"/>
        </p:xfrm>
        <a:graphic>
          <a:graphicData uri="http://schemas.openxmlformats.org/drawingml/2006/table">
            <a:tbl>
              <a:tblPr firstRow="1" bandRow="1">
                <a:tableStyleId>{582CC901-E8AB-49A7-9DD4-062556EA3AC7}</a:tableStyleId>
              </a:tblPr>
              <a:tblGrid>
                <a:gridCol w="4598933">
                  <a:extLst>
                    <a:ext uri="{9D8B030D-6E8A-4147-A177-3AD203B41FA5}">
                      <a16:colId xmlns:a16="http://schemas.microsoft.com/office/drawing/2014/main" val="3026655228"/>
                    </a:ext>
                  </a:extLst>
                </a:gridCol>
                <a:gridCol w="1497067">
                  <a:extLst>
                    <a:ext uri="{9D8B030D-6E8A-4147-A177-3AD203B41FA5}">
                      <a16:colId xmlns:a16="http://schemas.microsoft.com/office/drawing/2014/main" val="2263037615"/>
                    </a:ext>
                  </a:extLst>
                </a:gridCol>
              </a:tblGrid>
              <a:tr h="370840">
                <a:tc>
                  <a:txBody>
                    <a:bodyPr/>
                    <a:lstStyle/>
                    <a:p>
                      <a:pPr algn="ctr"/>
                      <a:r>
                        <a:rPr lang="en-US" dirty="0">
                          <a:solidFill>
                            <a:schemeClr val="bg1"/>
                          </a:solidFill>
                          <a:latin typeface="Arial Rounded MT Bold" panose="020F0704030504030204" pitchFamily="34" charset="0"/>
                        </a:rPr>
                        <a:t>Name</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dirty="0">
                          <a:solidFill>
                            <a:schemeClr val="bg1"/>
                          </a:solidFill>
                          <a:latin typeface="Arial Rounded MT Bold" panose="020F0704030504030204" pitchFamily="34" charset="0"/>
                        </a:rPr>
                        <a:t>ID</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207591178"/>
                  </a:ext>
                </a:extLst>
              </a:tr>
              <a:tr h="370840">
                <a:tc>
                  <a:txBody>
                    <a:bodyPr/>
                    <a:lstStyle/>
                    <a:p>
                      <a:pPr algn="ctr"/>
                      <a:r>
                        <a:rPr lang="en-US" dirty="0">
                          <a:solidFill>
                            <a:schemeClr val="accent2"/>
                          </a:solidFill>
                          <a:latin typeface="Arial Rounded MT Bold" panose="020F0704030504030204" pitchFamily="34" charset="0"/>
                        </a:rPr>
                        <a:t>MD. SHOHANUR RAHMAN SHOHAN</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dirty="0">
                          <a:solidFill>
                            <a:schemeClr val="accent2"/>
                          </a:solidFill>
                          <a:latin typeface="Arial Rounded MT Bold" panose="020F0704030504030204" pitchFamily="34" charset="0"/>
                        </a:rPr>
                        <a:t>22-46013-1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881152174"/>
                  </a:ext>
                </a:extLst>
              </a:tr>
              <a:tr h="370840">
                <a:tc>
                  <a:txBody>
                    <a:bodyPr/>
                    <a:lstStyle/>
                    <a:p>
                      <a:pPr algn="ctr"/>
                      <a:r>
                        <a:rPr lang="en-US" dirty="0">
                          <a:solidFill>
                            <a:schemeClr val="accent2"/>
                          </a:solidFill>
                          <a:latin typeface="Arial Rounded MT Bold" panose="020F0704030504030204" pitchFamily="34" charset="0"/>
                        </a:rPr>
                        <a:t>A. F. M. RAFIUL HASSAN</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r>
                        <a:rPr lang="en-US" dirty="0">
                          <a:solidFill>
                            <a:schemeClr val="accent2"/>
                          </a:solidFill>
                          <a:latin typeface="Arial Rounded MT Bold" panose="020F0704030504030204" pitchFamily="34" charset="0"/>
                        </a:rPr>
                        <a:t>22-47048-1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11025323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27286"/>
    </mc:Choice>
    <mc:Fallback xmlns="">
      <p:transition spd="slow" advTm="2728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72;p36">
            <a:extLst>
              <a:ext uri="{FF2B5EF4-FFF2-40B4-BE49-F238E27FC236}">
                <a16:creationId xmlns:a16="http://schemas.microsoft.com/office/drawing/2014/main" id="{BA5B067C-1709-DB2A-B9EF-2EE6A0429982}"/>
              </a:ext>
            </a:extLst>
          </p:cNvPr>
          <p:cNvSpPr txBox="1">
            <a:spLocks/>
          </p:cNvSpPr>
          <p:nvPr/>
        </p:nvSpPr>
        <p:spPr>
          <a:xfrm>
            <a:off x="1143881" y="580963"/>
            <a:ext cx="4565543" cy="572700"/>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r>
              <a:rPr lang="en-US" sz="3600" dirty="0">
                <a:solidFill>
                  <a:schemeClr val="accent2"/>
                </a:solidFill>
                <a:latin typeface="Bauhaus 93" panose="04030905020B02020C02" pitchFamily="82" charset="0"/>
              </a:rPr>
              <a:t>Decoder</a:t>
            </a:r>
            <a:r>
              <a:rPr lang="en-US" sz="3600" dirty="0">
                <a:solidFill>
                  <a:schemeClr val="bg1"/>
                </a:solidFill>
                <a:latin typeface="Bauhaus 93" panose="04030905020B02020C02" pitchFamily="82" charset="0"/>
              </a:rPr>
              <a:t>  </a:t>
            </a:r>
            <a:r>
              <a:rPr lang="en-US" sz="3600" dirty="0">
                <a:solidFill>
                  <a:schemeClr val="accent3"/>
                </a:solidFill>
                <a:latin typeface="Bauhaus 93" panose="04030905020B02020C02" pitchFamily="82" charset="0"/>
              </a:rPr>
              <a:t>vs</a:t>
            </a:r>
            <a:r>
              <a:rPr lang="en-US" sz="3600" dirty="0">
                <a:solidFill>
                  <a:schemeClr val="bg1"/>
                </a:solidFill>
                <a:latin typeface="Bauhaus 93" panose="04030905020B02020C02" pitchFamily="82" charset="0"/>
              </a:rPr>
              <a:t>  Encoder</a:t>
            </a:r>
          </a:p>
        </p:txBody>
      </p:sp>
      <p:graphicFrame>
        <p:nvGraphicFramePr>
          <p:cNvPr id="5" name="Table 4">
            <a:extLst>
              <a:ext uri="{FF2B5EF4-FFF2-40B4-BE49-F238E27FC236}">
                <a16:creationId xmlns:a16="http://schemas.microsoft.com/office/drawing/2014/main" id="{9FA6D1CC-B9B4-2F95-6A19-8918146F686C}"/>
              </a:ext>
            </a:extLst>
          </p:cNvPr>
          <p:cNvGraphicFramePr>
            <a:graphicFrameLocks noGrp="1"/>
          </p:cNvGraphicFramePr>
          <p:nvPr>
            <p:extLst>
              <p:ext uri="{D42A27DB-BD31-4B8C-83A1-F6EECF244321}">
                <p14:modId xmlns:p14="http://schemas.microsoft.com/office/powerpoint/2010/main" val="867884168"/>
              </p:ext>
            </p:extLst>
          </p:nvPr>
        </p:nvGraphicFramePr>
        <p:xfrm>
          <a:off x="1063082" y="1153663"/>
          <a:ext cx="6839416" cy="3958108"/>
        </p:xfrm>
        <a:graphic>
          <a:graphicData uri="http://schemas.openxmlformats.org/drawingml/2006/table">
            <a:tbl>
              <a:tblPr firstRow="1" bandRow="1">
                <a:tableStyleId>{582CC901-E8AB-49A7-9DD4-062556EA3AC7}</a:tableStyleId>
              </a:tblPr>
              <a:tblGrid>
                <a:gridCol w="3419708">
                  <a:extLst>
                    <a:ext uri="{9D8B030D-6E8A-4147-A177-3AD203B41FA5}">
                      <a16:colId xmlns:a16="http://schemas.microsoft.com/office/drawing/2014/main" val="734657946"/>
                    </a:ext>
                  </a:extLst>
                </a:gridCol>
                <a:gridCol w="3419708">
                  <a:extLst>
                    <a:ext uri="{9D8B030D-6E8A-4147-A177-3AD203B41FA5}">
                      <a16:colId xmlns:a16="http://schemas.microsoft.com/office/drawing/2014/main" val="746783557"/>
                    </a:ext>
                  </a:extLst>
                </a:gridCol>
              </a:tblGrid>
              <a:tr h="319936">
                <a:tc>
                  <a:txBody>
                    <a:bodyPr/>
                    <a:lstStyle/>
                    <a:p>
                      <a:pPr algn="ctr"/>
                      <a:r>
                        <a:rPr lang="en-US" u="sng" dirty="0">
                          <a:solidFill>
                            <a:schemeClr val="accent2"/>
                          </a:solidFill>
                          <a:latin typeface="Arial Rounded MT Bold" panose="020F0704030504030204" pitchFamily="34" charset="0"/>
                        </a:rPr>
                        <a:t>Decoder</a:t>
                      </a:r>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noFill/>
                  </a:tcPr>
                </a:tc>
                <a:tc>
                  <a:txBody>
                    <a:bodyPr/>
                    <a:lstStyle/>
                    <a:p>
                      <a:pPr algn="ctr"/>
                      <a:r>
                        <a:rPr lang="en-US" u="sng" dirty="0">
                          <a:solidFill>
                            <a:schemeClr val="bg1"/>
                          </a:solidFill>
                          <a:latin typeface="Arial Rounded MT Bold" panose="020F0704030504030204" pitchFamily="34" charset="0"/>
                        </a:rPr>
                        <a:t>Encoder</a:t>
                      </a:r>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702347"/>
                  </a:ext>
                </a:extLst>
              </a:tr>
              <a:tr h="589503">
                <a:tc>
                  <a:txBody>
                    <a:bodyPr/>
                    <a:lstStyle/>
                    <a:p>
                      <a:pPr algn="just"/>
                      <a:r>
                        <a:rPr lang="en-US" sz="1200" dirty="0">
                          <a:solidFill>
                            <a:schemeClr val="accent2"/>
                          </a:solidFill>
                          <a:latin typeface="Arial Rounded MT Bold" panose="020F0704030504030204" pitchFamily="34" charset="0"/>
                        </a:rPr>
                        <a:t>The combinational circuits that convert the binary data into 2N output lines are called Decoders.</a:t>
                      </a: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just"/>
                      <a:r>
                        <a:rPr lang="en-US" sz="1200" dirty="0">
                          <a:solidFill>
                            <a:schemeClr val="bg1"/>
                          </a:solidFill>
                          <a:latin typeface="Arial Rounded MT Bold" panose="020F0704030504030204" pitchFamily="34" charset="0"/>
                        </a:rPr>
                        <a:t>The combinational circuits that modify the binary data into N output lines are known as Encoders.</a:t>
                      </a: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96283985"/>
                  </a:ext>
                </a:extLst>
              </a:tr>
              <a:tr h="589503">
                <a:tc>
                  <a:txBody>
                    <a:bodyPr/>
                    <a:lstStyle/>
                    <a:p>
                      <a:pPr algn="just"/>
                      <a:r>
                        <a:rPr lang="en-US" sz="1200" dirty="0">
                          <a:solidFill>
                            <a:schemeClr val="accent2"/>
                          </a:solidFill>
                          <a:latin typeface="Arial Rounded MT Bold" panose="020F0704030504030204" pitchFamily="34" charset="0"/>
                        </a:rPr>
                        <a:t>In this the output lines are 2n.</a:t>
                      </a: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just"/>
                      <a:r>
                        <a:rPr lang="en-US" sz="1200" dirty="0">
                          <a:solidFill>
                            <a:schemeClr val="bg1"/>
                          </a:solidFill>
                          <a:latin typeface="Arial Rounded MT Bold" panose="020F0704030504030204" pitchFamily="34" charset="0"/>
                        </a:rPr>
                        <a:t>In this the output lines are n.</a:t>
                      </a: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01218397"/>
                  </a:ext>
                </a:extLst>
              </a:tr>
              <a:tr h="589503">
                <a:tc>
                  <a:txBody>
                    <a:bodyPr/>
                    <a:lstStyle/>
                    <a:p>
                      <a:pPr algn="just"/>
                      <a:r>
                        <a:rPr lang="en-US" sz="1200" dirty="0">
                          <a:solidFill>
                            <a:schemeClr val="accent2"/>
                          </a:solidFill>
                          <a:latin typeface="Arial Rounded MT Bold" panose="020F0704030504030204" pitchFamily="34" charset="0"/>
                        </a:rPr>
                        <a:t>It receives coded binary data as its input.</a:t>
                      </a: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just"/>
                      <a:r>
                        <a:rPr lang="en-US" sz="1200" dirty="0">
                          <a:solidFill>
                            <a:schemeClr val="bg1"/>
                          </a:solidFill>
                          <a:latin typeface="Arial Rounded MT Bold" panose="020F0704030504030204" pitchFamily="34" charset="0"/>
                        </a:rPr>
                        <a:t>The implemented signal is considered as actual signal input.</a:t>
                      </a: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9731319"/>
                  </a:ext>
                </a:extLst>
              </a:tr>
              <a:tr h="589503">
                <a:tc>
                  <a:txBody>
                    <a:bodyPr/>
                    <a:lstStyle/>
                    <a:p>
                      <a:pPr algn="just"/>
                      <a:r>
                        <a:rPr lang="en-US" sz="1200" dirty="0">
                          <a:solidFill>
                            <a:schemeClr val="accent2"/>
                          </a:solidFill>
                          <a:latin typeface="Arial Rounded MT Bold" panose="020F0704030504030204" pitchFamily="34" charset="0"/>
                        </a:rPr>
                        <a:t>It is mostly utilized in memory chips, microprocessors, and more.</a:t>
                      </a: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just"/>
                      <a:r>
                        <a:rPr lang="en-US" sz="1200" dirty="0">
                          <a:solidFill>
                            <a:schemeClr val="bg1"/>
                          </a:solidFill>
                          <a:latin typeface="Arial Rounded MT Bold" panose="020F0704030504030204" pitchFamily="34" charset="0"/>
                        </a:rPr>
                        <a:t>It is utilized in videos, E-mail, and more.</a:t>
                      </a: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67399866"/>
                  </a:ext>
                </a:extLst>
              </a:tr>
              <a:tr h="589503">
                <a:tc>
                  <a:txBody>
                    <a:bodyPr/>
                    <a:lstStyle/>
                    <a:p>
                      <a:pPr algn="just"/>
                      <a:r>
                        <a:rPr lang="en-US" sz="1200" dirty="0">
                          <a:solidFill>
                            <a:schemeClr val="accent2"/>
                          </a:solidFill>
                          <a:latin typeface="Arial Rounded MT Bold" panose="020F0704030504030204" pitchFamily="34" charset="0"/>
                        </a:rPr>
                        <a:t>Here, the decoder is situated at the receiving side.</a:t>
                      </a: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just"/>
                      <a:r>
                        <a:rPr lang="en-US" sz="1200" dirty="0">
                          <a:solidFill>
                            <a:schemeClr val="bg1"/>
                          </a:solidFill>
                          <a:latin typeface="Arial Rounded MT Bold" panose="020F0704030504030204" pitchFamily="34" charset="0"/>
                        </a:rPr>
                        <a:t>When it comes to the communication mode, the encoder is situated at the transmitting end.</a:t>
                      </a: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1517090"/>
                  </a:ext>
                </a:extLst>
              </a:tr>
              <a:tr h="589503">
                <a:tc>
                  <a:txBody>
                    <a:bodyPr/>
                    <a:lstStyle/>
                    <a:p>
                      <a:pPr algn="just"/>
                      <a:r>
                        <a:rPr lang="en-US" sz="1200" dirty="0">
                          <a:solidFill>
                            <a:schemeClr val="accent2"/>
                          </a:solidFill>
                          <a:latin typeface="Arial Rounded MT Bold" panose="020F0704030504030204" pitchFamily="34" charset="0"/>
                        </a:rPr>
                        <a:t>The operating procedure is complex.</a:t>
                      </a:r>
                    </a:p>
                  </a:txBody>
                  <a:tcPr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noFill/>
                  </a:tcPr>
                </a:tc>
                <a:tc>
                  <a:txBody>
                    <a:bodyPr/>
                    <a:lstStyle/>
                    <a:p>
                      <a:pPr algn="just"/>
                      <a:r>
                        <a:rPr lang="en-US" sz="1200" dirty="0">
                          <a:solidFill>
                            <a:schemeClr val="bg1"/>
                          </a:solidFill>
                          <a:latin typeface="Arial Rounded MT Bold" panose="020F0704030504030204" pitchFamily="34" charset="0"/>
                        </a:rPr>
                        <a:t>The operating procedure is quite simple here.</a:t>
                      </a:r>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4292883804"/>
                  </a:ext>
                </a:extLst>
              </a:tr>
            </a:tbl>
          </a:graphicData>
        </a:graphic>
      </p:graphicFrame>
    </p:spTree>
    <p:extLst>
      <p:ext uri="{BB962C8B-B14F-4D97-AF65-F5344CB8AC3E}">
        <p14:creationId xmlns:p14="http://schemas.microsoft.com/office/powerpoint/2010/main" val="3863085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72;p36">
            <a:extLst>
              <a:ext uri="{FF2B5EF4-FFF2-40B4-BE49-F238E27FC236}">
                <a16:creationId xmlns:a16="http://schemas.microsoft.com/office/drawing/2014/main" id="{5F0E0352-EB1B-7AA0-DA73-E9EC00E3D437}"/>
              </a:ext>
            </a:extLst>
          </p:cNvPr>
          <p:cNvSpPr txBox="1">
            <a:spLocks/>
          </p:cNvSpPr>
          <p:nvPr/>
        </p:nvSpPr>
        <p:spPr>
          <a:xfrm>
            <a:off x="1158749" y="580963"/>
            <a:ext cx="2632665" cy="572700"/>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r>
              <a:rPr lang="en-US" sz="3600" dirty="0">
                <a:solidFill>
                  <a:schemeClr val="accent3"/>
                </a:solidFill>
                <a:latin typeface="Bauhaus 93" panose="04030905020B02020C02" pitchFamily="82" charset="0"/>
              </a:rPr>
              <a:t>Conclusion</a:t>
            </a:r>
          </a:p>
        </p:txBody>
      </p:sp>
      <p:sp>
        <p:nvSpPr>
          <p:cNvPr id="5" name="Google Shape;2773;p36">
            <a:extLst>
              <a:ext uri="{FF2B5EF4-FFF2-40B4-BE49-F238E27FC236}">
                <a16:creationId xmlns:a16="http://schemas.microsoft.com/office/drawing/2014/main" id="{F6907DA9-16B2-FBD6-B1A7-E4903DDCB16C}"/>
              </a:ext>
            </a:extLst>
          </p:cNvPr>
          <p:cNvSpPr txBox="1">
            <a:spLocks noGrp="1"/>
          </p:cNvSpPr>
          <p:nvPr>
            <p:ph type="subTitle" idx="1"/>
          </p:nvPr>
        </p:nvSpPr>
        <p:spPr>
          <a:xfrm>
            <a:off x="1092819" y="899770"/>
            <a:ext cx="6809677" cy="334396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1600" dirty="0">
                <a:latin typeface="Arial Rounded MT Bold" panose="020F0704030504030204" pitchFamily="34" charset="0"/>
              </a:rPr>
              <a:t>In conclusion, decoders and encoders are indispensable components in information processing. Decoders enable the interpretation of encoded data for seamless communication, while encoders transform complex information for efficient transmission. Their crucial roles extend to technologies like image recognition and secure communication. The ongoing evolution of encoding and decoding mechanisms holds the promise of exciting developments, shaping the future of data-driven applications. Navigating this dynamic landscape requires a keen understanding and effective utilization of decoders and encoders to unlock unprecedented technological possibilities.</a:t>
            </a:r>
            <a:endParaRPr sz="1600" dirty="0">
              <a:latin typeface="Arial Rounded MT Bold" panose="020F0704030504030204" pitchFamily="34" charset="0"/>
            </a:endParaRPr>
          </a:p>
        </p:txBody>
      </p:sp>
    </p:spTree>
    <p:extLst>
      <p:ext uri="{BB962C8B-B14F-4D97-AF65-F5344CB8AC3E}">
        <p14:creationId xmlns:p14="http://schemas.microsoft.com/office/powerpoint/2010/main" val="4253105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15"/>
        <p:cNvGrpSpPr/>
        <p:nvPr/>
      </p:nvGrpSpPr>
      <p:grpSpPr>
        <a:xfrm>
          <a:off x="0" y="0"/>
          <a:ext cx="0" cy="0"/>
          <a:chOff x="0" y="0"/>
          <a:chExt cx="0" cy="0"/>
        </a:xfrm>
      </p:grpSpPr>
      <p:grpSp>
        <p:nvGrpSpPr>
          <p:cNvPr id="3520" name="Google Shape;3520;p50"/>
          <p:cNvGrpSpPr/>
          <p:nvPr/>
        </p:nvGrpSpPr>
        <p:grpSpPr>
          <a:xfrm flipH="1">
            <a:off x="1974727" y="3700403"/>
            <a:ext cx="883262" cy="242091"/>
            <a:chOff x="2300350" y="2601250"/>
            <a:chExt cx="2275275" cy="623625"/>
          </a:xfrm>
        </p:grpSpPr>
        <p:sp>
          <p:nvSpPr>
            <p:cNvPr id="3521" name="Google Shape;3521;p50"/>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50"/>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50"/>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50"/>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50"/>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50"/>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7" name="Google Shape;3527;p50"/>
          <p:cNvGrpSpPr/>
          <p:nvPr/>
        </p:nvGrpSpPr>
        <p:grpSpPr>
          <a:xfrm rot="5400000">
            <a:off x="2372875" y="1324825"/>
            <a:ext cx="98902" cy="553090"/>
            <a:chOff x="4898850" y="4820550"/>
            <a:chExt cx="98902" cy="553090"/>
          </a:xfrm>
        </p:grpSpPr>
        <p:sp>
          <p:nvSpPr>
            <p:cNvPr id="3528" name="Google Shape;3528;p50"/>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50"/>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50"/>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50"/>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50"/>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3" name="Google Shape;3533;p50"/>
          <p:cNvGrpSpPr/>
          <p:nvPr/>
        </p:nvGrpSpPr>
        <p:grpSpPr>
          <a:xfrm>
            <a:off x="4886167" y="996591"/>
            <a:ext cx="1105976" cy="133969"/>
            <a:chOff x="8183182" y="663852"/>
            <a:chExt cx="1475028" cy="178673"/>
          </a:xfrm>
        </p:grpSpPr>
        <p:grpSp>
          <p:nvGrpSpPr>
            <p:cNvPr id="3534" name="Google Shape;3534;p50"/>
            <p:cNvGrpSpPr/>
            <p:nvPr/>
          </p:nvGrpSpPr>
          <p:grpSpPr>
            <a:xfrm>
              <a:off x="8183182" y="774425"/>
              <a:ext cx="1178025" cy="68100"/>
              <a:chOff x="2024450" y="204150"/>
              <a:chExt cx="1178025" cy="68100"/>
            </a:xfrm>
          </p:grpSpPr>
          <p:sp>
            <p:nvSpPr>
              <p:cNvPr id="3535" name="Google Shape;3535;p50"/>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50"/>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50"/>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50"/>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50"/>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50"/>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50"/>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50"/>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50"/>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50"/>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5" name="Google Shape;3545;p50"/>
            <p:cNvGrpSpPr/>
            <p:nvPr/>
          </p:nvGrpSpPr>
          <p:grpSpPr>
            <a:xfrm>
              <a:off x="8480185" y="663852"/>
              <a:ext cx="1178025" cy="68100"/>
              <a:chOff x="2024450" y="204150"/>
              <a:chExt cx="1178025" cy="68100"/>
            </a:xfrm>
          </p:grpSpPr>
          <p:sp>
            <p:nvSpPr>
              <p:cNvPr id="3546" name="Google Shape;3546;p50"/>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50"/>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50"/>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50"/>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50"/>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50"/>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50"/>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50"/>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50"/>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50"/>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56" name="Google Shape;3556;p50"/>
          <p:cNvGrpSpPr/>
          <p:nvPr/>
        </p:nvGrpSpPr>
        <p:grpSpPr>
          <a:xfrm>
            <a:off x="5447301" y="4536119"/>
            <a:ext cx="1252897" cy="51000"/>
            <a:chOff x="2915381" y="4104819"/>
            <a:chExt cx="1252897" cy="51000"/>
          </a:xfrm>
        </p:grpSpPr>
        <p:sp>
          <p:nvSpPr>
            <p:cNvPr id="3557" name="Google Shape;3557;p50"/>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50"/>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50"/>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50"/>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50"/>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50"/>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50"/>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50"/>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50"/>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50"/>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50"/>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50"/>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50"/>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50"/>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1" name="Google Shape;3571;p50"/>
          <p:cNvGrpSpPr/>
          <p:nvPr/>
        </p:nvGrpSpPr>
        <p:grpSpPr>
          <a:xfrm rot="10800000">
            <a:off x="3913164" y="1623828"/>
            <a:ext cx="883262" cy="242091"/>
            <a:chOff x="2300350" y="2601250"/>
            <a:chExt cx="2275275" cy="623625"/>
          </a:xfrm>
        </p:grpSpPr>
        <p:sp>
          <p:nvSpPr>
            <p:cNvPr id="3572" name="Google Shape;3572;p50"/>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50"/>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50"/>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50"/>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50"/>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50"/>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2719;p33">
            <a:extLst>
              <a:ext uri="{FF2B5EF4-FFF2-40B4-BE49-F238E27FC236}">
                <a16:creationId xmlns:a16="http://schemas.microsoft.com/office/drawing/2014/main" id="{24FFEB23-DD3D-2ADD-83EA-F8D268BEEB89}"/>
              </a:ext>
            </a:extLst>
          </p:cNvPr>
          <p:cNvSpPr txBox="1">
            <a:spLocks/>
          </p:cNvSpPr>
          <p:nvPr/>
        </p:nvSpPr>
        <p:spPr>
          <a:xfrm flipH="1">
            <a:off x="1089944" y="1785601"/>
            <a:ext cx="6674704" cy="1724400"/>
          </a:xfrm>
          <a:prstGeom prst="rect">
            <a:avLst/>
          </a:prstGeom>
          <a:noFill/>
          <a:ln>
            <a:noFill/>
          </a:ln>
          <a:effectLst>
            <a:outerShdw blurRad="142875" algn="bl" rotWithShape="0">
              <a:schemeClr val="accent2">
                <a:alpha val="38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lt1"/>
              </a:buClr>
              <a:buSzPts val="5200"/>
              <a:buFont typeface="Exo"/>
              <a:buNone/>
              <a:defRPr sz="6500" b="1" i="0" u="none" strike="noStrike" cap="none">
                <a:solidFill>
                  <a:schemeClr val="lt1"/>
                </a:solidFill>
                <a:latin typeface="Exo"/>
                <a:ea typeface="Exo"/>
                <a:cs typeface="Exo"/>
                <a:sym typeface="Exo"/>
              </a:defRPr>
            </a:lvl1pPr>
            <a:lvl2pPr marR="0" lvl="1" algn="ctr" rtl="0">
              <a:lnSpc>
                <a:spcPct val="100000"/>
              </a:lnSpc>
              <a:spcBef>
                <a:spcPts val="0"/>
              </a:spcBef>
              <a:spcAft>
                <a:spcPts val="0"/>
              </a:spcAft>
              <a:buClr>
                <a:schemeClr val="lt1"/>
              </a:buClr>
              <a:buSzPts val="5200"/>
              <a:buFont typeface="Exo"/>
              <a:buNone/>
              <a:defRPr sz="5200" b="0" i="0" u="none" strike="noStrike" cap="none">
                <a:solidFill>
                  <a:schemeClr val="lt1"/>
                </a:solidFill>
                <a:latin typeface="Exo"/>
                <a:ea typeface="Exo"/>
                <a:cs typeface="Exo"/>
                <a:sym typeface="Exo"/>
              </a:defRPr>
            </a:lvl2pPr>
            <a:lvl3pPr marR="0" lvl="2" algn="ctr" rtl="0">
              <a:lnSpc>
                <a:spcPct val="100000"/>
              </a:lnSpc>
              <a:spcBef>
                <a:spcPts val="0"/>
              </a:spcBef>
              <a:spcAft>
                <a:spcPts val="0"/>
              </a:spcAft>
              <a:buClr>
                <a:schemeClr val="lt1"/>
              </a:buClr>
              <a:buSzPts val="5200"/>
              <a:buFont typeface="Exo"/>
              <a:buNone/>
              <a:defRPr sz="5200" b="0" i="0" u="none" strike="noStrike" cap="none">
                <a:solidFill>
                  <a:schemeClr val="lt1"/>
                </a:solidFill>
                <a:latin typeface="Exo"/>
                <a:ea typeface="Exo"/>
                <a:cs typeface="Exo"/>
                <a:sym typeface="Exo"/>
              </a:defRPr>
            </a:lvl3pPr>
            <a:lvl4pPr marR="0" lvl="3" algn="ctr" rtl="0">
              <a:lnSpc>
                <a:spcPct val="100000"/>
              </a:lnSpc>
              <a:spcBef>
                <a:spcPts val="0"/>
              </a:spcBef>
              <a:spcAft>
                <a:spcPts val="0"/>
              </a:spcAft>
              <a:buClr>
                <a:schemeClr val="lt1"/>
              </a:buClr>
              <a:buSzPts val="5200"/>
              <a:buFont typeface="Exo"/>
              <a:buNone/>
              <a:defRPr sz="5200" b="0" i="0" u="none" strike="noStrike" cap="none">
                <a:solidFill>
                  <a:schemeClr val="lt1"/>
                </a:solidFill>
                <a:latin typeface="Exo"/>
                <a:ea typeface="Exo"/>
                <a:cs typeface="Exo"/>
                <a:sym typeface="Exo"/>
              </a:defRPr>
            </a:lvl4pPr>
            <a:lvl5pPr marR="0" lvl="4" algn="ctr" rtl="0">
              <a:lnSpc>
                <a:spcPct val="100000"/>
              </a:lnSpc>
              <a:spcBef>
                <a:spcPts val="0"/>
              </a:spcBef>
              <a:spcAft>
                <a:spcPts val="0"/>
              </a:spcAft>
              <a:buClr>
                <a:schemeClr val="lt1"/>
              </a:buClr>
              <a:buSzPts val="5200"/>
              <a:buFont typeface="Exo"/>
              <a:buNone/>
              <a:defRPr sz="5200" b="0" i="0" u="none" strike="noStrike" cap="none">
                <a:solidFill>
                  <a:schemeClr val="lt1"/>
                </a:solidFill>
                <a:latin typeface="Exo"/>
                <a:ea typeface="Exo"/>
                <a:cs typeface="Exo"/>
                <a:sym typeface="Exo"/>
              </a:defRPr>
            </a:lvl5pPr>
            <a:lvl6pPr marR="0" lvl="5" algn="ctr" rtl="0">
              <a:lnSpc>
                <a:spcPct val="100000"/>
              </a:lnSpc>
              <a:spcBef>
                <a:spcPts val="0"/>
              </a:spcBef>
              <a:spcAft>
                <a:spcPts val="0"/>
              </a:spcAft>
              <a:buClr>
                <a:schemeClr val="lt1"/>
              </a:buClr>
              <a:buSzPts val="5200"/>
              <a:buFont typeface="Exo"/>
              <a:buNone/>
              <a:defRPr sz="5200" b="0" i="0" u="none" strike="noStrike" cap="none">
                <a:solidFill>
                  <a:schemeClr val="lt1"/>
                </a:solidFill>
                <a:latin typeface="Exo"/>
                <a:ea typeface="Exo"/>
                <a:cs typeface="Exo"/>
                <a:sym typeface="Exo"/>
              </a:defRPr>
            </a:lvl6pPr>
            <a:lvl7pPr marR="0" lvl="6" algn="ctr" rtl="0">
              <a:lnSpc>
                <a:spcPct val="100000"/>
              </a:lnSpc>
              <a:spcBef>
                <a:spcPts val="0"/>
              </a:spcBef>
              <a:spcAft>
                <a:spcPts val="0"/>
              </a:spcAft>
              <a:buClr>
                <a:schemeClr val="lt1"/>
              </a:buClr>
              <a:buSzPts val="5200"/>
              <a:buFont typeface="Exo"/>
              <a:buNone/>
              <a:defRPr sz="5200" b="0" i="0" u="none" strike="noStrike" cap="none">
                <a:solidFill>
                  <a:schemeClr val="lt1"/>
                </a:solidFill>
                <a:latin typeface="Exo"/>
                <a:ea typeface="Exo"/>
                <a:cs typeface="Exo"/>
                <a:sym typeface="Exo"/>
              </a:defRPr>
            </a:lvl7pPr>
            <a:lvl8pPr marR="0" lvl="7" algn="ctr" rtl="0">
              <a:lnSpc>
                <a:spcPct val="100000"/>
              </a:lnSpc>
              <a:spcBef>
                <a:spcPts val="0"/>
              </a:spcBef>
              <a:spcAft>
                <a:spcPts val="0"/>
              </a:spcAft>
              <a:buClr>
                <a:schemeClr val="lt1"/>
              </a:buClr>
              <a:buSzPts val="5200"/>
              <a:buFont typeface="Exo"/>
              <a:buNone/>
              <a:defRPr sz="5200" b="0" i="0" u="none" strike="noStrike" cap="none">
                <a:solidFill>
                  <a:schemeClr val="lt1"/>
                </a:solidFill>
                <a:latin typeface="Exo"/>
                <a:ea typeface="Exo"/>
                <a:cs typeface="Exo"/>
                <a:sym typeface="Exo"/>
              </a:defRPr>
            </a:lvl8pPr>
            <a:lvl9pPr marR="0" lvl="8" algn="ctr" rtl="0">
              <a:lnSpc>
                <a:spcPct val="100000"/>
              </a:lnSpc>
              <a:spcBef>
                <a:spcPts val="0"/>
              </a:spcBef>
              <a:spcAft>
                <a:spcPts val="0"/>
              </a:spcAft>
              <a:buClr>
                <a:schemeClr val="lt1"/>
              </a:buClr>
              <a:buSzPts val="5200"/>
              <a:buFont typeface="Exo"/>
              <a:buNone/>
              <a:defRPr sz="5200" b="0" i="0" u="none" strike="noStrike" cap="none">
                <a:solidFill>
                  <a:schemeClr val="lt1"/>
                </a:solidFill>
                <a:latin typeface="Exo"/>
                <a:ea typeface="Exo"/>
                <a:cs typeface="Exo"/>
                <a:sym typeface="Exo"/>
              </a:defRPr>
            </a:lvl9pPr>
          </a:lstStyle>
          <a:p>
            <a:r>
              <a:rPr lang="en-US" sz="5800" dirty="0">
                <a:solidFill>
                  <a:schemeClr val="accent3">
                    <a:lumMod val="75000"/>
                  </a:schemeClr>
                </a:solidFill>
                <a:latin typeface="Bauhaus 93" panose="04030905020B02020C02" pitchFamily="82" charset="0"/>
              </a:rPr>
              <a:t>THANK  YOU</a:t>
            </a:r>
            <a:endParaRPr lang="en-US" sz="5000" dirty="0">
              <a:solidFill>
                <a:schemeClr val="accent3">
                  <a:lumMod val="75000"/>
                </a:schemeClr>
              </a:solidFill>
              <a:latin typeface="Bauhaus 93" panose="04030905020B02020C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71"/>
        <p:cNvGrpSpPr/>
        <p:nvPr/>
      </p:nvGrpSpPr>
      <p:grpSpPr>
        <a:xfrm>
          <a:off x="0" y="0"/>
          <a:ext cx="0" cy="0"/>
          <a:chOff x="0" y="0"/>
          <a:chExt cx="0" cy="0"/>
        </a:xfrm>
      </p:grpSpPr>
      <p:grpSp>
        <p:nvGrpSpPr>
          <p:cNvPr id="2849" name="Google Shape;8563;p79">
            <a:extLst>
              <a:ext uri="{FF2B5EF4-FFF2-40B4-BE49-F238E27FC236}">
                <a16:creationId xmlns:a16="http://schemas.microsoft.com/office/drawing/2014/main" id="{3349FEFD-E3D0-2A7D-82C3-F6EF136A5A3F}"/>
              </a:ext>
            </a:extLst>
          </p:cNvPr>
          <p:cNvGrpSpPr/>
          <p:nvPr/>
        </p:nvGrpSpPr>
        <p:grpSpPr>
          <a:xfrm>
            <a:off x="6507781" y="1641108"/>
            <a:ext cx="1979725" cy="1861283"/>
            <a:chOff x="2253298" y="2428317"/>
            <a:chExt cx="948701" cy="935378"/>
          </a:xfrm>
          <a:gradFill>
            <a:gsLst>
              <a:gs pos="100000">
                <a:schemeClr val="accent4">
                  <a:lumMod val="40000"/>
                  <a:lumOff val="60000"/>
                </a:schemeClr>
              </a:gs>
              <a:gs pos="100000">
                <a:schemeClr val="dk1"/>
              </a:gs>
            </a:gsLst>
            <a:path path="circle">
              <a:fillToRect l="50000" t="50000" r="50000" b="50000"/>
            </a:path>
          </a:gradFill>
        </p:grpSpPr>
        <p:sp>
          <p:nvSpPr>
            <p:cNvPr id="2850" name="Google Shape;8564;p79">
              <a:extLst>
                <a:ext uri="{FF2B5EF4-FFF2-40B4-BE49-F238E27FC236}">
                  <a16:creationId xmlns:a16="http://schemas.microsoft.com/office/drawing/2014/main" id="{84435210-8A63-FC20-5059-0B9148D619C0}"/>
                </a:ext>
              </a:extLst>
            </p:cNvPr>
            <p:cNvSpPr/>
            <p:nvPr/>
          </p:nvSpPr>
          <p:spPr>
            <a:xfrm>
              <a:off x="2418065" y="2799334"/>
              <a:ext cx="619167" cy="193359"/>
            </a:xfrm>
            <a:custGeom>
              <a:avLst/>
              <a:gdLst/>
              <a:ahLst/>
              <a:cxnLst/>
              <a:rect l="l" t="t" r="r" b="b"/>
              <a:pathLst>
                <a:path w="116549" h="36397" extrusionOk="0">
                  <a:moveTo>
                    <a:pt x="18199" y="1"/>
                  </a:moveTo>
                  <a:cubicBezTo>
                    <a:pt x="8148" y="1"/>
                    <a:pt x="1" y="8148"/>
                    <a:pt x="1" y="18198"/>
                  </a:cubicBezTo>
                  <a:cubicBezTo>
                    <a:pt x="1" y="28249"/>
                    <a:pt x="8148" y="36396"/>
                    <a:pt x="18199" y="36396"/>
                  </a:cubicBezTo>
                  <a:lnTo>
                    <a:pt x="98350" y="36396"/>
                  </a:lnTo>
                  <a:cubicBezTo>
                    <a:pt x="108401" y="36396"/>
                    <a:pt x="116548" y="28249"/>
                    <a:pt x="116548" y="18198"/>
                  </a:cubicBezTo>
                  <a:cubicBezTo>
                    <a:pt x="116548" y="8148"/>
                    <a:pt x="108401" y="1"/>
                    <a:pt x="9835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8565;p79">
              <a:extLst>
                <a:ext uri="{FF2B5EF4-FFF2-40B4-BE49-F238E27FC236}">
                  <a16:creationId xmlns:a16="http://schemas.microsoft.com/office/drawing/2014/main" id="{2CD9AFFB-E115-94FB-A16B-FD42A59AF466}"/>
                </a:ext>
              </a:extLst>
            </p:cNvPr>
            <p:cNvSpPr/>
            <p:nvPr/>
          </p:nvSpPr>
          <p:spPr>
            <a:xfrm>
              <a:off x="2373234" y="2761962"/>
              <a:ext cx="248482" cy="268106"/>
            </a:xfrm>
            <a:custGeom>
              <a:avLst/>
              <a:gdLst/>
              <a:ahLst/>
              <a:cxnLst/>
              <a:rect l="l" t="t" r="r" b="b"/>
              <a:pathLst>
                <a:path w="46773" h="50467" extrusionOk="0">
                  <a:moveTo>
                    <a:pt x="25232" y="1"/>
                  </a:moveTo>
                  <a:cubicBezTo>
                    <a:pt x="11319" y="1"/>
                    <a:pt x="0" y="11322"/>
                    <a:pt x="0" y="25233"/>
                  </a:cubicBezTo>
                  <a:cubicBezTo>
                    <a:pt x="0" y="39146"/>
                    <a:pt x="11319" y="50466"/>
                    <a:pt x="25232" y="50466"/>
                  </a:cubicBezTo>
                  <a:lnTo>
                    <a:pt x="46773" y="50466"/>
                  </a:lnTo>
                  <a:lnTo>
                    <a:pt x="46773" y="49007"/>
                  </a:lnTo>
                  <a:lnTo>
                    <a:pt x="25232" y="49007"/>
                  </a:lnTo>
                  <a:cubicBezTo>
                    <a:pt x="12124" y="49007"/>
                    <a:pt x="1456" y="38344"/>
                    <a:pt x="1456" y="25233"/>
                  </a:cubicBezTo>
                  <a:cubicBezTo>
                    <a:pt x="1456" y="12123"/>
                    <a:pt x="12124" y="1457"/>
                    <a:pt x="25232" y="1457"/>
                  </a:cubicBezTo>
                  <a:lnTo>
                    <a:pt x="46773" y="1457"/>
                  </a:lnTo>
                  <a:lnTo>
                    <a:pt x="4677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8566;p79">
              <a:extLst>
                <a:ext uri="{FF2B5EF4-FFF2-40B4-BE49-F238E27FC236}">
                  <a16:creationId xmlns:a16="http://schemas.microsoft.com/office/drawing/2014/main" id="{69822BB0-2D46-1483-BA06-0BE4855A5EBF}"/>
                </a:ext>
              </a:extLst>
            </p:cNvPr>
            <p:cNvSpPr/>
            <p:nvPr/>
          </p:nvSpPr>
          <p:spPr>
            <a:xfrm>
              <a:off x="2726356" y="3024889"/>
              <a:ext cx="2582" cy="99328"/>
            </a:xfrm>
            <a:custGeom>
              <a:avLst/>
              <a:gdLst/>
              <a:ahLst/>
              <a:cxnLst/>
              <a:rect l="l" t="t" r="r" b="b"/>
              <a:pathLst>
                <a:path w="486" h="18697" extrusionOk="0">
                  <a:moveTo>
                    <a:pt x="243" y="1"/>
                  </a:moveTo>
                  <a:cubicBezTo>
                    <a:pt x="108" y="1"/>
                    <a:pt x="1" y="109"/>
                    <a:pt x="1" y="243"/>
                  </a:cubicBezTo>
                  <a:lnTo>
                    <a:pt x="1" y="18455"/>
                  </a:lnTo>
                  <a:cubicBezTo>
                    <a:pt x="1" y="18588"/>
                    <a:pt x="108" y="18697"/>
                    <a:pt x="243" y="18697"/>
                  </a:cubicBezTo>
                  <a:cubicBezTo>
                    <a:pt x="377" y="18697"/>
                    <a:pt x="485" y="18588"/>
                    <a:pt x="485" y="18455"/>
                  </a:cubicBezTo>
                  <a:lnTo>
                    <a:pt x="485" y="243"/>
                  </a:lnTo>
                  <a:cubicBezTo>
                    <a:pt x="485" y="109"/>
                    <a:pt x="377" y="1"/>
                    <a:pt x="24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8567;p79">
              <a:extLst>
                <a:ext uri="{FF2B5EF4-FFF2-40B4-BE49-F238E27FC236}">
                  <a16:creationId xmlns:a16="http://schemas.microsoft.com/office/drawing/2014/main" id="{44BBE81F-8024-0078-D5AB-6105A1D9D837}"/>
                </a:ext>
              </a:extLst>
            </p:cNvPr>
            <p:cNvSpPr/>
            <p:nvPr/>
          </p:nvSpPr>
          <p:spPr>
            <a:xfrm>
              <a:off x="2785174" y="3024884"/>
              <a:ext cx="287220" cy="99333"/>
            </a:xfrm>
            <a:custGeom>
              <a:avLst/>
              <a:gdLst/>
              <a:ahLst/>
              <a:cxnLst/>
              <a:rect l="l" t="t" r="r" b="b"/>
              <a:pathLst>
                <a:path w="54065" h="18698" extrusionOk="0">
                  <a:moveTo>
                    <a:pt x="242" y="0"/>
                  </a:moveTo>
                  <a:cubicBezTo>
                    <a:pt x="109" y="0"/>
                    <a:pt x="0" y="109"/>
                    <a:pt x="0" y="242"/>
                  </a:cubicBezTo>
                  <a:lnTo>
                    <a:pt x="0" y="5286"/>
                  </a:lnTo>
                  <a:cubicBezTo>
                    <a:pt x="0" y="8843"/>
                    <a:pt x="2895" y="11736"/>
                    <a:pt x="6451" y="11736"/>
                  </a:cubicBezTo>
                  <a:lnTo>
                    <a:pt x="46862" y="11736"/>
                  </a:lnTo>
                  <a:cubicBezTo>
                    <a:pt x="50567" y="11736"/>
                    <a:pt x="53580" y="14751"/>
                    <a:pt x="53580" y="18456"/>
                  </a:cubicBezTo>
                  <a:cubicBezTo>
                    <a:pt x="53580" y="18589"/>
                    <a:pt x="53689" y="18698"/>
                    <a:pt x="53822" y="18698"/>
                  </a:cubicBezTo>
                  <a:cubicBezTo>
                    <a:pt x="53957" y="18698"/>
                    <a:pt x="54064" y="18589"/>
                    <a:pt x="54063" y="18456"/>
                  </a:cubicBezTo>
                  <a:cubicBezTo>
                    <a:pt x="54063" y="14484"/>
                    <a:pt x="50831" y="11250"/>
                    <a:pt x="46858" y="11250"/>
                  </a:cubicBezTo>
                  <a:lnTo>
                    <a:pt x="6449" y="11250"/>
                  </a:lnTo>
                  <a:cubicBezTo>
                    <a:pt x="3160" y="11250"/>
                    <a:pt x="484" y="8576"/>
                    <a:pt x="484" y="5286"/>
                  </a:cubicBezTo>
                  <a:lnTo>
                    <a:pt x="484" y="242"/>
                  </a:lnTo>
                  <a:cubicBezTo>
                    <a:pt x="484" y="109"/>
                    <a:pt x="376" y="0"/>
                    <a:pt x="2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8568;p79">
              <a:extLst>
                <a:ext uri="{FF2B5EF4-FFF2-40B4-BE49-F238E27FC236}">
                  <a16:creationId xmlns:a16="http://schemas.microsoft.com/office/drawing/2014/main" id="{B87F7012-F4AB-5482-7B3F-14E2464FC1A3}"/>
                </a:ext>
              </a:extLst>
            </p:cNvPr>
            <p:cNvSpPr/>
            <p:nvPr/>
          </p:nvSpPr>
          <p:spPr>
            <a:xfrm>
              <a:off x="2382903" y="3024884"/>
              <a:ext cx="287215" cy="99333"/>
            </a:xfrm>
            <a:custGeom>
              <a:avLst/>
              <a:gdLst/>
              <a:ahLst/>
              <a:cxnLst/>
              <a:rect l="l" t="t" r="r" b="b"/>
              <a:pathLst>
                <a:path w="54064" h="18698" extrusionOk="0">
                  <a:moveTo>
                    <a:pt x="53821" y="0"/>
                  </a:moveTo>
                  <a:cubicBezTo>
                    <a:pt x="53686" y="0"/>
                    <a:pt x="53579" y="109"/>
                    <a:pt x="53579" y="242"/>
                  </a:cubicBezTo>
                  <a:lnTo>
                    <a:pt x="53579" y="5286"/>
                  </a:lnTo>
                  <a:cubicBezTo>
                    <a:pt x="53579" y="8576"/>
                    <a:pt x="50903" y="11250"/>
                    <a:pt x="47614" y="11250"/>
                  </a:cubicBezTo>
                  <a:lnTo>
                    <a:pt x="7205" y="11250"/>
                  </a:lnTo>
                  <a:cubicBezTo>
                    <a:pt x="3232" y="11250"/>
                    <a:pt x="0" y="14484"/>
                    <a:pt x="0" y="18456"/>
                  </a:cubicBezTo>
                  <a:cubicBezTo>
                    <a:pt x="0" y="18589"/>
                    <a:pt x="109" y="18698"/>
                    <a:pt x="242" y="18698"/>
                  </a:cubicBezTo>
                  <a:cubicBezTo>
                    <a:pt x="376" y="18698"/>
                    <a:pt x="485" y="18589"/>
                    <a:pt x="485" y="18456"/>
                  </a:cubicBezTo>
                  <a:cubicBezTo>
                    <a:pt x="485" y="14751"/>
                    <a:pt x="3499" y="11736"/>
                    <a:pt x="7202" y="11736"/>
                  </a:cubicBezTo>
                  <a:lnTo>
                    <a:pt x="47612" y="11736"/>
                  </a:lnTo>
                  <a:cubicBezTo>
                    <a:pt x="51169" y="11736"/>
                    <a:pt x="54063" y="8843"/>
                    <a:pt x="54063" y="5286"/>
                  </a:cubicBezTo>
                  <a:lnTo>
                    <a:pt x="54063" y="242"/>
                  </a:lnTo>
                  <a:cubicBezTo>
                    <a:pt x="54063" y="109"/>
                    <a:pt x="53955" y="0"/>
                    <a:pt x="5382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8569;p79">
              <a:extLst>
                <a:ext uri="{FF2B5EF4-FFF2-40B4-BE49-F238E27FC236}">
                  <a16:creationId xmlns:a16="http://schemas.microsoft.com/office/drawing/2014/main" id="{FDC46354-B001-6C72-BB5A-405B03CF4987}"/>
                </a:ext>
              </a:extLst>
            </p:cNvPr>
            <p:cNvSpPr/>
            <p:nvPr/>
          </p:nvSpPr>
          <p:spPr>
            <a:xfrm>
              <a:off x="2596756" y="3151259"/>
              <a:ext cx="261784" cy="212436"/>
            </a:xfrm>
            <a:custGeom>
              <a:avLst/>
              <a:gdLst/>
              <a:ahLst/>
              <a:cxnLst/>
              <a:rect l="l" t="t" r="r" b="b"/>
              <a:pathLst>
                <a:path w="49277" h="39988" extrusionOk="0">
                  <a:moveTo>
                    <a:pt x="7996" y="0"/>
                  </a:moveTo>
                  <a:cubicBezTo>
                    <a:pt x="3580" y="0"/>
                    <a:pt x="0" y="3579"/>
                    <a:pt x="0" y="7995"/>
                  </a:cubicBezTo>
                  <a:lnTo>
                    <a:pt x="0" y="31993"/>
                  </a:lnTo>
                  <a:cubicBezTo>
                    <a:pt x="0" y="36409"/>
                    <a:pt x="3580" y="39988"/>
                    <a:pt x="7996" y="39988"/>
                  </a:cubicBezTo>
                  <a:lnTo>
                    <a:pt x="41280" y="39988"/>
                  </a:lnTo>
                  <a:cubicBezTo>
                    <a:pt x="45697" y="39988"/>
                    <a:pt x="49277" y="36409"/>
                    <a:pt x="49277" y="31993"/>
                  </a:cubicBezTo>
                  <a:lnTo>
                    <a:pt x="49277" y="7995"/>
                  </a:lnTo>
                  <a:cubicBezTo>
                    <a:pt x="49277" y="3579"/>
                    <a:pt x="45697" y="0"/>
                    <a:pt x="412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6" name="Google Shape;8570;p79">
              <a:extLst>
                <a:ext uri="{FF2B5EF4-FFF2-40B4-BE49-F238E27FC236}">
                  <a16:creationId xmlns:a16="http://schemas.microsoft.com/office/drawing/2014/main" id="{3B3DFC97-A23E-F38C-C327-3A915B95B426}"/>
                </a:ext>
              </a:extLst>
            </p:cNvPr>
            <p:cNvSpPr/>
            <p:nvPr/>
          </p:nvSpPr>
          <p:spPr>
            <a:xfrm>
              <a:off x="2940204" y="3151259"/>
              <a:ext cx="261795" cy="212436"/>
            </a:xfrm>
            <a:custGeom>
              <a:avLst/>
              <a:gdLst/>
              <a:ahLst/>
              <a:cxnLst/>
              <a:rect l="l" t="t" r="r" b="b"/>
              <a:pathLst>
                <a:path w="49279" h="39988" extrusionOk="0">
                  <a:moveTo>
                    <a:pt x="7995" y="0"/>
                  </a:moveTo>
                  <a:cubicBezTo>
                    <a:pt x="3580" y="0"/>
                    <a:pt x="0" y="3579"/>
                    <a:pt x="0" y="7995"/>
                  </a:cubicBezTo>
                  <a:lnTo>
                    <a:pt x="0" y="31993"/>
                  </a:lnTo>
                  <a:cubicBezTo>
                    <a:pt x="0" y="36409"/>
                    <a:pt x="3580" y="39988"/>
                    <a:pt x="7995" y="39988"/>
                  </a:cubicBezTo>
                  <a:lnTo>
                    <a:pt x="41282" y="39988"/>
                  </a:lnTo>
                  <a:cubicBezTo>
                    <a:pt x="45698" y="39988"/>
                    <a:pt x="49278" y="36409"/>
                    <a:pt x="49278" y="31993"/>
                  </a:cubicBezTo>
                  <a:lnTo>
                    <a:pt x="49278" y="7995"/>
                  </a:lnTo>
                  <a:cubicBezTo>
                    <a:pt x="49278" y="3579"/>
                    <a:pt x="45698" y="0"/>
                    <a:pt x="412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8571;p79">
              <a:extLst>
                <a:ext uri="{FF2B5EF4-FFF2-40B4-BE49-F238E27FC236}">
                  <a16:creationId xmlns:a16="http://schemas.microsoft.com/office/drawing/2014/main" id="{1F7FF6A2-E1E9-82F5-425C-1A919AFA5465}"/>
                </a:ext>
              </a:extLst>
            </p:cNvPr>
            <p:cNvSpPr/>
            <p:nvPr/>
          </p:nvSpPr>
          <p:spPr>
            <a:xfrm>
              <a:off x="2253298" y="3151259"/>
              <a:ext cx="261795" cy="212436"/>
            </a:xfrm>
            <a:custGeom>
              <a:avLst/>
              <a:gdLst/>
              <a:ahLst/>
              <a:cxnLst/>
              <a:rect l="l" t="t" r="r" b="b"/>
              <a:pathLst>
                <a:path w="49279" h="39988" extrusionOk="0">
                  <a:moveTo>
                    <a:pt x="7997" y="0"/>
                  </a:moveTo>
                  <a:cubicBezTo>
                    <a:pt x="3580" y="0"/>
                    <a:pt x="0" y="3579"/>
                    <a:pt x="0" y="7995"/>
                  </a:cubicBezTo>
                  <a:lnTo>
                    <a:pt x="0" y="31993"/>
                  </a:lnTo>
                  <a:cubicBezTo>
                    <a:pt x="0" y="36409"/>
                    <a:pt x="3580" y="39988"/>
                    <a:pt x="7997" y="39988"/>
                  </a:cubicBezTo>
                  <a:lnTo>
                    <a:pt x="41282" y="39988"/>
                  </a:lnTo>
                  <a:cubicBezTo>
                    <a:pt x="45697" y="39988"/>
                    <a:pt x="49277" y="36409"/>
                    <a:pt x="49277" y="31993"/>
                  </a:cubicBezTo>
                  <a:lnTo>
                    <a:pt x="49277" y="7995"/>
                  </a:lnTo>
                  <a:cubicBezTo>
                    <a:pt x="49278" y="3579"/>
                    <a:pt x="45697" y="0"/>
                    <a:pt x="412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8572;p79">
              <a:extLst>
                <a:ext uri="{FF2B5EF4-FFF2-40B4-BE49-F238E27FC236}">
                  <a16:creationId xmlns:a16="http://schemas.microsoft.com/office/drawing/2014/main" id="{C11E361F-7E71-44AA-DEDC-BF0DF230722A}"/>
                </a:ext>
              </a:extLst>
            </p:cNvPr>
            <p:cNvSpPr/>
            <p:nvPr/>
          </p:nvSpPr>
          <p:spPr>
            <a:xfrm>
              <a:off x="2718685" y="3113966"/>
              <a:ext cx="17919" cy="17924"/>
            </a:xfrm>
            <a:custGeom>
              <a:avLst/>
              <a:gdLst/>
              <a:ahLst/>
              <a:cxnLst/>
              <a:rect l="l" t="t" r="r" b="b"/>
              <a:pathLst>
                <a:path w="3373" h="3374" extrusionOk="0">
                  <a:moveTo>
                    <a:pt x="1687" y="0"/>
                  </a:moveTo>
                  <a:cubicBezTo>
                    <a:pt x="755" y="0"/>
                    <a:pt x="1" y="755"/>
                    <a:pt x="1" y="1687"/>
                  </a:cubicBezTo>
                  <a:cubicBezTo>
                    <a:pt x="1" y="2619"/>
                    <a:pt x="755" y="3373"/>
                    <a:pt x="1687" y="3373"/>
                  </a:cubicBezTo>
                  <a:cubicBezTo>
                    <a:pt x="2618" y="3373"/>
                    <a:pt x="3372" y="2619"/>
                    <a:pt x="3372" y="1687"/>
                  </a:cubicBezTo>
                  <a:cubicBezTo>
                    <a:pt x="3372" y="755"/>
                    <a:pt x="2618" y="0"/>
                    <a:pt x="16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8573;p79">
              <a:extLst>
                <a:ext uri="{FF2B5EF4-FFF2-40B4-BE49-F238E27FC236}">
                  <a16:creationId xmlns:a16="http://schemas.microsoft.com/office/drawing/2014/main" id="{910C791D-0177-7B88-76EA-768FA8507410}"/>
                </a:ext>
              </a:extLst>
            </p:cNvPr>
            <p:cNvSpPr/>
            <p:nvPr/>
          </p:nvSpPr>
          <p:spPr>
            <a:xfrm>
              <a:off x="3062128" y="3113966"/>
              <a:ext cx="17924" cy="17924"/>
            </a:xfrm>
            <a:custGeom>
              <a:avLst/>
              <a:gdLst/>
              <a:ahLst/>
              <a:cxnLst/>
              <a:rect l="l" t="t" r="r" b="b"/>
              <a:pathLst>
                <a:path w="3374" h="3374" extrusionOk="0">
                  <a:moveTo>
                    <a:pt x="1687" y="0"/>
                  </a:moveTo>
                  <a:cubicBezTo>
                    <a:pt x="755" y="0"/>
                    <a:pt x="0" y="755"/>
                    <a:pt x="0" y="1687"/>
                  </a:cubicBezTo>
                  <a:cubicBezTo>
                    <a:pt x="0" y="2619"/>
                    <a:pt x="755" y="3373"/>
                    <a:pt x="1687" y="3373"/>
                  </a:cubicBezTo>
                  <a:cubicBezTo>
                    <a:pt x="2619" y="3373"/>
                    <a:pt x="3373" y="2619"/>
                    <a:pt x="3373" y="1687"/>
                  </a:cubicBezTo>
                  <a:cubicBezTo>
                    <a:pt x="3373" y="755"/>
                    <a:pt x="2619" y="0"/>
                    <a:pt x="16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8574;p79">
              <a:extLst>
                <a:ext uri="{FF2B5EF4-FFF2-40B4-BE49-F238E27FC236}">
                  <a16:creationId xmlns:a16="http://schemas.microsoft.com/office/drawing/2014/main" id="{4A8FFF6A-B61E-4561-DEA5-2FCF50297900}"/>
                </a:ext>
              </a:extLst>
            </p:cNvPr>
            <p:cNvSpPr/>
            <p:nvPr/>
          </p:nvSpPr>
          <p:spPr>
            <a:xfrm>
              <a:off x="2375226" y="3113966"/>
              <a:ext cx="17924" cy="17924"/>
            </a:xfrm>
            <a:custGeom>
              <a:avLst/>
              <a:gdLst/>
              <a:ahLst/>
              <a:cxnLst/>
              <a:rect l="l" t="t" r="r" b="b"/>
              <a:pathLst>
                <a:path w="3374" h="3374" extrusionOk="0">
                  <a:moveTo>
                    <a:pt x="1687" y="0"/>
                  </a:moveTo>
                  <a:cubicBezTo>
                    <a:pt x="755" y="0"/>
                    <a:pt x="1" y="755"/>
                    <a:pt x="1" y="1687"/>
                  </a:cubicBezTo>
                  <a:cubicBezTo>
                    <a:pt x="1" y="2619"/>
                    <a:pt x="755" y="3373"/>
                    <a:pt x="1687" y="3373"/>
                  </a:cubicBezTo>
                  <a:cubicBezTo>
                    <a:pt x="2619" y="3373"/>
                    <a:pt x="3374" y="2619"/>
                    <a:pt x="3374" y="1687"/>
                  </a:cubicBezTo>
                  <a:cubicBezTo>
                    <a:pt x="3374" y="755"/>
                    <a:pt x="2619" y="0"/>
                    <a:pt x="16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8575;p79">
              <a:extLst>
                <a:ext uri="{FF2B5EF4-FFF2-40B4-BE49-F238E27FC236}">
                  <a16:creationId xmlns:a16="http://schemas.microsoft.com/office/drawing/2014/main" id="{0721A5BA-BF21-F873-C750-A02E42DCFBDF}"/>
                </a:ext>
              </a:extLst>
            </p:cNvPr>
            <p:cNvSpPr/>
            <p:nvPr/>
          </p:nvSpPr>
          <p:spPr>
            <a:xfrm>
              <a:off x="2718685" y="3017224"/>
              <a:ext cx="17919" cy="17919"/>
            </a:xfrm>
            <a:custGeom>
              <a:avLst/>
              <a:gdLst/>
              <a:ahLst/>
              <a:cxnLst/>
              <a:rect l="l" t="t" r="r" b="b"/>
              <a:pathLst>
                <a:path w="3373" h="3373" extrusionOk="0">
                  <a:moveTo>
                    <a:pt x="1687" y="1"/>
                  </a:moveTo>
                  <a:cubicBezTo>
                    <a:pt x="755" y="1"/>
                    <a:pt x="1" y="754"/>
                    <a:pt x="1" y="1686"/>
                  </a:cubicBezTo>
                  <a:cubicBezTo>
                    <a:pt x="1" y="2618"/>
                    <a:pt x="755" y="3372"/>
                    <a:pt x="1687" y="3372"/>
                  </a:cubicBezTo>
                  <a:cubicBezTo>
                    <a:pt x="2618" y="3372"/>
                    <a:pt x="3372" y="2618"/>
                    <a:pt x="3372" y="1686"/>
                  </a:cubicBezTo>
                  <a:cubicBezTo>
                    <a:pt x="3372" y="754"/>
                    <a:pt x="2618" y="1"/>
                    <a:pt x="16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8576;p79">
              <a:extLst>
                <a:ext uri="{FF2B5EF4-FFF2-40B4-BE49-F238E27FC236}">
                  <a16:creationId xmlns:a16="http://schemas.microsoft.com/office/drawing/2014/main" id="{E0C3305A-8BC6-4F96-2508-B9E39F8C6501}"/>
                </a:ext>
              </a:extLst>
            </p:cNvPr>
            <p:cNvSpPr/>
            <p:nvPr/>
          </p:nvSpPr>
          <p:spPr>
            <a:xfrm>
              <a:off x="2777509" y="3017224"/>
              <a:ext cx="17914" cy="17919"/>
            </a:xfrm>
            <a:custGeom>
              <a:avLst/>
              <a:gdLst/>
              <a:ahLst/>
              <a:cxnLst/>
              <a:rect l="l" t="t" r="r" b="b"/>
              <a:pathLst>
                <a:path w="3372" h="3373" extrusionOk="0">
                  <a:moveTo>
                    <a:pt x="1685" y="1"/>
                  </a:moveTo>
                  <a:cubicBezTo>
                    <a:pt x="753" y="1"/>
                    <a:pt x="0" y="754"/>
                    <a:pt x="0" y="1686"/>
                  </a:cubicBezTo>
                  <a:cubicBezTo>
                    <a:pt x="0" y="2618"/>
                    <a:pt x="753" y="3372"/>
                    <a:pt x="1685" y="3372"/>
                  </a:cubicBezTo>
                  <a:cubicBezTo>
                    <a:pt x="2617" y="3372"/>
                    <a:pt x="3372" y="2618"/>
                    <a:pt x="3372" y="1686"/>
                  </a:cubicBezTo>
                  <a:cubicBezTo>
                    <a:pt x="3372" y="754"/>
                    <a:pt x="2617" y="1"/>
                    <a:pt x="16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8577;p79">
              <a:extLst>
                <a:ext uri="{FF2B5EF4-FFF2-40B4-BE49-F238E27FC236}">
                  <a16:creationId xmlns:a16="http://schemas.microsoft.com/office/drawing/2014/main" id="{8F21581D-6755-4B0D-602C-200AB5EB4621}"/>
                </a:ext>
              </a:extLst>
            </p:cNvPr>
            <p:cNvSpPr/>
            <p:nvPr/>
          </p:nvSpPr>
          <p:spPr>
            <a:xfrm>
              <a:off x="2659856" y="3017224"/>
              <a:ext cx="17914" cy="17919"/>
            </a:xfrm>
            <a:custGeom>
              <a:avLst/>
              <a:gdLst/>
              <a:ahLst/>
              <a:cxnLst/>
              <a:rect l="l" t="t" r="r" b="b"/>
              <a:pathLst>
                <a:path w="3372" h="3373" extrusionOk="0">
                  <a:moveTo>
                    <a:pt x="1687" y="1"/>
                  </a:moveTo>
                  <a:cubicBezTo>
                    <a:pt x="755" y="1"/>
                    <a:pt x="1" y="754"/>
                    <a:pt x="1" y="1686"/>
                  </a:cubicBezTo>
                  <a:cubicBezTo>
                    <a:pt x="1" y="2618"/>
                    <a:pt x="755" y="3372"/>
                    <a:pt x="1687" y="3372"/>
                  </a:cubicBezTo>
                  <a:cubicBezTo>
                    <a:pt x="2619" y="3372"/>
                    <a:pt x="3372" y="2618"/>
                    <a:pt x="3372" y="1686"/>
                  </a:cubicBezTo>
                  <a:cubicBezTo>
                    <a:pt x="3372" y="754"/>
                    <a:pt x="2619" y="1"/>
                    <a:pt x="16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8578;p79">
              <a:extLst>
                <a:ext uri="{FF2B5EF4-FFF2-40B4-BE49-F238E27FC236}">
                  <a16:creationId xmlns:a16="http://schemas.microsoft.com/office/drawing/2014/main" id="{702E406E-6819-1620-3120-D16FAEB4F7B0}"/>
                </a:ext>
              </a:extLst>
            </p:cNvPr>
            <p:cNvSpPr/>
            <p:nvPr/>
          </p:nvSpPr>
          <p:spPr>
            <a:xfrm>
              <a:off x="2726356" y="2667807"/>
              <a:ext cx="2582" cy="99322"/>
            </a:xfrm>
            <a:custGeom>
              <a:avLst/>
              <a:gdLst/>
              <a:ahLst/>
              <a:cxnLst/>
              <a:rect l="l" t="t" r="r" b="b"/>
              <a:pathLst>
                <a:path w="486" h="18696" extrusionOk="0">
                  <a:moveTo>
                    <a:pt x="243" y="0"/>
                  </a:moveTo>
                  <a:cubicBezTo>
                    <a:pt x="108" y="0"/>
                    <a:pt x="1" y="109"/>
                    <a:pt x="1" y="243"/>
                  </a:cubicBezTo>
                  <a:lnTo>
                    <a:pt x="1" y="18453"/>
                  </a:lnTo>
                  <a:cubicBezTo>
                    <a:pt x="1" y="18588"/>
                    <a:pt x="108" y="18695"/>
                    <a:pt x="243" y="18695"/>
                  </a:cubicBezTo>
                  <a:cubicBezTo>
                    <a:pt x="377" y="18695"/>
                    <a:pt x="485" y="18588"/>
                    <a:pt x="485" y="18453"/>
                  </a:cubicBezTo>
                  <a:lnTo>
                    <a:pt x="485" y="243"/>
                  </a:lnTo>
                  <a:cubicBezTo>
                    <a:pt x="485" y="109"/>
                    <a:pt x="377" y="0"/>
                    <a:pt x="24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8579;p79">
              <a:extLst>
                <a:ext uri="{FF2B5EF4-FFF2-40B4-BE49-F238E27FC236}">
                  <a16:creationId xmlns:a16="http://schemas.microsoft.com/office/drawing/2014/main" id="{2A38345D-F3C8-DF5C-6717-9AE5B5C94390}"/>
                </a:ext>
              </a:extLst>
            </p:cNvPr>
            <p:cNvSpPr/>
            <p:nvPr/>
          </p:nvSpPr>
          <p:spPr>
            <a:xfrm>
              <a:off x="2785174" y="2667796"/>
              <a:ext cx="287210" cy="99333"/>
            </a:xfrm>
            <a:custGeom>
              <a:avLst/>
              <a:gdLst/>
              <a:ahLst/>
              <a:cxnLst/>
              <a:rect l="l" t="t" r="r" b="b"/>
              <a:pathLst>
                <a:path w="54063" h="18698" extrusionOk="0">
                  <a:moveTo>
                    <a:pt x="53821" y="1"/>
                  </a:moveTo>
                  <a:cubicBezTo>
                    <a:pt x="53687" y="1"/>
                    <a:pt x="53579" y="108"/>
                    <a:pt x="53579" y="243"/>
                  </a:cubicBezTo>
                  <a:cubicBezTo>
                    <a:pt x="53579" y="3946"/>
                    <a:pt x="50564" y="6961"/>
                    <a:pt x="46861" y="6961"/>
                  </a:cubicBezTo>
                  <a:lnTo>
                    <a:pt x="6451" y="6961"/>
                  </a:lnTo>
                  <a:cubicBezTo>
                    <a:pt x="2895" y="6961"/>
                    <a:pt x="0" y="9857"/>
                    <a:pt x="0" y="13412"/>
                  </a:cubicBezTo>
                  <a:lnTo>
                    <a:pt x="0" y="18455"/>
                  </a:lnTo>
                  <a:cubicBezTo>
                    <a:pt x="0" y="18590"/>
                    <a:pt x="109" y="18697"/>
                    <a:pt x="242" y="18697"/>
                  </a:cubicBezTo>
                  <a:cubicBezTo>
                    <a:pt x="379" y="18697"/>
                    <a:pt x="487" y="18590"/>
                    <a:pt x="486" y="18455"/>
                  </a:cubicBezTo>
                  <a:lnTo>
                    <a:pt x="486" y="13412"/>
                  </a:lnTo>
                  <a:cubicBezTo>
                    <a:pt x="486" y="10122"/>
                    <a:pt x="3162" y="7447"/>
                    <a:pt x="6451" y="7447"/>
                  </a:cubicBezTo>
                  <a:lnTo>
                    <a:pt x="46858" y="7447"/>
                  </a:lnTo>
                  <a:cubicBezTo>
                    <a:pt x="50831" y="7447"/>
                    <a:pt x="54063" y="4215"/>
                    <a:pt x="54063" y="243"/>
                  </a:cubicBezTo>
                  <a:cubicBezTo>
                    <a:pt x="54063" y="108"/>
                    <a:pt x="53954" y="1"/>
                    <a:pt x="5382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8580;p79">
              <a:extLst>
                <a:ext uri="{FF2B5EF4-FFF2-40B4-BE49-F238E27FC236}">
                  <a16:creationId xmlns:a16="http://schemas.microsoft.com/office/drawing/2014/main" id="{BAA5016C-36EF-742C-35C9-C056839C2989}"/>
                </a:ext>
              </a:extLst>
            </p:cNvPr>
            <p:cNvSpPr/>
            <p:nvPr/>
          </p:nvSpPr>
          <p:spPr>
            <a:xfrm>
              <a:off x="2382892" y="2667796"/>
              <a:ext cx="287226" cy="99333"/>
            </a:xfrm>
            <a:custGeom>
              <a:avLst/>
              <a:gdLst/>
              <a:ahLst/>
              <a:cxnLst/>
              <a:rect l="l" t="t" r="r" b="b"/>
              <a:pathLst>
                <a:path w="54066" h="18698" extrusionOk="0">
                  <a:moveTo>
                    <a:pt x="243" y="1"/>
                  </a:moveTo>
                  <a:cubicBezTo>
                    <a:pt x="108" y="1"/>
                    <a:pt x="1" y="108"/>
                    <a:pt x="1" y="243"/>
                  </a:cubicBezTo>
                  <a:cubicBezTo>
                    <a:pt x="1" y="4216"/>
                    <a:pt x="3233" y="7447"/>
                    <a:pt x="7204" y="7447"/>
                  </a:cubicBezTo>
                  <a:lnTo>
                    <a:pt x="47616" y="7447"/>
                  </a:lnTo>
                  <a:cubicBezTo>
                    <a:pt x="50905" y="7447"/>
                    <a:pt x="53581" y="10122"/>
                    <a:pt x="53581" y="13412"/>
                  </a:cubicBezTo>
                  <a:lnTo>
                    <a:pt x="53581" y="18455"/>
                  </a:lnTo>
                  <a:cubicBezTo>
                    <a:pt x="53581" y="18590"/>
                    <a:pt x="53688" y="18697"/>
                    <a:pt x="53823" y="18697"/>
                  </a:cubicBezTo>
                  <a:cubicBezTo>
                    <a:pt x="53957" y="18697"/>
                    <a:pt x="54065" y="18590"/>
                    <a:pt x="54062" y="18455"/>
                  </a:cubicBezTo>
                  <a:lnTo>
                    <a:pt x="54062" y="13412"/>
                  </a:lnTo>
                  <a:cubicBezTo>
                    <a:pt x="54062" y="9854"/>
                    <a:pt x="51169" y="6961"/>
                    <a:pt x="47611" y="6961"/>
                  </a:cubicBezTo>
                  <a:lnTo>
                    <a:pt x="7203" y="6961"/>
                  </a:lnTo>
                  <a:cubicBezTo>
                    <a:pt x="3498" y="6961"/>
                    <a:pt x="485" y="3946"/>
                    <a:pt x="485" y="243"/>
                  </a:cubicBezTo>
                  <a:cubicBezTo>
                    <a:pt x="485" y="108"/>
                    <a:pt x="377" y="1"/>
                    <a:pt x="24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8581;p79">
              <a:extLst>
                <a:ext uri="{FF2B5EF4-FFF2-40B4-BE49-F238E27FC236}">
                  <a16:creationId xmlns:a16="http://schemas.microsoft.com/office/drawing/2014/main" id="{90B565D2-6586-F014-BE49-04C266463FE8}"/>
                </a:ext>
              </a:extLst>
            </p:cNvPr>
            <p:cNvSpPr/>
            <p:nvPr/>
          </p:nvSpPr>
          <p:spPr>
            <a:xfrm>
              <a:off x="2596756" y="2428317"/>
              <a:ext cx="261784" cy="212447"/>
            </a:xfrm>
            <a:custGeom>
              <a:avLst/>
              <a:gdLst/>
              <a:ahLst/>
              <a:cxnLst/>
              <a:rect l="l" t="t" r="r" b="b"/>
              <a:pathLst>
                <a:path w="49277" h="39990" extrusionOk="0">
                  <a:moveTo>
                    <a:pt x="7996" y="1"/>
                  </a:moveTo>
                  <a:cubicBezTo>
                    <a:pt x="3580" y="1"/>
                    <a:pt x="0" y="3580"/>
                    <a:pt x="0" y="7995"/>
                  </a:cubicBezTo>
                  <a:lnTo>
                    <a:pt x="0" y="31993"/>
                  </a:lnTo>
                  <a:cubicBezTo>
                    <a:pt x="0" y="36409"/>
                    <a:pt x="3580" y="39989"/>
                    <a:pt x="7996" y="39989"/>
                  </a:cubicBezTo>
                  <a:lnTo>
                    <a:pt x="41280" y="39989"/>
                  </a:lnTo>
                  <a:cubicBezTo>
                    <a:pt x="45697" y="39989"/>
                    <a:pt x="49277" y="36409"/>
                    <a:pt x="49277" y="31993"/>
                  </a:cubicBezTo>
                  <a:lnTo>
                    <a:pt x="49277" y="7995"/>
                  </a:lnTo>
                  <a:cubicBezTo>
                    <a:pt x="49277" y="3580"/>
                    <a:pt x="45697" y="1"/>
                    <a:pt x="4128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8582;p79">
              <a:extLst>
                <a:ext uri="{FF2B5EF4-FFF2-40B4-BE49-F238E27FC236}">
                  <a16:creationId xmlns:a16="http://schemas.microsoft.com/office/drawing/2014/main" id="{9905F034-1816-5446-F909-FA7F932C86FF}"/>
                </a:ext>
              </a:extLst>
            </p:cNvPr>
            <p:cNvSpPr/>
            <p:nvPr/>
          </p:nvSpPr>
          <p:spPr>
            <a:xfrm>
              <a:off x="2940204" y="2428317"/>
              <a:ext cx="261795" cy="212447"/>
            </a:xfrm>
            <a:custGeom>
              <a:avLst/>
              <a:gdLst/>
              <a:ahLst/>
              <a:cxnLst/>
              <a:rect l="l" t="t" r="r" b="b"/>
              <a:pathLst>
                <a:path w="49279" h="39990" extrusionOk="0">
                  <a:moveTo>
                    <a:pt x="7995" y="1"/>
                  </a:moveTo>
                  <a:cubicBezTo>
                    <a:pt x="3580" y="1"/>
                    <a:pt x="0" y="3580"/>
                    <a:pt x="0" y="7995"/>
                  </a:cubicBezTo>
                  <a:lnTo>
                    <a:pt x="0" y="31993"/>
                  </a:lnTo>
                  <a:cubicBezTo>
                    <a:pt x="0" y="36409"/>
                    <a:pt x="3580" y="39989"/>
                    <a:pt x="7995" y="39989"/>
                  </a:cubicBezTo>
                  <a:lnTo>
                    <a:pt x="41282" y="39989"/>
                  </a:lnTo>
                  <a:cubicBezTo>
                    <a:pt x="45698" y="39989"/>
                    <a:pt x="49278" y="36409"/>
                    <a:pt x="49278" y="31993"/>
                  </a:cubicBezTo>
                  <a:lnTo>
                    <a:pt x="49278" y="7995"/>
                  </a:lnTo>
                  <a:cubicBezTo>
                    <a:pt x="49278" y="3580"/>
                    <a:pt x="45698" y="1"/>
                    <a:pt x="412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8583;p79">
              <a:extLst>
                <a:ext uri="{FF2B5EF4-FFF2-40B4-BE49-F238E27FC236}">
                  <a16:creationId xmlns:a16="http://schemas.microsoft.com/office/drawing/2014/main" id="{D4662FA3-9E2E-9D37-B075-C63D1F9CB801}"/>
                </a:ext>
              </a:extLst>
            </p:cNvPr>
            <p:cNvSpPr/>
            <p:nvPr/>
          </p:nvSpPr>
          <p:spPr>
            <a:xfrm>
              <a:off x="2253298" y="2428317"/>
              <a:ext cx="261795" cy="212447"/>
            </a:xfrm>
            <a:custGeom>
              <a:avLst/>
              <a:gdLst/>
              <a:ahLst/>
              <a:cxnLst/>
              <a:rect l="l" t="t" r="r" b="b"/>
              <a:pathLst>
                <a:path w="49279" h="39990" extrusionOk="0">
                  <a:moveTo>
                    <a:pt x="7997" y="1"/>
                  </a:moveTo>
                  <a:cubicBezTo>
                    <a:pt x="3580" y="1"/>
                    <a:pt x="0" y="3580"/>
                    <a:pt x="0" y="7995"/>
                  </a:cubicBezTo>
                  <a:lnTo>
                    <a:pt x="0" y="31993"/>
                  </a:lnTo>
                  <a:cubicBezTo>
                    <a:pt x="0" y="36409"/>
                    <a:pt x="3580" y="39989"/>
                    <a:pt x="7997" y="39989"/>
                  </a:cubicBezTo>
                  <a:lnTo>
                    <a:pt x="41282" y="39989"/>
                  </a:lnTo>
                  <a:cubicBezTo>
                    <a:pt x="45697" y="39989"/>
                    <a:pt x="49277" y="36409"/>
                    <a:pt x="49277" y="31993"/>
                  </a:cubicBezTo>
                  <a:lnTo>
                    <a:pt x="49277" y="7995"/>
                  </a:lnTo>
                  <a:cubicBezTo>
                    <a:pt x="49278" y="3580"/>
                    <a:pt x="45697" y="1"/>
                    <a:pt x="412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8584;p79">
              <a:extLst>
                <a:ext uri="{FF2B5EF4-FFF2-40B4-BE49-F238E27FC236}">
                  <a16:creationId xmlns:a16="http://schemas.microsoft.com/office/drawing/2014/main" id="{BF91CB69-46EC-8399-3A38-20E5F2681A76}"/>
                </a:ext>
              </a:extLst>
            </p:cNvPr>
            <p:cNvSpPr/>
            <p:nvPr/>
          </p:nvSpPr>
          <p:spPr>
            <a:xfrm>
              <a:off x="2718685" y="2660136"/>
              <a:ext cx="17919" cy="17919"/>
            </a:xfrm>
            <a:custGeom>
              <a:avLst/>
              <a:gdLst/>
              <a:ahLst/>
              <a:cxnLst/>
              <a:rect l="l" t="t" r="r" b="b"/>
              <a:pathLst>
                <a:path w="3373" h="3373" extrusionOk="0">
                  <a:moveTo>
                    <a:pt x="1687" y="0"/>
                  </a:moveTo>
                  <a:cubicBezTo>
                    <a:pt x="755" y="0"/>
                    <a:pt x="1" y="754"/>
                    <a:pt x="1" y="1687"/>
                  </a:cubicBezTo>
                  <a:cubicBezTo>
                    <a:pt x="1" y="2619"/>
                    <a:pt x="755" y="3373"/>
                    <a:pt x="1687" y="3373"/>
                  </a:cubicBezTo>
                  <a:cubicBezTo>
                    <a:pt x="2618" y="3373"/>
                    <a:pt x="3372" y="2617"/>
                    <a:pt x="3372" y="1687"/>
                  </a:cubicBezTo>
                  <a:cubicBezTo>
                    <a:pt x="3372" y="754"/>
                    <a:pt x="2618" y="0"/>
                    <a:pt x="16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8585;p79">
              <a:extLst>
                <a:ext uri="{FF2B5EF4-FFF2-40B4-BE49-F238E27FC236}">
                  <a16:creationId xmlns:a16="http://schemas.microsoft.com/office/drawing/2014/main" id="{83CD2344-3C41-B0D3-5C16-B96D86139ECD}"/>
                </a:ext>
              </a:extLst>
            </p:cNvPr>
            <p:cNvSpPr/>
            <p:nvPr/>
          </p:nvSpPr>
          <p:spPr>
            <a:xfrm>
              <a:off x="3062128" y="2660136"/>
              <a:ext cx="17924" cy="17919"/>
            </a:xfrm>
            <a:custGeom>
              <a:avLst/>
              <a:gdLst/>
              <a:ahLst/>
              <a:cxnLst/>
              <a:rect l="l" t="t" r="r" b="b"/>
              <a:pathLst>
                <a:path w="3374" h="3373" extrusionOk="0">
                  <a:moveTo>
                    <a:pt x="1687" y="0"/>
                  </a:moveTo>
                  <a:cubicBezTo>
                    <a:pt x="755" y="0"/>
                    <a:pt x="0" y="754"/>
                    <a:pt x="0" y="1687"/>
                  </a:cubicBezTo>
                  <a:cubicBezTo>
                    <a:pt x="0" y="2619"/>
                    <a:pt x="755" y="3373"/>
                    <a:pt x="1687" y="3373"/>
                  </a:cubicBezTo>
                  <a:cubicBezTo>
                    <a:pt x="2619" y="3370"/>
                    <a:pt x="3373" y="2617"/>
                    <a:pt x="3373" y="1687"/>
                  </a:cubicBezTo>
                  <a:cubicBezTo>
                    <a:pt x="3373" y="754"/>
                    <a:pt x="2619" y="0"/>
                    <a:pt x="16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8586;p79">
              <a:extLst>
                <a:ext uri="{FF2B5EF4-FFF2-40B4-BE49-F238E27FC236}">
                  <a16:creationId xmlns:a16="http://schemas.microsoft.com/office/drawing/2014/main" id="{453D1E63-929A-7E5C-C4CD-0B6ADB52A4A7}"/>
                </a:ext>
              </a:extLst>
            </p:cNvPr>
            <p:cNvSpPr/>
            <p:nvPr/>
          </p:nvSpPr>
          <p:spPr>
            <a:xfrm>
              <a:off x="2375226" y="2660136"/>
              <a:ext cx="17924" cy="17919"/>
            </a:xfrm>
            <a:custGeom>
              <a:avLst/>
              <a:gdLst/>
              <a:ahLst/>
              <a:cxnLst/>
              <a:rect l="l" t="t" r="r" b="b"/>
              <a:pathLst>
                <a:path w="3374" h="3373" extrusionOk="0">
                  <a:moveTo>
                    <a:pt x="1687" y="0"/>
                  </a:moveTo>
                  <a:cubicBezTo>
                    <a:pt x="755" y="0"/>
                    <a:pt x="1" y="754"/>
                    <a:pt x="1" y="1687"/>
                  </a:cubicBezTo>
                  <a:cubicBezTo>
                    <a:pt x="1" y="2619"/>
                    <a:pt x="755" y="3373"/>
                    <a:pt x="1687" y="3373"/>
                  </a:cubicBezTo>
                  <a:cubicBezTo>
                    <a:pt x="2619" y="3370"/>
                    <a:pt x="3374" y="2617"/>
                    <a:pt x="3374" y="1687"/>
                  </a:cubicBezTo>
                  <a:cubicBezTo>
                    <a:pt x="3374" y="754"/>
                    <a:pt x="2619" y="0"/>
                    <a:pt x="16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8587;p79">
              <a:extLst>
                <a:ext uri="{FF2B5EF4-FFF2-40B4-BE49-F238E27FC236}">
                  <a16:creationId xmlns:a16="http://schemas.microsoft.com/office/drawing/2014/main" id="{995F01F1-0B3A-E5E8-8CAE-22C69E3DA589}"/>
                </a:ext>
              </a:extLst>
            </p:cNvPr>
            <p:cNvSpPr/>
            <p:nvPr/>
          </p:nvSpPr>
          <p:spPr>
            <a:xfrm>
              <a:off x="2718685" y="2756878"/>
              <a:ext cx="17919" cy="17919"/>
            </a:xfrm>
            <a:custGeom>
              <a:avLst/>
              <a:gdLst/>
              <a:ahLst/>
              <a:cxnLst/>
              <a:rect l="l" t="t" r="r" b="b"/>
              <a:pathLst>
                <a:path w="3373" h="3373" extrusionOk="0">
                  <a:moveTo>
                    <a:pt x="1687" y="1"/>
                  </a:moveTo>
                  <a:cubicBezTo>
                    <a:pt x="755" y="1"/>
                    <a:pt x="1" y="754"/>
                    <a:pt x="1" y="1686"/>
                  </a:cubicBezTo>
                  <a:cubicBezTo>
                    <a:pt x="1" y="2618"/>
                    <a:pt x="755" y="3372"/>
                    <a:pt x="1687" y="3372"/>
                  </a:cubicBezTo>
                  <a:cubicBezTo>
                    <a:pt x="2618" y="3372"/>
                    <a:pt x="3372" y="2616"/>
                    <a:pt x="3372" y="1686"/>
                  </a:cubicBezTo>
                  <a:cubicBezTo>
                    <a:pt x="3372" y="754"/>
                    <a:pt x="2618" y="1"/>
                    <a:pt x="16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8588;p79">
              <a:extLst>
                <a:ext uri="{FF2B5EF4-FFF2-40B4-BE49-F238E27FC236}">
                  <a16:creationId xmlns:a16="http://schemas.microsoft.com/office/drawing/2014/main" id="{44E21E20-3DB2-BF75-A9B2-8AD6A143908A}"/>
                </a:ext>
              </a:extLst>
            </p:cNvPr>
            <p:cNvSpPr/>
            <p:nvPr/>
          </p:nvSpPr>
          <p:spPr>
            <a:xfrm>
              <a:off x="2777509" y="2756878"/>
              <a:ext cx="17914" cy="17919"/>
            </a:xfrm>
            <a:custGeom>
              <a:avLst/>
              <a:gdLst/>
              <a:ahLst/>
              <a:cxnLst/>
              <a:rect l="l" t="t" r="r" b="b"/>
              <a:pathLst>
                <a:path w="3372" h="3373" extrusionOk="0">
                  <a:moveTo>
                    <a:pt x="1685" y="1"/>
                  </a:moveTo>
                  <a:cubicBezTo>
                    <a:pt x="753" y="1"/>
                    <a:pt x="0" y="754"/>
                    <a:pt x="0" y="1686"/>
                  </a:cubicBezTo>
                  <a:cubicBezTo>
                    <a:pt x="0" y="2618"/>
                    <a:pt x="753" y="3372"/>
                    <a:pt x="1685" y="3372"/>
                  </a:cubicBezTo>
                  <a:cubicBezTo>
                    <a:pt x="2617" y="3372"/>
                    <a:pt x="3372" y="2616"/>
                    <a:pt x="3372" y="1686"/>
                  </a:cubicBezTo>
                  <a:cubicBezTo>
                    <a:pt x="3372" y="754"/>
                    <a:pt x="2617" y="1"/>
                    <a:pt x="16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8589;p79">
              <a:extLst>
                <a:ext uri="{FF2B5EF4-FFF2-40B4-BE49-F238E27FC236}">
                  <a16:creationId xmlns:a16="http://schemas.microsoft.com/office/drawing/2014/main" id="{67B41B60-7308-D64F-BDAA-D5787CB5793F}"/>
                </a:ext>
              </a:extLst>
            </p:cNvPr>
            <p:cNvSpPr/>
            <p:nvPr/>
          </p:nvSpPr>
          <p:spPr>
            <a:xfrm>
              <a:off x="2659856" y="2756878"/>
              <a:ext cx="17914" cy="17919"/>
            </a:xfrm>
            <a:custGeom>
              <a:avLst/>
              <a:gdLst/>
              <a:ahLst/>
              <a:cxnLst/>
              <a:rect l="l" t="t" r="r" b="b"/>
              <a:pathLst>
                <a:path w="3372" h="3373" extrusionOk="0">
                  <a:moveTo>
                    <a:pt x="1687" y="1"/>
                  </a:moveTo>
                  <a:cubicBezTo>
                    <a:pt x="755" y="1"/>
                    <a:pt x="1" y="754"/>
                    <a:pt x="1" y="1686"/>
                  </a:cubicBezTo>
                  <a:cubicBezTo>
                    <a:pt x="1" y="2618"/>
                    <a:pt x="755" y="3372"/>
                    <a:pt x="1687" y="3372"/>
                  </a:cubicBezTo>
                  <a:cubicBezTo>
                    <a:pt x="2619" y="3372"/>
                    <a:pt x="3372" y="2616"/>
                    <a:pt x="3372" y="1686"/>
                  </a:cubicBezTo>
                  <a:cubicBezTo>
                    <a:pt x="3372" y="754"/>
                    <a:pt x="2619" y="1"/>
                    <a:pt x="16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8590;p79">
              <a:extLst>
                <a:ext uri="{FF2B5EF4-FFF2-40B4-BE49-F238E27FC236}">
                  <a16:creationId xmlns:a16="http://schemas.microsoft.com/office/drawing/2014/main" id="{10681A64-DD01-DC48-263A-0BED6EEBC4B7}"/>
                </a:ext>
              </a:extLst>
            </p:cNvPr>
            <p:cNvSpPr/>
            <p:nvPr/>
          </p:nvSpPr>
          <p:spPr>
            <a:xfrm>
              <a:off x="2301024" y="2533889"/>
              <a:ext cx="163753" cy="1291"/>
            </a:xfrm>
            <a:custGeom>
              <a:avLst/>
              <a:gdLst/>
              <a:ahLst/>
              <a:cxnLst/>
              <a:rect l="l" t="t" r="r" b="b"/>
              <a:pathLst>
                <a:path w="30824" h="243" extrusionOk="0">
                  <a:moveTo>
                    <a:pt x="121" y="1"/>
                  </a:moveTo>
                  <a:cubicBezTo>
                    <a:pt x="55" y="1"/>
                    <a:pt x="0" y="55"/>
                    <a:pt x="0" y="121"/>
                  </a:cubicBezTo>
                  <a:cubicBezTo>
                    <a:pt x="0" y="187"/>
                    <a:pt x="55" y="243"/>
                    <a:pt x="121" y="243"/>
                  </a:cubicBezTo>
                  <a:lnTo>
                    <a:pt x="30703" y="243"/>
                  </a:lnTo>
                  <a:cubicBezTo>
                    <a:pt x="30769" y="243"/>
                    <a:pt x="30823" y="187"/>
                    <a:pt x="30823" y="121"/>
                  </a:cubicBezTo>
                  <a:cubicBezTo>
                    <a:pt x="30823" y="55"/>
                    <a:pt x="30767" y="1"/>
                    <a:pt x="3070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8591;p79">
              <a:extLst>
                <a:ext uri="{FF2B5EF4-FFF2-40B4-BE49-F238E27FC236}">
                  <a16:creationId xmlns:a16="http://schemas.microsoft.com/office/drawing/2014/main" id="{2BC8D4DD-698C-FAB6-B124-255116259A12}"/>
                </a:ext>
              </a:extLst>
            </p:cNvPr>
            <p:cNvSpPr/>
            <p:nvPr/>
          </p:nvSpPr>
          <p:spPr>
            <a:xfrm>
              <a:off x="2644918" y="2533889"/>
              <a:ext cx="163747" cy="1291"/>
            </a:xfrm>
            <a:custGeom>
              <a:avLst/>
              <a:gdLst/>
              <a:ahLst/>
              <a:cxnLst/>
              <a:rect l="l" t="t" r="r" b="b"/>
              <a:pathLst>
                <a:path w="30823" h="243" extrusionOk="0">
                  <a:moveTo>
                    <a:pt x="121" y="1"/>
                  </a:moveTo>
                  <a:cubicBezTo>
                    <a:pt x="55" y="1"/>
                    <a:pt x="0" y="55"/>
                    <a:pt x="0" y="121"/>
                  </a:cubicBezTo>
                  <a:cubicBezTo>
                    <a:pt x="0" y="187"/>
                    <a:pt x="55" y="243"/>
                    <a:pt x="121" y="243"/>
                  </a:cubicBezTo>
                  <a:lnTo>
                    <a:pt x="30701" y="243"/>
                  </a:lnTo>
                  <a:cubicBezTo>
                    <a:pt x="30769" y="243"/>
                    <a:pt x="30823" y="187"/>
                    <a:pt x="30823" y="121"/>
                  </a:cubicBezTo>
                  <a:cubicBezTo>
                    <a:pt x="30823" y="55"/>
                    <a:pt x="30767" y="1"/>
                    <a:pt x="3070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8592;p79">
              <a:extLst>
                <a:ext uri="{FF2B5EF4-FFF2-40B4-BE49-F238E27FC236}">
                  <a16:creationId xmlns:a16="http://schemas.microsoft.com/office/drawing/2014/main" id="{C750DF37-E1BA-CC14-C3E1-7A7E069518A3}"/>
                </a:ext>
              </a:extLst>
            </p:cNvPr>
            <p:cNvSpPr/>
            <p:nvPr/>
          </p:nvSpPr>
          <p:spPr>
            <a:xfrm>
              <a:off x="2990071" y="2533889"/>
              <a:ext cx="163753" cy="1291"/>
            </a:xfrm>
            <a:custGeom>
              <a:avLst/>
              <a:gdLst/>
              <a:ahLst/>
              <a:cxnLst/>
              <a:rect l="l" t="t" r="r" b="b"/>
              <a:pathLst>
                <a:path w="30824" h="243" extrusionOk="0">
                  <a:moveTo>
                    <a:pt x="123" y="1"/>
                  </a:moveTo>
                  <a:cubicBezTo>
                    <a:pt x="57" y="1"/>
                    <a:pt x="1" y="55"/>
                    <a:pt x="1" y="121"/>
                  </a:cubicBezTo>
                  <a:cubicBezTo>
                    <a:pt x="1" y="187"/>
                    <a:pt x="57" y="243"/>
                    <a:pt x="123" y="243"/>
                  </a:cubicBezTo>
                  <a:lnTo>
                    <a:pt x="30703" y="243"/>
                  </a:lnTo>
                  <a:cubicBezTo>
                    <a:pt x="30769" y="243"/>
                    <a:pt x="30824" y="187"/>
                    <a:pt x="30824" y="121"/>
                  </a:cubicBezTo>
                  <a:cubicBezTo>
                    <a:pt x="30824" y="55"/>
                    <a:pt x="30769" y="1"/>
                    <a:pt x="3070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8593;p79">
              <a:extLst>
                <a:ext uri="{FF2B5EF4-FFF2-40B4-BE49-F238E27FC236}">
                  <a16:creationId xmlns:a16="http://schemas.microsoft.com/office/drawing/2014/main" id="{E6ABC052-1372-6385-BBD3-E189C23BB11D}"/>
                </a:ext>
              </a:extLst>
            </p:cNvPr>
            <p:cNvSpPr/>
            <p:nvPr/>
          </p:nvSpPr>
          <p:spPr>
            <a:xfrm>
              <a:off x="2644918" y="3256825"/>
              <a:ext cx="163758" cy="1291"/>
            </a:xfrm>
            <a:custGeom>
              <a:avLst/>
              <a:gdLst/>
              <a:ahLst/>
              <a:cxnLst/>
              <a:rect l="l" t="t" r="r" b="b"/>
              <a:pathLst>
                <a:path w="30825" h="243" extrusionOk="0">
                  <a:moveTo>
                    <a:pt x="121" y="0"/>
                  </a:moveTo>
                  <a:cubicBezTo>
                    <a:pt x="55" y="0"/>
                    <a:pt x="0" y="55"/>
                    <a:pt x="0" y="122"/>
                  </a:cubicBezTo>
                  <a:cubicBezTo>
                    <a:pt x="0" y="188"/>
                    <a:pt x="55" y="242"/>
                    <a:pt x="121" y="242"/>
                  </a:cubicBezTo>
                  <a:lnTo>
                    <a:pt x="30701" y="242"/>
                  </a:lnTo>
                  <a:cubicBezTo>
                    <a:pt x="30769" y="242"/>
                    <a:pt x="30824" y="190"/>
                    <a:pt x="30823" y="122"/>
                  </a:cubicBezTo>
                  <a:cubicBezTo>
                    <a:pt x="30823" y="56"/>
                    <a:pt x="30767" y="0"/>
                    <a:pt x="3070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8594;p79">
              <a:extLst>
                <a:ext uri="{FF2B5EF4-FFF2-40B4-BE49-F238E27FC236}">
                  <a16:creationId xmlns:a16="http://schemas.microsoft.com/office/drawing/2014/main" id="{D589AF24-6AFF-7790-E70B-577ED30E08F5}"/>
                </a:ext>
              </a:extLst>
            </p:cNvPr>
            <p:cNvSpPr/>
            <p:nvPr/>
          </p:nvSpPr>
          <p:spPr>
            <a:xfrm>
              <a:off x="2301427" y="3256825"/>
              <a:ext cx="163758" cy="1291"/>
            </a:xfrm>
            <a:custGeom>
              <a:avLst/>
              <a:gdLst/>
              <a:ahLst/>
              <a:cxnLst/>
              <a:rect l="l" t="t" r="r" b="b"/>
              <a:pathLst>
                <a:path w="30825" h="243" extrusionOk="0">
                  <a:moveTo>
                    <a:pt x="123" y="0"/>
                  </a:moveTo>
                  <a:cubicBezTo>
                    <a:pt x="57" y="0"/>
                    <a:pt x="1" y="55"/>
                    <a:pt x="1" y="122"/>
                  </a:cubicBezTo>
                  <a:cubicBezTo>
                    <a:pt x="1" y="188"/>
                    <a:pt x="57" y="242"/>
                    <a:pt x="123" y="242"/>
                  </a:cubicBezTo>
                  <a:lnTo>
                    <a:pt x="30702" y="242"/>
                  </a:lnTo>
                  <a:cubicBezTo>
                    <a:pt x="30771" y="242"/>
                    <a:pt x="30825" y="190"/>
                    <a:pt x="30823" y="122"/>
                  </a:cubicBezTo>
                  <a:cubicBezTo>
                    <a:pt x="30823" y="56"/>
                    <a:pt x="30769" y="0"/>
                    <a:pt x="307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8595;p79">
              <a:extLst>
                <a:ext uri="{FF2B5EF4-FFF2-40B4-BE49-F238E27FC236}">
                  <a16:creationId xmlns:a16="http://schemas.microsoft.com/office/drawing/2014/main" id="{875D5233-6614-0497-1134-6D9676CAD6BC}"/>
                </a:ext>
              </a:extLst>
            </p:cNvPr>
            <p:cNvSpPr/>
            <p:nvPr/>
          </p:nvSpPr>
          <p:spPr>
            <a:xfrm>
              <a:off x="2990102" y="3256847"/>
              <a:ext cx="163753" cy="1291"/>
            </a:xfrm>
            <a:custGeom>
              <a:avLst/>
              <a:gdLst/>
              <a:ahLst/>
              <a:cxnLst/>
              <a:rect l="l" t="t" r="r" b="b"/>
              <a:pathLst>
                <a:path w="30824" h="243" extrusionOk="0">
                  <a:moveTo>
                    <a:pt x="123" y="1"/>
                  </a:moveTo>
                  <a:cubicBezTo>
                    <a:pt x="57" y="1"/>
                    <a:pt x="1" y="55"/>
                    <a:pt x="1" y="121"/>
                  </a:cubicBezTo>
                  <a:cubicBezTo>
                    <a:pt x="1" y="187"/>
                    <a:pt x="57" y="243"/>
                    <a:pt x="123" y="243"/>
                  </a:cubicBezTo>
                  <a:lnTo>
                    <a:pt x="30703" y="243"/>
                  </a:lnTo>
                  <a:cubicBezTo>
                    <a:pt x="30769" y="243"/>
                    <a:pt x="30824" y="187"/>
                    <a:pt x="30824" y="121"/>
                  </a:cubicBezTo>
                  <a:cubicBezTo>
                    <a:pt x="30824" y="55"/>
                    <a:pt x="30769" y="1"/>
                    <a:pt x="3070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8596;p79">
              <a:extLst>
                <a:ext uri="{FF2B5EF4-FFF2-40B4-BE49-F238E27FC236}">
                  <a16:creationId xmlns:a16="http://schemas.microsoft.com/office/drawing/2014/main" id="{56CEB453-131C-10D4-F5A4-7BB03C94F792}"/>
                </a:ext>
              </a:extLst>
            </p:cNvPr>
            <p:cNvSpPr/>
            <p:nvPr/>
          </p:nvSpPr>
          <p:spPr>
            <a:xfrm>
              <a:off x="2833559" y="2761962"/>
              <a:ext cx="248503" cy="268106"/>
            </a:xfrm>
            <a:custGeom>
              <a:avLst/>
              <a:gdLst/>
              <a:ahLst/>
              <a:cxnLst/>
              <a:rect l="l" t="t" r="r" b="b"/>
              <a:pathLst>
                <a:path w="46777" h="50467" extrusionOk="0">
                  <a:moveTo>
                    <a:pt x="1" y="1"/>
                  </a:moveTo>
                  <a:lnTo>
                    <a:pt x="1" y="1458"/>
                  </a:lnTo>
                  <a:lnTo>
                    <a:pt x="21544" y="1458"/>
                  </a:lnTo>
                  <a:cubicBezTo>
                    <a:pt x="34653" y="1458"/>
                    <a:pt x="45320" y="12123"/>
                    <a:pt x="45320" y="25233"/>
                  </a:cubicBezTo>
                  <a:cubicBezTo>
                    <a:pt x="45320" y="38344"/>
                    <a:pt x="34653" y="49009"/>
                    <a:pt x="21544" y="49009"/>
                  </a:cubicBezTo>
                  <a:lnTo>
                    <a:pt x="1" y="49009"/>
                  </a:lnTo>
                  <a:lnTo>
                    <a:pt x="1" y="50466"/>
                  </a:lnTo>
                  <a:lnTo>
                    <a:pt x="21544" y="50466"/>
                  </a:lnTo>
                  <a:cubicBezTo>
                    <a:pt x="35457" y="50466"/>
                    <a:pt x="46776" y="39146"/>
                    <a:pt x="46776" y="25233"/>
                  </a:cubicBezTo>
                  <a:cubicBezTo>
                    <a:pt x="46776" y="11322"/>
                    <a:pt x="35457" y="1"/>
                    <a:pt x="215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36"/>
          <p:cNvSpPr txBox="1">
            <a:spLocks noGrp="1"/>
          </p:cNvSpPr>
          <p:nvPr>
            <p:ph type="title"/>
          </p:nvPr>
        </p:nvSpPr>
        <p:spPr>
          <a:xfrm>
            <a:off x="1323037" y="388186"/>
            <a:ext cx="3531623"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chemeClr val="accent3"/>
                </a:solidFill>
                <a:latin typeface="Bauhaus 93" panose="04030905020B02020C02" pitchFamily="82" charset="0"/>
              </a:rPr>
              <a:t>INTRODUCTION</a:t>
            </a:r>
            <a:endParaRPr sz="3600" dirty="0">
              <a:solidFill>
                <a:schemeClr val="accent3"/>
              </a:solidFill>
              <a:latin typeface="Bauhaus 93" panose="04030905020B02020C02" pitchFamily="82" charset="0"/>
            </a:endParaRPr>
          </a:p>
        </p:txBody>
      </p:sp>
      <p:sp>
        <p:nvSpPr>
          <p:cNvPr id="2773" name="Google Shape;2773;p36"/>
          <p:cNvSpPr txBox="1">
            <a:spLocks noGrp="1"/>
          </p:cNvSpPr>
          <p:nvPr>
            <p:ph type="subTitle" idx="1"/>
          </p:nvPr>
        </p:nvSpPr>
        <p:spPr>
          <a:xfrm>
            <a:off x="373380" y="938108"/>
            <a:ext cx="5494788" cy="3317126"/>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1600" dirty="0">
                <a:latin typeface="Arial Rounded MT Bold" panose="020F0704030504030204" pitchFamily="34" charset="0"/>
              </a:rPr>
              <a:t>The decoder &amp; encoder both are a combinational device or a circuit. The encoder will convert the information from one format to another format </a:t>
            </a:r>
            <a:r>
              <a:rPr lang="en-US" sz="1600" dirty="0" err="1">
                <a:latin typeface="Arial Rounded MT Bold" panose="020F0704030504030204" pitchFamily="34" charset="0"/>
              </a:rPr>
              <a:t>i.e</a:t>
            </a:r>
            <a:r>
              <a:rPr lang="en-US" sz="1600" dirty="0">
                <a:latin typeface="Arial Rounded MT Bold" panose="020F0704030504030204" pitchFamily="34" charset="0"/>
              </a:rPr>
              <a:t> like electrical signals to counters or a PLC. The feedback signal of the encoder will determine the position, count, speed, and direction. The control devices are used to send the command to a particular function. The decoder is a circuit used to change the code into a set of signals. The name its self tells the decoder because it has the reverse of encoding. The decoders are very simple to design.</a:t>
            </a:r>
            <a:endParaRPr sz="1600" dirty="0">
              <a:latin typeface="Arial Rounded MT Bold" panose="020F0704030504030204" pitchFamily="34" charset="0"/>
            </a:endParaRPr>
          </a:p>
        </p:txBody>
      </p:sp>
      <p:sp>
        <p:nvSpPr>
          <p:cNvPr id="2775" name="Google Shape;2775;p36"/>
          <p:cNvSpPr/>
          <p:nvPr/>
        </p:nvSpPr>
        <p:spPr>
          <a:xfrm>
            <a:off x="-1414555" y="42014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p:cNvSpPr/>
          <p:nvPr/>
        </p:nvSpPr>
        <p:spPr>
          <a:xfrm>
            <a:off x="-1111455" y="39221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p:cNvGrpSpPr/>
          <p:nvPr/>
        </p:nvGrpSpPr>
        <p:grpSpPr>
          <a:xfrm rot="10800000">
            <a:off x="6690489" y="4529093"/>
            <a:ext cx="883262" cy="242091"/>
            <a:chOff x="2300350" y="2601250"/>
            <a:chExt cx="2275275" cy="623625"/>
          </a:xfrm>
        </p:grpSpPr>
        <p:sp>
          <p:nvSpPr>
            <p:cNvPr id="2778" name="Google Shape;2778;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p:cNvGrpSpPr/>
          <p:nvPr/>
        </p:nvGrpSpPr>
        <p:grpSpPr>
          <a:xfrm rot="5400000">
            <a:off x="3038179" y="747111"/>
            <a:ext cx="98902" cy="553090"/>
            <a:chOff x="4898850" y="4820550"/>
            <a:chExt cx="98902" cy="553090"/>
          </a:xfrm>
        </p:grpSpPr>
        <p:sp>
          <p:nvSpPr>
            <p:cNvPr id="2785" name="Google Shape;2785;p3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p:cNvGrpSpPr/>
          <p:nvPr/>
        </p:nvGrpSpPr>
        <p:grpSpPr>
          <a:xfrm>
            <a:off x="2572294" y="4529093"/>
            <a:ext cx="883262" cy="242091"/>
            <a:chOff x="2300350" y="2601250"/>
            <a:chExt cx="2275275" cy="623625"/>
          </a:xfrm>
        </p:grpSpPr>
        <p:sp>
          <p:nvSpPr>
            <p:cNvPr id="2791" name="Google Shape;2791;p3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p:cNvGrpSpPr/>
          <p:nvPr/>
        </p:nvGrpSpPr>
        <p:grpSpPr>
          <a:xfrm>
            <a:off x="4762192" y="4297866"/>
            <a:ext cx="1105976" cy="133969"/>
            <a:chOff x="8183182" y="663852"/>
            <a:chExt cx="1475028" cy="178673"/>
          </a:xfrm>
        </p:grpSpPr>
        <p:grpSp>
          <p:nvGrpSpPr>
            <p:cNvPr id="2798" name="Google Shape;2798;p36"/>
            <p:cNvGrpSpPr/>
            <p:nvPr/>
          </p:nvGrpSpPr>
          <p:grpSpPr>
            <a:xfrm>
              <a:off x="8183182" y="774425"/>
              <a:ext cx="1178025" cy="68100"/>
              <a:chOff x="2024450" y="204150"/>
              <a:chExt cx="1178025" cy="68100"/>
            </a:xfrm>
          </p:grpSpPr>
          <p:sp>
            <p:nvSpPr>
              <p:cNvPr id="2799" name="Google Shape;2799;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p:cNvGrpSpPr/>
            <p:nvPr/>
          </p:nvGrpSpPr>
          <p:grpSpPr>
            <a:xfrm>
              <a:off x="8480185" y="663852"/>
              <a:ext cx="1178025" cy="68100"/>
              <a:chOff x="2024450" y="204150"/>
              <a:chExt cx="1178025" cy="68100"/>
            </a:xfrm>
          </p:grpSpPr>
          <p:sp>
            <p:nvSpPr>
              <p:cNvPr id="2810" name="Google Shape;2810;p36"/>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2000" advTm="55500"/>
    </mc:Choice>
    <mc:Fallback xmlns="">
      <p:transition spd="slow" advTm="555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23"/>
        <p:cNvGrpSpPr/>
        <p:nvPr/>
      </p:nvGrpSpPr>
      <p:grpSpPr>
        <a:xfrm>
          <a:off x="0" y="0"/>
          <a:ext cx="0" cy="0"/>
          <a:chOff x="0" y="0"/>
          <a:chExt cx="0" cy="0"/>
        </a:xfrm>
      </p:grpSpPr>
      <p:grpSp>
        <p:nvGrpSpPr>
          <p:cNvPr id="2826" name="Google Shape;2826;p37"/>
          <p:cNvGrpSpPr/>
          <p:nvPr/>
        </p:nvGrpSpPr>
        <p:grpSpPr>
          <a:xfrm flipH="1">
            <a:off x="4226482" y="4633852"/>
            <a:ext cx="883262" cy="242091"/>
            <a:chOff x="2300350" y="2601250"/>
            <a:chExt cx="2275275" cy="623625"/>
          </a:xfrm>
        </p:grpSpPr>
        <p:sp>
          <p:nvSpPr>
            <p:cNvPr id="2827" name="Google Shape;2827;p3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3" name="Google Shape;2833;p37"/>
          <p:cNvSpPr/>
          <p:nvPr/>
        </p:nvSpPr>
        <p:spPr>
          <a:xfrm rot="10800000">
            <a:off x="6176787" y="39916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4" name="Google Shape;2834;p37"/>
          <p:cNvGrpSpPr/>
          <p:nvPr/>
        </p:nvGrpSpPr>
        <p:grpSpPr>
          <a:xfrm>
            <a:off x="6992388" y="1068567"/>
            <a:ext cx="1252897" cy="51000"/>
            <a:chOff x="2915381" y="4104819"/>
            <a:chExt cx="1252897" cy="51000"/>
          </a:xfrm>
        </p:grpSpPr>
        <p:sp>
          <p:nvSpPr>
            <p:cNvPr id="2835" name="Google Shape;2835;p3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9" name="Google Shape;2849;p37"/>
          <p:cNvGrpSpPr/>
          <p:nvPr/>
        </p:nvGrpSpPr>
        <p:grpSpPr>
          <a:xfrm rot="5400000">
            <a:off x="7866765" y="4144743"/>
            <a:ext cx="98902" cy="553090"/>
            <a:chOff x="4898850" y="4820550"/>
            <a:chExt cx="98902" cy="553090"/>
          </a:xfrm>
        </p:grpSpPr>
        <p:sp>
          <p:nvSpPr>
            <p:cNvPr id="2850" name="Google Shape;2850;p3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5" name="Google Shape;2855;p37"/>
          <p:cNvGrpSpPr/>
          <p:nvPr/>
        </p:nvGrpSpPr>
        <p:grpSpPr>
          <a:xfrm>
            <a:off x="799479" y="4808958"/>
            <a:ext cx="1105976" cy="133969"/>
            <a:chOff x="8183182" y="663852"/>
            <a:chExt cx="1475028" cy="178673"/>
          </a:xfrm>
        </p:grpSpPr>
        <p:grpSp>
          <p:nvGrpSpPr>
            <p:cNvPr id="2856" name="Google Shape;2856;p37"/>
            <p:cNvGrpSpPr/>
            <p:nvPr/>
          </p:nvGrpSpPr>
          <p:grpSpPr>
            <a:xfrm>
              <a:off x="8183182" y="774425"/>
              <a:ext cx="1178025" cy="68100"/>
              <a:chOff x="2024450" y="204150"/>
              <a:chExt cx="1178025" cy="68100"/>
            </a:xfrm>
          </p:grpSpPr>
          <p:sp>
            <p:nvSpPr>
              <p:cNvPr id="2857" name="Google Shape;2857;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7" name="Google Shape;2867;p37"/>
            <p:cNvGrpSpPr/>
            <p:nvPr/>
          </p:nvGrpSpPr>
          <p:grpSpPr>
            <a:xfrm>
              <a:off x="8480185" y="663852"/>
              <a:ext cx="1178025" cy="68100"/>
              <a:chOff x="2024450" y="204150"/>
              <a:chExt cx="1178025" cy="68100"/>
            </a:xfrm>
          </p:grpSpPr>
          <p:sp>
            <p:nvSpPr>
              <p:cNvPr id="2868" name="Google Shape;2868;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2772;p36">
            <a:extLst>
              <a:ext uri="{FF2B5EF4-FFF2-40B4-BE49-F238E27FC236}">
                <a16:creationId xmlns:a16="http://schemas.microsoft.com/office/drawing/2014/main" id="{172E59C0-169F-1D4F-13E1-45C6FF0FEAEB}"/>
              </a:ext>
            </a:extLst>
          </p:cNvPr>
          <p:cNvSpPr txBox="1">
            <a:spLocks/>
          </p:cNvSpPr>
          <p:nvPr/>
        </p:nvSpPr>
        <p:spPr>
          <a:xfrm>
            <a:off x="694859" y="634118"/>
            <a:ext cx="3531623" cy="572700"/>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r>
              <a:rPr lang="en-US" sz="3600" dirty="0">
                <a:solidFill>
                  <a:schemeClr val="accent2"/>
                </a:solidFill>
                <a:latin typeface="Bauhaus 93" panose="04030905020B02020C02" pitchFamily="82" charset="0"/>
              </a:rPr>
              <a:t>DECODER</a:t>
            </a:r>
          </a:p>
        </p:txBody>
      </p:sp>
      <p:sp>
        <p:nvSpPr>
          <p:cNvPr id="7" name="Google Shape;2773;p36">
            <a:extLst>
              <a:ext uri="{FF2B5EF4-FFF2-40B4-BE49-F238E27FC236}">
                <a16:creationId xmlns:a16="http://schemas.microsoft.com/office/drawing/2014/main" id="{5EC077CA-6852-7912-1829-EB9CD2D33602}"/>
              </a:ext>
            </a:extLst>
          </p:cNvPr>
          <p:cNvSpPr txBox="1">
            <a:spLocks noGrp="1"/>
          </p:cNvSpPr>
          <p:nvPr>
            <p:ph type="subTitle" idx="1"/>
          </p:nvPr>
        </p:nvSpPr>
        <p:spPr>
          <a:xfrm>
            <a:off x="984417" y="1223798"/>
            <a:ext cx="4925513" cy="2716782"/>
          </a:xfrm>
          <a:prstGeom prst="rect">
            <a:avLst/>
          </a:prstGeom>
        </p:spPr>
        <p:txBody>
          <a:bodyPr spcFirstLastPara="1" wrap="square" lIns="91425" tIns="91425" rIns="91425" bIns="91425" anchor="ctr" anchorCtr="0">
            <a:noAutofit/>
          </a:bodyPr>
          <a:lstStyle/>
          <a:p>
            <a:pPr marL="285750" lvl="0" indent="-285750" algn="just" rtl="0">
              <a:spcBef>
                <a:spcPts val="0"/>
              </a:spcBef>
              <a:spcAft>
                <a:spcPts val="0"/>
              </a:spcAft>
              <a:buFont typeface="Arial" panose="020B0604020202020204" pitchFamily="34" charset="0"/>
              <a:buChar char="•"/>
            </a:pPr>
            <a:r>
              <a:rPr lang="en-US" sz="1600" dirty="0">
                <a:solidFill>
                  <a:schemeClr val="bg1"/>
                </a:solidFill>
                <a:latin typeface="Arial Rounded MT Bold" panose="020F0704030504030204" pitchFamily="34" charset="0"/>
              </a:rPr>
              <a:t>A n-to-2</a:t>
            </a:r>
            <a:r>
              <a:rPr lang="en-US" sz="1600" baseline="30000" dirty="0">
                <a:solidFill>
                  <a:schemeClr val="bg1"/>
                </a:solidFill>
                <a:latin typeface="Arial Rounded MT Bold" panose="020F0704030504030204" pitchFamily="34" charset="0"/>
              </a:rPr>
              <a:t>n</a:t>
            </a:r>
            <a:r>
              <a:rPr lang="en-US" sz="1600" dirty="0">
                <a:solidFill>
                  <a:schemeClr val="bg1"/>
                </a:solidFill>
                <a:latin typeface="Arial Rounded MT Bold" panose="020F0704030504030204" pitchFamily="34" charset="0"/>
              </a:rPr>
              <a:t> decoder takes an n-bit input and produces 2</a:t>
            </a:r>
            <a:r>
              <a:rPr lang="en-US" sz="1600" baseline="30000" dirty="0">
                <a:solidFill>
                  <a:schemeClr val="bg1"/>
                </a:solidFill>
                <a:latin typeface="Arial Rounded MT Bold" panose="020F0704030504030204" pitchFamily="34" charset="0"/>
              </a:rPr>
              <a:t>n</a:t>
            </a:r>
            <a:r>
              <a:rPr lang="en-US" sz="1600" dirty="0">
                <a:solidFill>
                  <a:schemeClr val="bg1"/>
                </a:solidFill>
                <a:latin typeface="Arial Rounded MT Bold" panose="020F0704030504030204" pitchFamily="34" charset="0"/>
              </a:rPr>
              <a:t> outputs.</a:t>
            </a:r>
          </a:p>
          <a:p>
            <a:pPr marL="285750" lvl="0" indent="-285750" algn="just" rtl="0">
              <a:spcBef>
                <a:spcPts val="0"/>
              </a:spcBef>
              <a:spcAft>
                <a:spcPts val="0"/>
              </a:spcAft>
              <a:buFont typeface="Arial" panose="020B0604020202020204" pitchFamily="34" charset="0"/>
              <a:buChar char="•"/>
            </a:pPr>
            <a:r>
              <a:rPr lang="en-US" sz="1600" dirty="0">
                <a:solidFill>
                  <a:schemeClr val="bg1"/>
                </a:solidFill>
                <a:latin typeface="Arial Rounded MT Bold" panose="020F0704030504030204" pitchFamily="34" charset="0"/>
              </a:rPr>
              <a:t>The n-bit inputs represent a binary number that determines which of the 2n outputs is uniquely true.</a:t>
            </a:r>
          </a:p>
          <a:p>
            <a:pPr marL="285750" lvl="0" indent="-285750" algn="just" rtl="0">
              <a:spcBef>
                <a:spcPts val="0"/>
              </a:spcBef>
              <a:spcAft>
                <a:spcPts val="0"/>
              </a:spcAft>
              <a:buFont typeface="Arial" panose="020B0604020202020204" pitchFamily="34" charset="0"/>
              <a:buChar char="•"/>
            </a:pPr>
            <a:r>
              <a:rPr lang="en-US" sz="1600" dirty="0">
                <a:solidFill>
                  <a:schemeClr val="bg1"/>
                </a:solidFill>
                <a:latin typeface="Arial Rounded MT Bold" panose="020F0704030504030204" pitchFamily="34" charset="0"/>
              </a:rPr>
              <a:t>As the name suggest the job of the decoder is to decode.</a:t>
            </a:r>
          </a:p>
          <a:p>
            <a:pPr marL="285750" lvl="0" indent="-285750" algn="just" rtl="0">
              <a:spcBef>
                <a:spcPts val="0"/>
              </a:spcBef>
              <a:spcAft>
                <a:spcPts val="0"/>
              </a:spcAft>
              <a:buFont typeface="Arial" panose="020B0604020202020204" pitchFamily="34" charset="0"/>
              <a:buChar char="•"/>
            </a:pPr>
            <a:r>
              <a:rPr lang="en-US" sz="1600" dirty="0">
                <a:solidFill>
                  <a:schemeClr val="bg1"/>
                </a:solidFill>
                <a:latin typeface="Arial Rounded MT Bold" panose="020F0704030504030204" pitchFamily="34" charset="0"/>
              </a:rPr>
              <a:t>A decoder is commonly used in address decoding.</a:t>
            </a:r>
            <a:endParaRPr sz="1600" dirty="0">
              <a:solidFill>
                <a:schemeClr val="bg1"/>
              </a:solidFill>
              <a:latin typeface="Arial Rounded MT Bold" panose="020F0704030504030204" pitchFamily="34" charset="0"/>
            </a:endParaRPr>
          </a:p>
        </p:txBody>
      </p:sp>
      <p:pic>
        <p:nvPicPr>
          <p:cNvPr id="11" name="Picture 10">
            <a:extLst>
              <a:ext uri="{FF2B5EF4-FFF2-40B4-BE49-F238E27FC236}">
                <a16:creationId xmlns:a16="http://schemas.microsoft.com/office/drawing/2014/main" id="{646A99F9-B809-E625-E49D-B2F7E3CD1FE6}"/>
              </a:ext>
            </a:extLst>
          </p:cNvPr>
          <p:cNvPicPr>
            <a:picLocks noChangeAspect="1"/>
          </p:cNvPicPr>
          <p:nvPr/>
        </p:nvPicPr>
        <p:blipFill>
          <a:blip r:embed="rId3"/>
          <a:stretch>
            <a:fillRect/>
          </a:stretch>
        </p:blipFill>
        <p:spPr>
          <a:xfrm>
            <a:off x="6142180" y="1365437"/>
            <a:ext cx="2781333" cy="2412626"/>
          </a:xfrm>
          <a:prstGeom prst="rect">
            <a:avLst/>
          </a:prstGeom>
        </p:spPr>
      </p:pic>
      <p:grpSp>
        <p:nvGrpSpPr>
          <p:cNvPr id="12" name="Google Shape;2784;p36">
            <a:extLst>
              <a:ext uri="{FF2B5EF4-FFF2-40B4-BE49-F238E27FC236}">
                <a16:creationId xmlns:a16="http://schemas.microsoft.com/office/drawing/2014/main" id="{8979C2E5-832C-5F90-473D-0A8D10F96877}"/>
              </a:ext>
            </a:extLst>
          </p:cNvPr>
          <p:cNvGrpSpPr/>
          <p:nvPr/>
        </p:nvGrpSpPr>
        <p:grpSpPr>
          <a:xfrm rot="5400000">
            <a:off x="2411219" y="966442"/>
            <a:ext cx="98902" cy="553090"/>
            <a:chOff x="4898850" y="4820550"/>
            <a:chExt cx="98902" cy="553090"/>
          </a:xfrm>
        </p:grpSpPr>
        <p:sp>
          <p:nvSpPr>
            <p:cNvPr id="13" name="Google Shape;2785;p36">
              <a:extLst>
                <a:ext uri="{FF2B5EF4-FFF2-40B4-BE49-F238E27FC236}">
                  <a16:creationId xmlns:a16="http://schemas.microsoft.com/office/drawing/2014/main" id="{8E9A73C9-F670-F4A6-531D-B91ED4546ACF}"/>
                </a:ext>
              </a:extLst>
            </p:cNvPr>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86;p36">
              <a:extLst>
                <a:ext uri="{FF2B5EF4-FFF2-40B4-BE49-F238E27FC236}">
                  <a16:creationId xmlns:a16="http://schemas.microsoft.com/office/drawing/2014/main" id="{D6B6C2C5-932A-869F-012B-3BBCC6EE863D}"/>
                </a:ext>
              </a:extLst>
            </p:cNvPr>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87;p36">
              <a:extLst>
                <a:ext uri="{FF2B5EF4-FFF2-40B4-BE49-F238E27FC236}">
                  <a16:creationId xmlns:a16="http://schemas.microsoft.com/office/drawing/2014/main" id="{AB4E02C4-3F24-B508-0E7E-5512FE874567}"/>
                </a:ext>
              </a:extLst>
            </p:cNvPr>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88;p36">
              <a:extLst>
                <a:ext uri="{FF2B5EF4-FFF2-40B4-BE49-F238E27FC236}">
                  <a16:creationId xmlns:a16="http://schemas.microsoft.com/office/drawing/2014/main" id="{C5CB63D3-152E-A976-6570-015CC0D29E31}"/>
                </a:ext>
              </a:extLst>
            </p:cNvPr>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89;p36">
              <a:extLst>
                <a:ext uri="{FF2B5EF4-FFF2-40B4-BE49-F238E27FC236}">
                  <a16:creationId xmlns:a16="http://schemas.microsoft.com/office/drawing/2014/main" id="{5B03D94E-C10C-94CF-D334-09FCF3E2AD53}"/>
                </a:ext>
              </a:extLst>
            </p:cNvPr>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57140"/>
    </mc:Choice>
    <mc:Fallback xmlns="">
      <p:transition spd="slow" advTm="5714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72;p36">
            <a:extLst>
              <a:ext uri="{FF2B5EF4-FFF2-40B4-BE49-F238E27FC236}">
                <a16:creationId xmlns:a16="http://schemas.microsoft.com/office/drawing/2014/main" id="{9D50C6AB-C9CF-F420-9E02-38EFB1123247}"/>
              </a:ext>
            </a:extLst>
          </p:cNvPr>
          <p:cNvSpPr txBox="1">
            <a:spLocks/>
          </p:cNvSpPr>
          <p:nvPr/>
        </p:nvSpPr>
        <p:spPr>
          <a:xfrm>
            <a:off x="1121578" y="588398"/>
            <a:ext cx="4580411" cy="572700"/>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r>
              <a:rPr lang="en-US" sz="3600" dirty="0">
                <a:solidFill>
                  <a:schemeClr val="accent2"/>
                </a:solidFill>
                <a:latin typeface="Bauhaus 93" panose="04030905020B02020C02" pitchFamily="82" charset="0"/>
              </a:rPr>
              <a:t>2 – to 4 Line Decoder</a:t>
            </a:r>
          </a:p>
        </p:txBody>
      </p:sp>
      <p:sp>
        <p:nvSpPr>
          <p:cNvPr id="5" name="Google Shape;2773;p36">
            <a:extLst>
              <a:ext uri="{FF2B5EF4-FFF2-40B4-BE49-F238E27FC236}">
                <a16:creationId xmlns:a16="http://schemas.microsoft.com/office/drawing/2014/main" id="{0CEE6812-0590-4236-AC20-55BE6E7FD716}"/>
              </a:ext>
            </a:extLst>
          </p:cNvPr>
          <p:cNvSpPr txBox="1">
            <a:spLocks noGrp="1"/>
          </p:cNvSpPr>
          <p:nvPr>
            <p:ph type="subTitle" idx="1"/>
          </p:nvPr>
        </p:nvSpPr>
        <p:spPr>
          <a:xfrm>
            <a:off x="1121579" y="1161098"/>
            <a:ext cx="2849880" cy="844972"/>
          </a:xfrm>
          <a:prstGeom prst="rect">
            <a:avLst/>
          </a:prstGeom>
        </p:spPr>
        <p:txBody>
          <a:bodyPr spcFirstLastPara="1" wrap="square" lIns="91425" tIns="91425" rIns="91425" bIns="91425" anchor="ctr" anchorCtr="0">
            <a:noAutofit/>
          </a:bodyPr>
          <a:lstStyle/>
          <a:p>
            <a:pPr marL="285750" lvl="0" indent="-285750" algn="just" rtl="0">
              <a:spcBef>
                <a:spcPts val="0"/>
              </a:spcBef>
              <a:spcAft>
                <a:spcPts val="0"/>
              </a:spcAft>
              <a:buFont typeface="Arial" panose="020B0604020202020204" pitchFamily="34" charset="0"/>
              <a:buChar char="•"/>
            </a:pPr>
            <a:r>
              <a:rPr lang="en-US" sz="1600" dirty="0">
                <a:latin typeface="Arial Rounded MT Bold" panose="020F0704030504030204" pitchFamily="34" charset="0"/>
              </a:rPr>
              <a:t>Number of input is 2</a:t>
            </a:r>
          </a:p>
          <a:p>
            <a:pPr marL="285750" lvl="0" indent="-285750" algn="just" rtl="0">
              <a:spcBef>
                <a:spcPts val="0"/>
              </a:spcBef>
              <a:spcAft>
                <a:spcPts val="0"/>
              </a:spcAft>
              <a:buFont typeface="Arial" panose="020B0604020202020204" pitchFamily="34" charset="0"/>
              <a:buChar char="•"/>
            </a:pPr>
            <a:r>
              <a:rPr lang="en-US" sz="1600" dirty="0">
                <a:latin typeface="Arial Rounded MT Bold" panose="020F0704030504030204" pitchFamily="34" charset="0"/>
              </a:rPr>
              <a:t>Number of output is 4</a:t>
            </a:r>
            <a:endParaRPr sz="1600" dirty="0">
              <a:latin typeface="Arial Rounded MT Bold" panose="020F0704030504030204" pitchFamily="34" charset="0"/>
            </a:endParaRPr>
          </a:p>
        </p:txBody>
      </p:sp>
      <p:sp>
        <p:nvSpPr>
          <p:cNvPr id="6" name="Google Shape;2773;p36">
            <a:extLst>
              <a:ext uri="{FF2B5EF4-FFF2-40B4-BE49-F238E27FC236}">
                <a16:creationId xmlns:a16="http://schemas.microsoft.com/office/drawing/2014/main" id="{1EBC422A-C6B0-3532-9EF5-3D2C42D040DE}"/>
              </a:ext>
            </a:extLst>
          </p:cNvPr>
          <p:cNvSpPr txBox="1">
            <a:spLocks/>
          </p:cNvSpPr>
          <p:nvPr/>
        </p:nvSpPr>
        <p:spPr>
          <a:xfrm>
            <a:off x="1906439" y="2006070"/>
            <a:ext cx="1575901" cy="2863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1pPr>
            <a:lvl2pPr marL="914400" marR="0" lvl="1"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2pPr>
            <a:lvl3pPr marL="1371600" marR="0" lvl="2"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3pPr>
            <a:lvl4pPr marL="1828800" marR="0" lvl="3"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4pPr>
            <a:lvl5pPr marL="2286000" marR="0" lvl="4"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5pPr>
            <a:lvl6pPr marL="2743200" marR="0" lvl="5"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6pPr>
            <a:lvl7pPr marL="3200400" marR="0" lvl="6"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7pPr>
            <a:lvl8pPr marL="3657600" marR="0" lvl="7"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8pPr>
            <a:lvl9pPr marL="4114800" marR="0" lvl="8"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9pPr>
          </a:lstStyle>
          <a:p>
            <a:pPr marL="0" indent="0"/>
            <a:r>
              <a:rPr lang="en-US" sz="1600" dirty="0">
                <a:latin typeface="Arial Rounded MT Bold" panose="020F0704030504030204" pitchFamily="34" charset="0"/>
              </a:rPr>
              <a:t>Truth Table:</a:t>
            </a:r>
          </a:p>
        </p:txBody>
      </p:sp>
      <p:graphicFrame>
        <p:nvGraphicFramePr>
          <p:cNvPr id="7" name="Table 6">
            <a:extLst>
              <a:ext uri="{FF2B5EF4-FFF2-40B4-BE49-F238E27FC236}">
                <a16:creationId xmlns:a16="http://schemas.microsoft.com/office/drawing/2014/main" id="{8A79F51D-E46A-E8C1-9FDD-5B46D93E7346}"/>
              </a:ext>
            </a:extLst>
          </p:cNvPr>
          <p:cNvGraphicFramePr>
            <a:graphicFrameLocks noGrp="1"/>
          </p:cNvGraphicFramePr>
          <p:nvPr>
            <p:extLst>
              <p:ext uri="{D42A27DB-BD31-4B8C-83A1-F6EECF244321}">
                <p14:modId xmlns:p14="http://schemas.microsoft.com/office/powerpoint/2010/main" val="2718980267"/>
              </p:ext>
            </p:extLst>
          </p:nvPr>
        </p:nvGraphicFramePr>
        <p:xfrm>
          <a:off x="1121579" y="2434730"/>
          <a:ext cx="3800940" cy="1851303"/>
        </p:xfrm>
        <a:graphic>
          <a:graphicData uri="http://schemas.openxmlformats.org/drawingml/2006/table">
            <a:tbl>
              <a:tblPr firstRow="1" bandRow="1">
                <a:tableStyleId>{582CC901-E8AB-49A7-9DD4-062556EA3AC7}</a:tableStyleId>
              </a:tblPr>
              <a:tblGrid>
                <a:gridCol w="633490">
                  <a:extLst>
                    <a:ext uri="{9D8B030D-6E8A-4147-A177-3AD203B41FA5}">
                      <a16:colId xmlns:a16="http://schemas.microsoft.com/office/drawing/2014/main" val="3583148144"/>
                    </a:ext>
                  </a:extLst>
                </a:gridCol>
                <a:gridCol w="633490">
                  <a:extLst>
                    <a:ext uri="{9D8B030D-6E8A-4147-A177-3AD203B41FA5}">
                      <a16:colId xmlns:a16="http://schemas.microsoft.com/office/drawing/2014/main" val="2690904854"/>
                    </a:ext>
                  </a:extLst>
                </a:gridCol>
                <a:gridCol w="633490">
                  <a:extLst>
                    <a:ext uri="{9D8B030D-6E8A-4147-A177-3AD203B41FA5}">
                      <a16:colId xmlns:a16="http://schemas.microsoft.com/office/drawing/2014/main" val="2909001317"/>
                    </a:ext>
                  </a:extLst>
                </a:gridCol>
                <a:gridCol w="633490">
                  <a:extLst>
                    <a:ext uri="{9D8B030D-6E8A-4147-A177-3AD203B41FA5}">
                      <a16:colId xmlns:a16="http://schemas.microsoft.com/office/drawing/2014/main" val="1728563528"/>
                    </a:ext>
                  </a:extLst>
                </a:gridCol>
                <a:gridCol w="633490">
                  <a:extLst>
                    <a:ext uri="{9D8B030D-6E8A-4147-A177-3AD203B41FA5}">
                      <a16:colId xmlns:a16="http://schemas.microsoft.com/office/drawing/2014/main" val="1782819511"/>
                    </a:ext>
                  </a:extLst>
                </a:gridCol>
                <a:gridCol w="633490">
                  <a:extLst>
                    <a:ext uri="{9D8B030D-6E8A-4147-A177-3AD203B41FA5}">
                      <a16:colId xmlns:a16="http://schemas.microsoft.com/office/drawing/2014/main" val="4167355997"/>
                    </a:ext>
                  </a:extLst>
                </a:gridCol>
              </a:tblGrid>
              <a:tr h="367943">
                <a:tc>
                  <a:txBody>
                    <a:bodyPr/>
                    <a:lstStyle/>
                    <a:p>
                      <a:pPr algn="ctr"/>
                      <a:r>
                        <a:rPr lang="en-US" sz="1600" dirty="0">
                          <a:solidFill>
                            <a:schemeClr val="bg1"/>
                          </a:solidFill>
                          <a:latin typeface="Arial Rounded MT Bold" panose="020F0704030504030204" pitchFamily="34" charset="0"/>
                        </a:rPr>
                        <a:t>S0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Arial Rounded MT Bold" panose="020F0704030504030204" pitchFamily="34" charset="0"/>
                        </a:rPr>
                        <a:t>S1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Arial Rounded MT Bold" panose="020F0704030504030204" pitchFamily="34" charset="0"/>
                        </a:rPr>
                        <a:t>Q0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Arial Rounded MT Bold" panose="020F0704030504030204" pitchFamily="34" charset="0"/>
                        </a:rPr>
                        <a:t>Q1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Arial Rounded MT Bold" panose="020F0704030504030204" pitchFamily="34" charset="0"/>
                        </a:rPr>
                        <a:t>Q2</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Arial Rounded MT Bold" panose="020F0704030504030204" pitchFamily="34" charset="0"/>
                        </a:rPr>
                        <a:t>Q3</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62329284"/>
                  </a:ext>
                </a:extLst>
              </a:tr>
              <a:tr h="370840">
                <a:tc>
                  <a:txBody>
                    <a:bodyPr/>
                    <a:lstStyle/>
                    <a:p>
                      <a:pPr algn="ctr"/>
                      <a:r>
                        <a:rPr lang="en-US" sz="16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dirty="0">
                          <a:solidFill>
                            <a:srgbClr val="FF0000"/>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29134553"/>
                  </a:ext>
                </a:extLst>
              </a:tr>
              <a:tr h="370840">
                <a:tc>
                  <a:txBody>
                    <a:bodyPr/>
                    <a:lstStyle/>
                    <a:p>
                      <a:pPr algn="ctr"/>
                      <a:r>
                        <a:rPr lang="en-US" sz="16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dirty="0">
                          <a:solidFill>
                            <a:srgbClr val="FF0000"/>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2656428"/>
                  </a:ext>
                </a:extLst>
              </a:tr>
              <a:tr h="370840">
                <a:tc>
                  <a:txBody>
                    <a:bodyPr/>
                    <a:lstStyle/>
                    <a:p>
                      <a:pPr algn="ctr"/>
                      <a:r>
                        <a:rPr lang="en-US" sz="1600" dirty="0">
                          <a:solidFill>
                            <a:schemeClr val="bg1"/>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dirty="0">
                          <a:solidFill>
                            <a:srgbClr val="FF0000"/>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5820131"/>
                  </a:ext>
                </a:extLst>
              </a:tr>
              <a:tr h="370840">
                <a:tc>
                  <a:txBody>
                    <a:bodyPr/>
                    <a:lstStyle/>
                    <a:p>
                      <a:pPr algn="ctr"/>
                      <a:r>
                        <a:rPr lang="en-US" sz="1600" dirty="0">
                          <a:solidFill>
                            <a:schemeClr val="bg1"/>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dirty="0">
                          <a:solidFill>
                            <a:srgbClr val="FF0000"/>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5006926"/>
                  </a:ext>
                </a:extLst>
              </a:tr>
            </a:tbl>
          </a:graphicData>
        </a:graphic>
      </p:graphicFrame>
      <p:pic>
        <p:nvPicPr>
          <p:cNvPr id="10" name="Picture 9">
            <a:extLst>
              <a:ext uri="{FF2B5EF4-FFF2-40B4-BE49-F238E27FC236}">
                <a16:creationId xmlns:a16="http://schemas.microsoft.com/office/drawing/2014/main" id="{C25D5FAD-D8DF-CA47-AB27-E17F52325EF5}"/>
              </a:ext>
            </a:extLst>
          </p:cNvPr>
          <p:cNvPicPr>
            <a:picLocks noChangeAspect="1"/>
          </p:cNvPicPr>
          <p:nvPr/>
        </p:nvPicPr>
        <p:blipFill>
          <a:blip r:embed="rId2"/>
          <a:stretch>
            <a:fillRect/>
          </a:stretch>
        </p:blipFill>
        <p:spPr>
          <a:xfrm>
            <a:off x="5426927" y="1161098"/>
            <a:ext cx="3310169" cy="3490935"/>
          </a:xfrm>
          <a:prstGeom prst="rect">
            <a:avLst/>
          </a:prstGeom>
        </p:spPr>
      </p:pic>
    </p:spTree>
    <p:extLst>
      <p:ext uri="{BB962C8B-B14F-4D97-AF65-F5344CB8AC3E}">
        <p14:creationId xmlns:p14="http://schemas.microsoft.com/office/powerpoint/2010/main" val="2284266641"/>
      </p:ext>
    </p:extLst>
  </p:cSld>
  <p:clrMapOvr>
    <a:masterClrMapping/>
  </p:clrMapOvr>
  <mc:AlternateContent xmlns:mc="http://schemas.openxmlformats.org/markup-compatibility/2006" xmlns:p14="http://schemas.microsoft.com/office/powerpoint/2010/main">
    <mc:Choice Requires="p14">
      <p:transition spd="slow" p14:dur="2000" advTm="94849"/>
    </mc:Choice>
    <mc:Fallback xmlns="">
      <p:transition spd="slow" advTm="94849"/>
    </mc:Fallback>
  </mc:AlternateContent>
  <p:extLst>
    <p:ext uri="{3A86A75C-4F4B-4683-9AE1-C65F6400EC91}">
      <p14:laserTraceLst xmlns:p14="http://schemas.microsoft.com/office/powerpoint/2010/main">
        <p14:tracePtLst>
          <p14:tracePt t="16687" x="2457450" y="4710113"/>
          <p14:tracePt t="17006" x="3046413" y="4999038"/>
          <p14:tracePt t="17013" x="3038475" y="4921250"/>
          <p14:tracePt t="17024" x="3032125" y="4854575"/>
          <p14:tracePt t="17028" x="3013075" y="4776788"/>
          <p14:tracePt t="17035" x="3006725" y="4718050"/>
          <p14:tracePt t="17042" x="2986088" y="4665663"/>
          <p14:tracePt t="17049" x="2973388" y="4606925"/>
          <p14:tracePt t="17056" x="2967038" y="4579938"/>
          <p14:tracePt t="17063" x="2947988" y="4540250"/>
          <p14:tracePt t="17075" x="2941638" y="4514850"/>
          <p14:tracePt t="17087" x="2901950" y="4475163"/>
          <p14:tracePt t="17093" x="2881313" y="4456113"/>
          <p14:tracePt t="17099" x="2836863" y="4448175"/>
          <p14:tracePt t="17106" x="2803525" y="4441825"/>
          <p14:tracePt t="17112" x="2738438" y="4448175"/>
          <p14:tracePt t="17123" x="2665413" y="4462463"/>
          <p14:tracePt t="17129" x="2587625" y="4502150"/>
          <p14:tracePt t="17135" x="2501900" y="4527550"/>
          <p14:tracePt t="17141" x="2397125" y="4560888"/>
          <p14:tracePt t="17148" x="2305050" y="4606925"/>
          <p14:tracePt t="17154" x="2193925" y="4659313"/>
          <p14:tracePt t="17166" x="2089150" y="4703763"/>
          <p14:tracePt t="17172" x="1990725" y="4749800"/>
          <p14:tracePt t="17178" x="1900238" y="4795838"/>
          <p14:tracePt t="17184" x="1795463" y="4841875"/>
          <p14:tracePt t="17190" x="1676400" y="4900613"/>
          <p14:tracePt t="17197" x="1577975" y="4946650"/>
          <p14:tracePt t="17204" x="1460500" y="5005388"/>
          <p14:tracePt t="17214" x="1343025" y="5045075"/>
          <p14:tracePt t="17220" x="1238250" y="5091113"/>
          <p14:tracePt t="17226" x="1127125" y="5124450"/>
          <p14:tracePt t="17281" x="385763" y="5097463"/>
          <p14:tracePt t="17288" x="333375" y="5064125"/>
          <p14:tracePt t="17296" x="288925" y="5032375"/>
          <p14:tracePt t="17317" x="196850" y="4933950"/>
          <p14:tracePt t="17324" x="169863" y="4906963"/>
          <p14:tracePt t="17330" x="163513" y="4881563"/>
          <p14:tracePt t="17338" x="163513" y="4862513"/>
          <p14:tracePt t="17345" x="163513" y="4829175"/>
          <p14:tracePt t="17352" x="163513" y="4810125"/>
          <p14:tracePt t="17359" x="184150" y="4789488"/>
          <p14:tracePt t="17374" x="215900" y="4743450"/>
          <p14:tracePt t="17380" x="255588" y="4718050"/>
          <p14:tracePt t="17387" x="288925" y="4691063"/>
          <p14:tracePt t="17397" x="341313" y="4684713"/>
          <p14:tracePt t="17402" x="379413" y="4665663"/>
          <p14:tracePt t="17409" x="446088" y="4665663"/>
          <p14:tracePt t="17415" x="511175" y="4672013"/>
          <p14:tracePt t="17422" x="588963" y="4678363"/>
          <p14:tracePt t="17429" x="655638" y="4684713"/>
          <p14:tracePt t="17437" x="766763" y="4711700"/>
          <p14:tracePt t="17446" x="844550" y="4724400"/>
          <p14:tracePt t="17451" x="930275" y="4743450"/>
          <p14:tracePt t="17457" x="1041400" y="4749800"/>
          <p14:tracePt t="17465" x="1152525" y="4776788"/>
          <p14:tracePt t="17472" x="1263650" y="4802188"/>
          <p14:tracePt t="17479" x="1374775" y="4822825"/>
          <p14:tracePt t="17486" x="1512888" y="4841875"/>
          <p14:tracePt t="17493" x="1617663" y="4862513"/>
          <p14:tracePt t="17500" x="1743075" y="4881563"/>
          <p14:tracePt t="17507" x="1854200" y="4906963"/>
          <p14:tracePt t="17514" x="1971675" y="4914900"/>
          <p14:tracePt t="17522" x="2109788" y="4927600"/>
          <p14:tracePt t="17528" x="2227263" y="4927600"/>
          <p14:tracePt t="17539" x="2378075" y="4933950"/>
          <p14:tracePt t="17544" x="2501900" y="4933950"/>
          <p14:tracePt t="17549" x="2633663" y="4933950"/>
          <p14:tracePt t="17557" x="2751138" y="4933950"/>
          <p14:tracePt t="17564" x="2895600" y="4914900"/>
          <p14:tracePt t="17571" x="3000375" y="4887913"/>
          <p14:tracePt t="17578" x="3111500" y="4868863"/>
          <p14:tracePt t="17590" x="3209925" y="4848225"/>
          <p14:tracePt t="17596" x="3340100" y="4822825"/>
          <p14:tracePt t="17602" x="3438525" y="4802188"/>
          <p14:tracePt t="17608" x="3524250" y="4776788"/>
          <p14:tracePt t="17614" x="3629025" y="4756150"/>
          <p14:tracePt t="17621" x="3713163" y="4730750"/>
          <p14:tracePt t="17627" x="3805238" y="4724400"/>
          <p14:tracePt t="17634" x="3871913" y="4697413"/>
          <p14:tracePt t="17645" x="3930650" y="4678363"/>
          <p14:tracePt t="17651" x="3976688" y="4672013"/>
          <p14:tracePt t="17656" x="4021138" y="4665663"/>
          <p14:tracePt t="17677" x="4146550" y="4638675"/>
          <p14:tracePt t="17683" x="4165600" y="4638675"/>
          <p14:tracePt t="17691" x="4171950" y="4638675"/>
          <p14:tracePt t="17698" x="4186238" y="4638675"/>
          <p14:tracePt t="17706" x="4192588" y="4638675"/>
          <p14:tracePt t="17712" x="4198938" y="4638675"/>
          <p14:tracePt t="17726" x="4205288" y="4638675"/>
          <p14:tracePt t="17768" x="4205288" y="4645025"/>
          <p14:tracePt t="17797" x="4205288" y="4651375"/>
          <p14:tracePt t="17811" x="4205288" y="4659313"/>
          <p14:tracePt t="17846" x="4205288" y="4665663"/>
          <p14:tracePt t="17852" x="4198938" y="4665663"/>
          <p14:tracePt t="17881" x="4198938" y="4672013"/>
          <p14:tracePt t="17888" x="4192588" y="4672013"/>
          <p14:tracePt t="23784" x="4186238" y="4672013"/>
          <p14:tracePt t="23791" x="4186238" y="4678363"/>
          <p14:tracePt t="23806" x="4178300" y="4678363"/>
          <p14:tracePt t="23814" x="4171950" y="4678363"/>
          <p14:tracePt t="23820" x="4171950" y="4684713"/>
          <p14:tracePt t="23827" x="4165600" y="4684713"/>
          <p14:tracePt t="23883" x="4159250" y="4684713"/>
          <p14:tracePt t="23897" x="4159250" y="4691063"/>
          <p14:tracePt t="23926" x="4152900" y="4691063"/>
          <p14:tracePt t="23961" x="4146550" y="4691063"/>
          <p14:tracePt t="23998" x="4140200" y="4691063"/>
          <p14:tracePt t="24017" x="4140200" y="4697413"/>
          <p14:tracePt t="24024" x="4133850" y="4697413"/>
          <p14:tracePt t="24038" x="4125913" y="4697413"/>
          <p14:tracePt t="24047" x="4119563" y="4697413"/>
          <p14:tracePt t="24060" x="4113213" y="4697413"/>
          <p14:tracePt t="24073" x="4106863" y="4697413"/>
          <p14:tracePt t="24087" x="4094163" y="4697413"/>
          <p14:tracePt t="24137" x="4087813" y="4697413"/>
          <p14:tracePt t="24179" x="4081463" y="4697413"/>
          <p14:tracePt t="45189" x="4073525" y="4684713"/>
          <p14:tracePt t="45203" x="4067175" y="4678363"/>
          <p14:tracePt t="45210" x="4060825" y="4665663"/>
          <p14:tracePt t="45217" x="4054475" y="4665663"/>
          <p14:tracePt t="45224" x="4054475" y="4659313"/>
          <p14:tracePt t="45232" x="4048125" y="4638675"/>
          <p14:tracePt t="45239" x="4041775" y="4638675"/>
          <p14:tracePt t="45245" x="4035425" y="4632325"/>
          <p14:tracePt t="45252" x="4029075" y="4619625"/>
          <p14:tracePt t="45263" x="4021138" y="4619625"/>
          <p14:tracePt t="45269" x="4014788" y="4613275"/>
          <p14:tracePt t="45275" x="4014788" y="4606925"/>
          <p14:tracePt t="45282" x="4008438" y="4592638"/>
          <p14:tracePt t="45288" x="4002088" y="4586288"/>
          <p14:tracePt t="45294" x="3995738" y="4579938"/>
          <p14:tracePt t="45316" x="3983038" y="4573588"/>
          <p14:tracePt t="45323" x="3983038" y="4567238"/>
          <p14:tracePt t="45330" x="3976688" y="4567238"/>
          <p14:tracePt t="45337" x="3976688" y="4560888"/>
          <p14:tracePt t="45365" x="3976688" y="4546600"/>
          <p14:tracePt t="45386" x="3976688" y="4540250"/>
          <p14:tracePt t="45393" x="3968750" y="4540250"/>
          <p14:tracePt t="45402" x="3968750" y="4533900"/>
          <p14:tracePt t="45408" x="3968750" y="4527550"/>
          <p14:tracePt t="45424" x="3962400" y="4521200"/>
          <p14:tracePt t="45436" x="3962400" y="4514850"/>
          <p14:tracePt t="45442" x="3956050" y="4508500"/>
          <p14:tracePt t="45451" x="3956050" y="4502150"/>
          <p14:tracePt t="45457" x="3956050" y="4494213"/>
          <p14:tracePt t="45463" x="3956050" y="4487863"/>
          <p14:tracePt t="45470" x="3956050" y="4481513"/>
          <p14:tracePt t="45478" x="3956050" y="4468813"/>
          <p14:tracePt t="45485" x="3956050" y="4462463"/>
          <p14:tracePt t="45494" x="3949700" y="4441825"/>
          <p14:tracePt t="45514" x="3949700" y="4403725"/>
          <p14:tracePt t="45520" x="3949700" y="4376738"/>
          <p14:tracePt t="45527" x="3949700" y="4364038"/>
          <p14:tracePt t="45534" x="3943350" y="4357688"/>
          <p14:tracePt t="45545" x="3943350" y="4337050"/>
          <p14:tracePt t="45549" x="3943350" y="4311650"/>
          <p14:tracePt t="45555" x="3930650" y="4291013"/>
          <p14:tracePt t="45562" x="3924300" y="4278313"/>
          <p14:tracePt t="45569" x="3924300" y="4246563"/>
          <p14:tracePt t="45577" x="3916363" y="4225925"/>
          <p14:tracePt t="45584" x="3910013" y="4206875"/>
          <p14:tracePt t="45591" x="3910013" y="4186238"/>
          <p14:tracePt t="45598" x="3903663" y="4167188"/>
          <p14:tracePt t="45605" x="3897313" y="4148138"/>
          <p14:tracePt t="45611" x="3897313" y="4127500"/>
          <p14:tracePt t="45619" x="3890963" y="4114800"/>
          <p14:tracePt t="45626" x="3871913" y="4095750"/>
          <p14:tracePt t="45639" x="3863975" y="4068763"/>
          <p14:tracePt t="45655" x="3838575" y="4010025"/>
          <p14:tracePt t="45661" x="3832225" y="3983038"/>
          <p14:tracePt t="45669" x="3819525" y="3963988"/>
          <p14:tracePt t="45676" x="3811588" y="3957638"/>
          <p14:tracePt t="45683" x="3811588" y="3951288"/>
          <p14:tracePt t="45690" x="3792538" y="3924300"/>
          <p14:tracePt t="45696" x="3779838" y="3905250"/>
          <p14:tracePt t="45703" x="3773488" y="3898900"/>
          <p14:tracePt t="45711" x="3765550" y="3886200"/>
          <p14:tracePt t="45718" x="3759200" y="3865563"/>
          <p14:tracePt t="45725" x="3752850" y="3846513"/>
          <p14:tracePt t="45732" x="3740150" y="3846513"/>
          <p14:tracePt t="45739" x="3733800" y="3833813"/>
          <p14:tracePt t="45746" x="3727450" y="3813175"/>
          <p14:tracePt t="45753" x="3721100" y="3806825"/>
          <p14:tracePt t="45760" x="3713163" y="3800475"/>
          <p14:tracePt t="45767" x="3700463" y="3787775"/>
          <p14:tracePt t="45774" x="3694113" y="3773488"/>
          <p14:tracePt t="45781" x="3687763" y="3773488"/>
          <p14:tracePt t="45791" x="3675063" y="3760788"/>
          <p14:tracePt t="45796" x="3660775" y="3748088"/>
          <p14:tracePt t="45803" x="3654425" y="3741738"/>
          <p14:tracePt t="45817" x="3641725" y="3727450"/>
          <p14:tracePt t="45823" x="3635375" y="3714750"/>
          <p14:tracePt t="45831" x="3616325" y="3708400"/>
          <p14:tracePt t="45837" x="3616325" y="3702050"/>
          <p14:tracePt t="45845" x="3608388" y="3695700"/>
          <p14:tracePt t="45851" x="3602038" y="3689350"/>
          <p14:tracePt t="45869" x="3589338" y="3675063"/>
          <p14:tracePt t="45874" x="3589338" y="3668713"/>
          <p14:tracePt t="45881" x="3589338" y="3662363"/>
          <p14:tracePt t="45888" x="3582988" y="3656013"/>
          <p14:tracePt t="45894" x="3582988" y="3649663"/>
          <p14:tracePt t="45901" x="3570288" y="3649663"/>
          <p14:tracePt t="45908" x="3570288" y="3643313"/>
          <p14:tracePt t="45929" x="3570288" y="3636963"/>
          <p14:tracePt t="45936" x="3563938" y="3636963"/>
          <p14:tracePt t="45943" x="3563938" y="3630613"/>
          <p14:tracePt t="45979" x="3556000" y="3630613"/>
          <p14:tracePt t="46014" x="3556000" y="3622675"/>
          <p14:tracePt t="46036" x="3556000" y="3616325"/>
          <p14:tracePt t="46042" x="3556000" y="3609975"/>
          <p14:tracePt t="46064" x="3556000" y="3603625"/>
          <p14:tracePt t="46070" x="3556000" y="3597275"/>
          <p14:tracePt t="46078" x="3549650" y="3597275"/>
          <p14:tracePt t="46092" x="3549650" y="3590925"/>
          <p14:tracePt t="46113" x="3549650" y="3584575"/>
          <p14:tracePt t="46127" x="3549650" y="3578225"/>
          <p14:tracePt t="46134" x="3543300" y="3578225"/>
          <p14:tracePt t="46158" x="3543300" y="3570288"/>
          <p14:tracePt t="46163" x="3543300" y="3557588"/>
          <p14:tracePt t="46184" x="3536950" y="3557588"/>
          <p14:tracePt t="46191" x="3536950" y="3551238"/>
          <p14:tracePt t="46204" x="3536950" y="3544888"/>
          <p14:tracePt t="46268" x="3536950" y="3538538"/>
          <p14:tracePt t="46282" x="3536950" y="3532188"/>
          <p14:tracePt t="46294" x="3524250" y="3532188"/>
          <p14:tracePt t="46318" x="3524250" y="3525838"/>
          <p14:tracePt t="46395" x="3524250" y="3511550"/>
          <p14:tracePt t="52667" x="3549650" y="3517900"/>
          <p14:tracePt t="52674" x="3595688" y="3544888"/>
          <p14:tracePt t="52702" x="3878263" y="3689350"/>
          <p14:tracePt t="52710" x="3916363" y="3702050"/>
          <p14:tracePt t="52724" x="3983038" y="3735388"/>
          <p14:tracePt t="52730" x="4014788" y="3754438"/>
          <p14:tracePt t="52737" x="4041775" y="3760788"/>
          <p14:tracePt t="52744" x="4054475" y="3767138"/>
          <p14:tracePt t="52754" x="4081463" y="3767138"/>
          <p14:tracePt t="52760" x="4087813" y="3773488"/>
          <p14:tracePt t="52766" x="4094163" y="3787775"/>
          <p14:tracePt t="52772" x="4106863" y="3794125"/>
          <p14:tracePt t="52780" x="4113213" y="3794125"/>
          <p14:tracePt t="52794" x="4119563" y="3794125"/>
          <p14:tracePt t="52810" x="4133850" y="3800475"/>
          <p14:tracePt t="52822" x="4133850" y="3806825"/>
          <p14:tracePt t="52829" x="4140200" y="3806825"/>
          <p14:tracePt t="52837" x="4146550" y="3806825"/>
          <p14:tracePt t="52851" x="4146550" y="3813175"/>
          <p14:tracePt t="52858" x="4146550" y="3819525"/>
          <p14:tracePt t="52864" x="4152900" y="3825875"/>
          <p14:tracePt t="52879" x="4159250" y="3825875"/>
          <p14:tracePt t="52894" x="4159250" y="3833813"/>
          <p14:tracePt t="52921" x="4165600" y="3833813"/>
          <p14:tracePt t="52928" x="4165600" y="3840163"/>
          <p14:tracePt t="53069" x="4165600" y="3833813"/>
          <p14:tracePt t="53076" x="4159250" y="3825875"/>
          <p14:tracePt t="53087" x="4152900" y="3819525"/>
          <p14:tracePt t="53093" x="4152900" y="3813175"/>
          <p14:tracePt t="53104" x="4146550" y="3806825"/>
          <p14:tracePt t="53112" x="4133850" y="3794125"/>
          <p14:tracePt t="53119" x="4119563" y="3787775"/>
          <p14:tracePt t="53126" x="4106863" y="3773488"/>
          <p14:tracePt t="53132" x="4094163" y="3767138"/>
          <p14:tracePt t="53139" x="4081463" y="3760788"/>
          <p14:tracePt t="53147" x="4067175" y="3754438"/>
          <p14:tracePt t="53154" x="4048125" y="3735388"/>
          <p14:tracePt t="53161" x="4029075" y="3727450"/>
          <p14:tracePt t="53168" x="4008438" y="3721100"/>
          <p14:tracePt t="53179" x="3983038" y="3708400"/>
          <p14:tracePt t="53190" x="3956050" y="3702050"/>
          <p14:tracePt t="53197" x="3937000" y="3702050"/>
          <p14:tracePt t="53203" x="3924300" y="3695700"/>
          <p14:tracePt t="53218" x="3916363" y="3695700"/>
          <p14:tracePt t="53224" x="3903663" y="3695700"/>
          <p14:tracePt t="53246" x="3897313" y="3695700"/>
          <p14:tracePt t="53259" x="3890963" y="3702050"/>
          <p14:tracePt t="53267" x="3884613" y="3714750"/>
          <p14:tracePt t="53273" x="3878263" y="3727450"/>
          <p14:tracePt t="53295" x="3878263" y="3773488"/>
          <p14:tracePt t="53302" x="3878263" y="3787775"/>
          <p14:tracePt t="53309" x="3890963" y="3800475"/>
          <p14:tracePt t="53319" x="3890963" y="3806825"/>
          <p14:tracePt t="53323" x="3897313" y="3813175"/>
          <p14:tracePt t="53330" x="3903663" y="3825875"/>
          <p14:tracePt t="53337" x="3916363" y="3840163"/>
          <p14:tracePt t="53344" x="3930650" y="3852863"/>
          <p14:tracePt t="53351" x="3937000" y="3859213"/>
          <p14:tracePt t="53362" x="3956050" y="3865563"/>
          <p14:tracePt t="53368" x="3968750" y="3871913"/>
          <p14:tracePt t="53374" x="3976688" y="3871913"/>
          <p14:tracePt t="53379" x="3983038" y="3871913"/>
          <p14:tracePt t="53386" x="4002088" y="3871913"/>
          <p14:tracePt t="53394" x="4014788" y="3871913"/>
          <p14:tracePt t="53401" x="4029075" y="3865563"/>
          <p14:tracePt t="53415" x="4041775" y="3852863"/>
          <p14:tracePt t="53421" x="4054475" y="3846513"/>
          <p14:tracePt t="53429" x="4073525" y="3819525"/>
          <p14:tracePt t="53436" x="4081463" y="3806825"/>
          <p14:tracePt t="53443" x="4087813" y="3800475"/>
          <p14:tracePt t="53450" x="4087813" y="3787775"/>
          <p14:tracePt t="53463" x="4094163" y="3767138"/>
          <p14:tracePt t="53464" x="4094163" y="3760788"/>
          <p14:tracePt t="53471" x="4094163" y="3748088"/>
          <p14:tracePt t="53478" x="4094163" y="3735388"/>
          <p14:tracePt t="53492" x="4094163" y="3714750"/>
          <p14:tracePt t="53506" x="4081463" y="3708400"/>
          <p14:tracePt t="53507" x="4054475" y="3695700"/>
          <p14:tracePt t="53519" x="4029075" y="3675063"/>
          <p14:tracePt t="53523" x="4008438" y="3668713"/>
          <p14:tracePt t="53530" x="3976688" y="3662363"/>
          <p14:tracePt t="53536" x="3956050" y="3649663"/>
          <p14:tracePt t="53543" x="3937000" y="3643313"/>
          <p14:tracePt t="53554" x="3916363" y="3643313"/>
          <p14:tracePt t="53560" x="3897313" y="3643313"/>
          <p14:tracePt t="53566" x="3884613" y="3643313"/>
          <p14:tracePt t="53572" x="3863975" y="3643313"/>
          <p14:tracePt t="53578" x="3857625" y="3643313"/>
          <p14:tracePt t="53585" x="3844925" y="3643313"/>
          <p14:tracePt t="53598" x="3838575" y="3656013"/>
          <p14:tracePt t="53612" x="3832225" y="3656013"/>
          <p14:tracePt t="53670" x="3832225" y="3662363"/>
          <p14:tracePt t="53705" x="3832225" y="3668713"/>
          <p14:tracePt t="53718" x="3838575" y="3668713"/>
          <p14:tracePt t="53768" x="3838575" y="3675063"/>
          <p14:tracePt t="53902" x="3844925" y="3675063"/>
          <p14:tracePt t="54460" x="3844925" y="3727450"/>
          <p14:tracePt t="54466" x="3844925" y="3806825"/>
          <p14:tracePt t="54473" x="3844925" y="3892550"/>
          <p14:tracePt t="54484" x="3825875" y="3983038"/>
          <p14:tracePt t="54488" x="3805238" y="4068763"/>
          <p14:tracePt t="54494" x="3779838" y="4160838"/>
          <p14:tracePt t="54501" x="3746500" y="4238625"/>
          <p14:tracePt t="54508" x="3721100" y="4318000"/>
          <p14:tracePt t="54515" x="3675063" y="4403725"/>
          <p14:tracePt t="54522" x="3641725" y="4448175"/>
          <p14:tracePt t="54536" x="3608388" y="4508500"/>
          <p14:tracePt t="54548" x="3497263" y="4651375"/>
          <p14:tracePt t="54558" x="3392488" y="4756150"/>
          <p14:tracePt t="54565" x="3340100" y="4795838"/>
          <p14:tracePt t="54573" x="3302000" y="4822825"/>
          <p14:tracePt t="54584" x="3255963" y="4854575"/>
          <p14:tracePt t="54590" x="3216275" y="4868863"/>
          <p14:tracePt t="54596" x="3170238" y="4875213"/>
          <p14:tracePt t="54602" x="3144838" y="4881563"/>
          <p14:tracePt t="54608" x="3111500" y="4881563"/>
          <p14:tracePt t="54625" x="3032125" y="4875213"/>
          <p14:tracePt t="54630" x="3013075" y="4862513"/>
          <p14:tracePt t="54640" x="2979738" y="4835525"/>
          <p14:tracePt t="54644" x="2960688" y="4822825"/>
          <p14:tracePt t="54651" x="2941638" y="4802188"/>
          <p14:tracePt t="54657" x="2914650" y="4764088"/>
          <p14:tracePt t="54664" x="2895600" y="4737100"/>
          <p14:tracePt t="54685" x="2843213" y="4632325"/>
          <p14:tracePt t="54692" x="2822575" y="4613275"/>
          <p14:tracePt t="54699" x="2816225" y="4598988"/>
          <p14:tracePt t="54706" x="2809875" y="4586288"/>
          <p14:tracePt t="54713" x="2803525" y="4586288"/>
          <p14:tracePt t="54727" x="2803525" y="4579938"/>
          <p14:tracePt t="54755" x="2797175" y="4573588"/>
          <p14:tracePt t="54769" x="2790825" y="4573588"/>
          <p14:tracePt t="54833" x="2784475" y="4573588"/>
          <p14:tracePt t="54890" x="2770188" y="4573588"/>
          <p14:tracePt t="59493" x="2809875" y="4579938"/>
          <p14:tracePt t="59506" x="2927350" y="4613275"/>
          <p14:tracePt t="59511" x="2973388" y="4625975"/>
          <p14:tracePt t="59517" x="3032125" y="4645025"/>
          <p14:tracePt t="59524" x="3078163" y="4659313"/>
          <p14:tracePt t="59531" x="3124200" y="4665663"/>
          <p14:tracePt t="59542" x="3144838" y="4665663"/>
          <p14:tracePt t="59548" x="3182938" y="4672013"/>
          <p14:tracePt t="59554" x="3216275" y="4678363"/>
          <p14:tracePt t="59560" x="3249613" y="4678363"/>
          <p14:tracePt t="59566" x="3268663" y="4684713"/>
          <p14:tracePt t="59573" x="3287713" y="4684713"/>
          <p14:tracePt t="59580" x="3308350" y="4684713"/>
          <p14:tracePt t="59588" x="3327400" y="4691063"/>
          <p14:tracePt t="59598" x="3346450" y="4691063"/>
          <p14:tracePt t="59603" x="3360738" y="4691063"/>
          <p14:tracePt t="59609" x="3373438" y="4691063"/>
          <p14:tracePt t="59615" x="3386138" y="4691063"/>
          <p14:tracePt t="59623" x="3392488" y="4691063"/>
          <p14:tracePt t="59633" x="3398838" y="4691063"/>
          <p14:tracePt t="59639" x="3406775" y="4691063"/>
          <p14:tracePt t="59651" x="3413125" y="4691063"/>
          <p14:tracePt t="59658" x="3419475" y="4691063"/>
          <p14:tracePt t="59665" x="3425825" y="4691063"/>
          <p14:tracePt t="59701" x="3459163" y="4691063"/>
          <p14:tracePt t="59708" x="3465513" y="4691063"/>
          <p14:tracePt t="59715" x="3484563" y="4691063"/>
          <p14:tracePt t="59732" x="3503613" y="4691063"/>
          <p14:tracePt t="59737" x="3511550" y="4691063"/>
          <p14:tracePt t="59742" x="3530600" y="4691063"/>
          <p14:tracePt t="59750" x="3536950" y="4691063"/>
          <p14:tracePt t="59757" x="3543300" y="4691063"/>
          <p14:tracePt t="59778" x="3549650" y="4691063"/>
          <p14:tracePt t="59785" x="3556000" y="4691063"/>
          <p14:tracePt t="60155" x="3595688" y="4672013"/>
          <p14:tracePt t="60160" x="3654425" y="4651375"/>
          <p14:tracePt t="60166" x="3727450" y="4606925"/>
          <p14:tracePt t="60173" x="3773488" y="4579938"/>
          <p14:tracePt t="60180" x="3844925" y="4554538"/>
          <p14:tracePt t="60188" x="3910013" y="4521200"/>
          <p14:tracePt t="60194" x="3962400" y="4508500"/>
          <p14:tracePt t="60201" x="4014788" y="4487863"/>
          <p14:tracePt t="60209" x="4087813" y="4468813"/>
          <p14:tracePt t="60215" x="4125913" y="4448175"/>
          <p14:tracePt t="60222" x="4171950" y="4441825"/>
          <p14:tracePt t="60230" x="4224338" y="4422775"/>
          <p14:tracePt t="60236" x="4257675" y="4422775"/>
          <p14:tracePt t="60243" x="4297363" y="4416425"/>
          <p14:tracePt t="60251" x="4329113" y="4416425"/>
          <p14:tracePt t="60258" x="4368800" y="4410075"/>
          <p14:tracePt t="60265" x="4387850" y="4410075"/>
          <p14:tracePt t="60272" x="4408488" y="4410075"/>
          <p14:tracePt t="60279" x="4433888" y="4416425"/>
          <p14:tracePt t="60286" x="4454525" y="4416425"/>
          <p14:tracePt t="60294" x="4467225" y="4422775"/>
          <p14:tracePt t="60300" x="4486275" y="4429125"/>
          <p14:tracePt t="60307" x="4492625" y="4435475"/>
          <p14:tracePt t="60314" x="4500563" y="4435475"/>
          <p14:tracePt t="60321" x="4506913" y="4441825"/>
          <p14:tracePt t="60328" x="4513263" y="4448175"/>
          <p14:tracePt t="60342" x="4519613" y="4448175"/>
          <p14:tracePt t="60357" x="4519613" y="4456113"/>
          <p14:tracePt t="60371" x="4525963" y="4456113"/>
          <p14:tracePt t="60384" x="4532313" y="4456113"/>
          <p14:tracePt t="60392" x="4538663" y="4456113"/>
          <p14:tracePt t="60406" x="4545013" y="4456113"/>
          <p14:tracePt t="60413" x="4552950" y="4456113"/>
          <p14:tracePt t="60435" x="4559300" y="4456113"/>
          <p14:tracePt t="60441" x="4565650" y="4441825"/>
          <p14:tracePt t="60448" x="4572000" y="4435475"/>
          <p14:tracePt t="60455" x="4578350" y="4416425"/>
          <p14:tracePt t="60463" x="4591050" y="4410075"/>
          <p14:tracePt t="60470" x="4598988" y="4395788"/>
          <p14:tracePt t="60491" x="4618038" y="4351338"/>
          <p14:tracePt t="60523" x="4651375" y="4291013"/>
          <p14:tracePt t="60536" x="4670425" y="4271963"/>
          <p14:tracePt t="60541" x="4676775" y="4271963"/>
          <p14:tracePt t="60548" x="4683125" y="4259263"/>
          <p14:tracePt t="60554" x="4683125" y="4252913"/>
          <p14:tracePt t="60561" x="4683125" y="4246563"/>
          <p14:tracePt t="60572" x="4689475" y="4238625"/>
          <p14:tracePt t="60578" x="4695825" y="4232275"/>
          <p14:tracePt t="60589" x="4703763" y="4232275"/>
          <p14:tracePt t="60597" x="4703763" y="4225925"/>
          <p14:tracePt t="60625" x="4703763" y="4219575"/>
          <p14:tracePt t="60653" x="4710113" y="4219575"/>
          <p14:tracePt t="60660" x="4710113" y="4213225"/>
          <p14:tracePt t="60670" x="4710113" y="4206875"/>
          <p14:tracePt t="60681" x="4722813" y="4194175"/>
          <p14:tracePt t="60695" x="4722813" y="4186238"/>
          <p14:tracePt t="60702" x="4722813" y="4179888"/>
          <p14:tracePt t="60717" x="4722813" y="4173538"/>
          <p14:tracePt t="60730" x="4722813" y="4167188"/>
          <p14:tracePt t="60737" x="4722813" y="4160838"/>
          <p14:tracePt t="60756" x="4722813" y="4154488"/>
          <p14:tracePt t="60766" x="4722813" y="4141788"/>
          <p14:tracePt t="60773" x="4716463" y="4141788"/>
          <p14:tracePt t="60794" x="4710113" y="4133850"/>
          <p14:tracePt t="60808" x="4703763" y="4127500"/>
          <p14:tracePt t="60815" x="4695825" y="4121150"/>
          <p14:tracePt t="60822" x="4689475" y="4121150"/>
          <p14:tracePt t="60829" x="4683125" y="4114800"/>
          <p14:tracePt t="60836" x="4676775" y="4108450"/>
          <p14:tracePt t="60843" x="4670425" y="4108450"/>
          <p14:tracePt t="60850" x="4664075" y="4108450"/>
          <p14:tracePt t="60863" x="4651375" y="4095750"/>
          <p14:tracePt t="60869" x="4643438" y="4095750"/>
          <p14:tracePt t="60875" x="4637088" y="4087813"/>
          <p14:tracePt t="60886" x="4630738" y="4087813"/>
          <p14:tracePt t="60895" x="4624388" y="4087813"/>
          <p14:tracePt t="60900" x="4624388" y="4081463"/>
          <p14:tracePt t="60907" x="4611688" y="4081463"/>
          <p14:tracePt t="60914" x="4605338" y="4081463"/>
          <p14:tracePt t="60949" x="4598988" y="4081463"/>
          <p14:tracePt t="60964" x="4591050" y="4081463"/>
          <p14:tracePt t="61006" x="4591050" y="4087813"/>
          <p14:tracePt t="61027" x="4584700" y="4087813"/>
          <p14:tracePt t="61041" x="4584700" y="4095750"/>
          <p14:tracePt t="61062" x="4578350" y="4095750"/>
          <p14:tracePt t="61084" x="4578350" y="4102100"/>
          <p14:tracePt t="61099" x="4572000" y="4102100"/>
          <p14:tracePt t="61119" x="4572000" y="4108450"/>
          <p14:tracePt t="61712" x="4538663" y="4148138"/>
          <p14:tracePt t="61718" x="4479925" y="4213225"/>
          <p14:tracePt t="61725" x="4408488" y="4284663"/>
          <p14:tracePt t="61732" x="4316413" y="4337050"/>
          <p14:tracePt t="61739" x="4211638" y="4403725"/>
          <p14:tracePt t="61746" x="4119563" y="4462463"/>
          <p14:tracePt t="61760" x="3884613" y="4567238"/>
          <p14:tracePt t="61767" x="3759200" y="4619625"/>
          <p14:tracePt t="61775" x="3635375" y="4684713"/>
          <p14:tracePt t="61782" x="3478213" y="4724400"/>
          <p14:tracePt t="61791" x="3360738" y="4776788"/>
          <p14:tracePt t="61797" x="3228975" y="4810125"/>
          <p14:tracePt t="61803" x="3117850" y="4829175"/>
          <p14:tracePt t="61810" x="3019425" y="4841875"/>
          <p14:tracePt t="61817" x="2921000" y="4868863"/>
          <p14:tracePt t="61824" x="2828925" y="4881563"/>
          <p14:tracePt t="61833" x="2744788" y="4887913"/>
          <p14:tracePt t="61839" x="2665413" y="4887913"/>
          <p14:tracePt t="61845" x="2600325" y="4887913"/>
          <p14:tracePt t="61852" x="2535238" y="4881563"/>
          <p14:tracePt t="61859" x="2495550" y="4854575"/>
          <p14:tracePt t="61866" x="2436813" y="4841875"/>
          <p14:tracePt t="61873" x="2409825" y="4829175"/>
          <p14:tracePt t="61881" x="2371725" y="4810125"/>
          <p14:tracePt t="61888" x="2344738" y="4783138"/>
          <p14:tracePt t="61894" x="2325688" y="4770438"/>
          <p14:tracePt t="61901" x="2305050" y="4756150"/>
          <p14:tracePt t="61909" x="2298700" y="4743450"/>
          <p14:tracePt t="61915" x="2286000" y="4718050"/>
          <p14:tracePt t="61934" x="2279650" y="4703763"/>
          <p14:tracePt t="61939" x="2273300" y="4691063"/>
          <p14:tracePt t="61944" x="2259013" y="4684713"/>
          <p14:tracePt t="61959" x="2252663" y="4672013"/>
          <p14:tracePt t="61980" x="2252663" y="4665663"/>
          <p14:tracePt t="62015" x="2252663" y="4659313"/>
          <p14:tracePt t="62734" x="2252663" y="4651375"/>
          <p14:tracePt t="62741" x="2252663" y="4645025"/>
          <p14:tracePt t="62749" x="2246313" y="4645025"/>
          <p14:tracePt t="62763" x="2246313" y="4638675"/>
          <p14:tracePt t="62776" x="2239963" y="4638675"/>
          <p14:tracePt t="62783" x="2239963" y="4632325"/>
          <p14:tracePt t="62797" x="2239963" y="4625975"/>
          <p14:tracePt t="62841" x="2239963" y="4613275"/>
          <p14:tracePt t="62847" x="2233613" y="4613275"/>
          <p14:tracePt t="62871" x="2233613" y="4606925"/>
          <p14:tracePt t="62876" x="2227263" y="4606925"/>
          <p14:tracePt t="62882" x="2227263" y="4598988"/>
          <p14:tracePt t="62889" x="2227263" y="4592638"/>
          <p14:tracePt t="62920" x="2220913" y="4592638"/>
          <p14:tracePt t="62926" x="2220913" y="4586288"/>
          <p14:tracePt t="62931" x="2220913" y="4579938"/>
          <p14:tracePt t="62982" x="2220913" y="4567238"/>
          <p14:tracePt t="62988" x="2206625" y="4567238"/>
          <p14:tracePt t="62995" x="2206625" y="4560888"/>
          <p14:tracePt t="63045" x="2200275" y="4560888"/>
          <p14:tracePt t="63060" x="2200275" y="4554538"/>
          <p14:tracePt t="63095" x="2200275" y="4546600"/>
          <p14:tracePt t="63137" x="2200275" y="4540250"/>
          <p14:tracePt t="63320" x="2200275" y="4533900"/>
          <p14:tracePt t="63362" x="2200275" y="4527550"/>
          <p14:tracePt t="63436" x="2200275" y="4521200"/>
          <p14:tracePt t="63475" x="2200275" y="4514850"/>
          <p14:tracePt t="63539" x="2193925" y="4514850"/>
          <p14:tracePt t="63545" x="2193925" y="4508500"/>
          <p14:tracePt t="64710" x="2239963" y="4514850"/>
          <p14:tracePt t="64717" x="2319338" y="4540250"/>
          <p14:tracePt t="64724" x="2397125" y="4554538"/>
          <p14:tracePt t="64731" x="2476500" y="4567238"/>
          <p14:tracePt t="64738" x="2541588" y="4592638"/>
          <p14:tracePt t="64754" x="2692400" y="4625975"/>
          <p14:tracePt t="64760" x="2770188" y="4645025"/>
          <p14:tracePt t="64767" x="2822575" y="4651375"/>
          <p14:tracePt t="64774" x="2895600" y="4678363"/>
          <p14:tracePt t="64780" x="2941638" y="4684713"/>
          <p14:tracePt t="64790" x="2986088" y="4691063"/>
          <p14:tracePt t="64801" x="3071813" y="4697413"/>
          <p14:tracePt t="64816" x="3130550" y="4711700"/>
          <p14:tracePt t="64822" x="3136900" y="4711700"/>
          <p14:tracePt t="64830" x="3151188" y="4711700"/>
          <p14:tracePt t="64839" x="3157538" y="4711700"/>
          <p14:tracePt t="64914" x="3163888" y="4711700"/>
          <p14:tracePt t="69388" x="3255963" y="4703763"/>
          <p14:tracePt t="69394" x="3392488" y="4697413"/>
          <p14:tracePt t="69401" x="3582988" y="4672013"/>
          <p14:tracePt t="69408" x="3765550" y="4659313"/>
          <p14:tracePt t="69416" x="3976688" y="4638675"/>
          <p14:tracePt t="69422" x="4192588" y="4598988"/>
          <p14:tracePt t="69429" x="4343400" y="4579938"/>
          <p14:tracePt t="69437" x="4492625" y="4546600"/>
          <p14:tracePt t="69444" x="4689475" y="4494213"/>
          <p14:tracePt t="69452" x="4800600" y="4468813"/>
          <p14:tracePt t="69459" x="4913313" y="4441825"/>
          <p14:tracePt t="69470" x="5010150" y="4403725"/>
          <p14:tracePt t="69476" x="5122863" y="4383088"/>
          <p14:tracePt t="69486" x="5318125" y="4318000"/>
          <p14:tracePt t="69493" x="5384800" y="4278313"/>
          <p14:tracePt t="69500" x="5443538" y="4265613"/>
          <p14:tracePt t="69507" x="5495925" y="4238625"/>
          <p14:tracePt t="69521" x="5588000" y="4194175"/>
          <p14:tracePt t="69528" x="5640388" y="4167188"/>
          <p14:tracePt t="69535" x="5684838" y="4154488"/>
          <p14:tracePt t="69550" x="5783263" y="4108450"/>
          <p14:tracePt t="69560" x="5835650" y="4087813"/>
          <p14:tracePt t="69566" x="5881688" y="4081463"/>
          <p14:tracePt t="69572" x="5915025" y="4075113"/>
          <p14:tracePt t="69579" x="5961063" y="4068763"/>
          <p14:tracePt t="69585" x="5986463" y="4062413"/>
          <p14:tracePt t="69591" x="6026150" y="4049713"/>
          <p14:tracePt t="69599" x="6045200" y="4043363"/>
          <p14:tracePt t="69607" x="6072188" y="4035425"/>
          <p14:tracePt t="69617" x="6091238" y="4022725"/>
          <p14:tracePt t="69622" x="6111875" y="4010025"/>
          <p14:tracePt t="69634" x="6157913" y="3970338"/>
          <p14:tracePt t="69641" x="6176963" y="3944938"/>
          <p14:tracePt t="69648" x="6189663" y="3898900"/>
          <p14:tracePt t="69655" x="6202363" y="3840163"/>
          <p14:tracePt t="69662" x="6216650" y="3781425"/>
          <p14:tracePt t="69670" x="6202363" y="3702050"/>
          <p14:tracePt t="69676" x="6196013" y="3622675"/>
          <p14:tracePt t="69683" x="6176963" y="3538538"/>
          <p14:tracePt t="69690" x="6164263" y="3446463"/>
          <p14:tracePt t="69704" x="6137275" y="3348038"/>
          <p14:tracePt t="69709" x="6097588" y="3236913"/>
          <p14:tracePt t="69715" x="6072188" y="3125788"/>
          <p14:tracePt t="69720" x="6038850" y="3000375"/>
          <p14:tracePt t="69725" x="6007100" y="2895600"/>
          <p14:tracePt t="69733" x="5973763" y="2784475"/>
          <p14:tracePt t="69740" x="5946775" y="2698750"/>
          <p14:tracePt t="69747" x="5902325" y="2593975"/>
          <p14:tracePt t="69755" x="5875338" y="2497138"/>
          <p14:tracePt t="69761" x="5849938" y="2398713"/>
          <p14:tracePt t="69994" x="5835650" y="2405063"/>
          <p14:tracePt t="70001" x="5816600" y="2411413"/>
          <p14:tracePt t="70008" x="5816600" y="2417763"/>
          <p14:tracePt t="70015" x="5803900" y="2424113"/>
          <p14:tracePt t="70022" x="5797550" y="2430463"/>
          <p14:tracePt t="70029" x="5789613" y="2430463"/>
          <p14:tracePt t="70413" x="5875338" y="2384425"/>
          <p14:tracePt t="70419" x="5999163" y="2312988"/>
          <p14:tracePt t="70425" x="6157913" y="2214563"/>
          <p14:tracePt t="70432" x="6300788" y="2149475"/>
          <p14:tracePt t="70440" x="6464300" y="2076450"/>
          <p14:tracePt t="70446" x="6635750" y="2005013"/>
          <p14:tracePt t="70453" x="6838950" y="1925638"/>
          <p14:tracePt t="70459" x="7008813" y="1860550"/>
          <p14:tracePt t="70467" x="7185025" y="1808163"/>
          <p14:tracePt t="70474" x="7381875" y="1762125"/>
          <p14:tracePt t="70481" x="7558088" y="1716088"/>
          <p14:tracePt t="70488" x="7689850" y="1684338"/>
          <p14:tracePt t="70500" x="7788275" y="1663700"/>
          <p14:tracePt t="70505" x="7886700" y="1657350"/>
          <p14:tracePt t="70511" x="7978775" y="1638300"/>
          <p14:tracePt t="70523" x="8161338" y="1625600"/>
          <p14:tracePt t="70531" x="8207375" y="1625600"/>
          <p14:tracePt t="70538" x="8247063" y="1625600"/>
          <p14:tracePt t="70548" x="8266113" y="1625600"/>
          <p14:tracePt t="70554" x="8278813" y="1625600"/>
          <p14:tracePt t="70560" x="8293100" y="1625600"/>
          <p14:tracePt t="70566" x="8299450" y="1625600"/>
          <p14:tracePt t="70592" x="8305800" y="1625600"/>
          <p14:tracePt t="70650" x="8293100" y="1625600"/>
          <p14:tracePt t="70658" x="8278813" y="1625600"/>
          <p14:tracePt t="70664" x="8259763" y="1625600"/>
          <p14:tracePt t="70671" x="8253413" y="1617663"/>
          <p14:tracePt t="70678" x="8226425" y="1611313"/>
          <p14:tracePt t="70690" x="8207375" y="1604963"/>
          <p14:tracePt t="70695" x="8194675" y="1598613"/>
          <p14:tracePt t="70701" x="8180388" y="1592263"/>
          <p14:tracePt t="70715" x="8128000" y="1579563"/>
          <p14:tracePt t="70721" x="8108950" y="1565275"/>
          <p14:tracePt t="70728" x="8075613" y="1565275"/>
          <p14:tracePt t="70734" x="8050213" y="1558925"/>
          <p14:tracePt t="70743" x="8004175" y="1558925"/>
          <p14:tracePt t="70749" x="7978775" y="1558925"/>
          <p14:tracePt t="70756" x="7945438" y="1558925"/>
          <p14:tracePt t="70763" x="7912100" y="1558925"/>
          <p14:tracePt t="70770" x="7866063" y="1573213"/>
          <p14:tracePt t="70777" x="7840663" y="1579563"/>
          <p14:tracePt t="70785" x="7794625" y="1585913"/>
          <p14:tracePt t="70791" x="7754938" y="1604963"/>
          <p14:tracePt t="70798" x="7723188" y="1611313"/>
          <p14:tracePt t="70805" x="7683500" y="1625600"/>
          <p14:tracePt t="70812" x="7650163" y="1638300"/>
          <p14:tracePt t="70819" x="7618413" y="1663700"/>
          <p14:tracePt t="70833" x="7578725" y="1677988"/>
          <p14:tracePt t="70840" x="7558088" y="1690688"/>
          <p14:tracePt t="70847" x="7545388" y="1697038"/>
          <p14:tracePt t="70854" x="7526338" y="1703388"/>
          <p14:tracePt t="70862" x="7526338" y="1716088"/>
          <p14:tracePt t="70876" x="7513638" y="1716088"/>
          <p14:tracePt t="70897" x="7505700" y="1724025"/>
          <p14:tracePt t="70954" x="7505700" y="1703388"/>
          <p14:tracePt t="70966" x="7505700" y="1690688"/>
          <p14:tracePt t="70974" x="7513638" y="1684338"/>
          <p14:tracePt t="70979" x="7513638" y="1670050"/>
          <p14:tracePt t="70985" x="7519988" y="1663700"/>
          <p14:tracePt t="70991" x="7526338" y="1651000"/>
          <p14:tracePt t="70996" x="7545388" y="1644650"/>
          <p14:tracePt t="71003" x="7551738" y="1631950"/>
          <p14:tracePt t="71010" x="7566025" y="1625600"/>
          <p14:tracePt t="71017" x="7572375" y="1617663"/>
          <p14:tracePt t="71024" x="7585075" y="1617663"/>
          <p14:tracePt t="71031" x="7591425" y="1611313"/>
          <p14:tracePt t="71038" x="7597775" y="1604963"/>
          <p14:tracePt t="71046" x="7604125" y="1604963"/>
          <p14:tracePt t="71054" x="7610475" y="1592263"/>
          <p14:tracePt t="71074" x="7618413" y="1592263"/>
          <p14:tracePt t="71088" x="7624763" y="1592263"/>
          <p14:tracePt t="71151" x="7631113" y="1592263"/>
          <p14:tracePt t="73804" x="7735888" y="1573213"/>
          <p14:tracePt t="73811" x="7761288" y="1565275"/>
          <p14:tracePt t="73818" x="7800975" y="1558925"/>
          <p14:tracePt t="73825" x="7821613" y="1552575"/>
          <p14:tracePt t="73832" x="7840663" y="1546225"/>
          <p14:tracePt t="73839" x="7859713" y="1546225"/>
          <p14:tracePt t="73846" x="7880350" y="1546225"/>
          <p14:tracePt t="73853" x="7880350" y="1539875"/>
          <p14:tracePt t="73865" x="7893050" y="1539875"/>
          <p14:tracePt t="73874" x="7905750" y="1527175"/>
          <p14:tracePt t="73910" x="7912100" y="1527175"/>
          <p14:tracePt t="73956" x="7912100" y="1533525"/>
          <p14:tracePt t="73980" x="7912100" y="1539875"/>
          <p14:tracePt t="73994" x="7912100" y="1546225"/>
          <p14:tracePt t="74006" x="7905750" y="1546225"/>
          <p14:tracePt t="74011" x="7905750" y="1552575"/>
          <p14:tracePt t="74023" x="7899400" y="1552575"/>
          <p14:tracePt t="74037" x="7886700" y="1558925"/>
          <p14:tracePt t="74043" x="7886700" y="1565275"/>
          <p14:tracePt t="74054" x="7880350" y="1565275"/>
          <p14:tracePt t="74059" x="7866063" y="1565275"/>
          <p14:tracePt t="74065" x="7866063" y="1573213"/>
          <p14:tracePt t="74072" x="7847013" y="1573213"/>
          <p14:tracePt t="74086" x="7834313" y="1573213"/>
          <p14:tracePt t="74098" x="7821613" y="1573213"/>
          <p14:tracePt t="74103" x="7813675" y="1573213"/>
          <p14:tracePt t="74109" x="7807325" y="1573213"/>
          <p14:tracePt t="74114" x="7794625" y="1573213"/>
          <p14:tracePt t="74121" x="7781925" y="1573213"/>
          <p14:tracePt t="74128" x="7775575" y="1573213"/>
          <p14:tracePt t="74143" x="7761288" y="1573213"/>
          <p14:tracePt t="74149" x="7754938" y="1573213"/>
          <p14:tracePt t="74157" x="7748588" y="1573213"/>
          <p14:tracePt t="74163" x="7742238" y="1573213"/>
          <p14:tracePt t="74171" x="7735888" y="1565275"/>
          <p14:tracePt t="74185" x="7729538" y="1558925"/>
          <p14:tracePt t="74193" x="7723188" y="1558925"/>
          <p14:tracePt t="74206" x="7723188" y="1552575"/>
          <p14:tracePt t="74213" x="7716838" y="1552575"/>
          <p14:tracePt t="74220" x="7708900" y="1552575"/>
          <p14:tracePt t="74242" x="7702550" y="1546225"/>
          <p14:tracePt t="74248" x="7696200" y="1546225"/>
          <p14:tracePt t="74263" x="7689850" y="1546225"/>
          <p14:tracePt t="74277" x="7689850" y="1539875"/>
          <p14:tracePt t="74312" x="7683500" y="1539875"/>
          <p14:tracePt t="74354" x="7677150" y="1539875"/>
          <p14:tracePt t="74403" x="7670800" y="1539875"/>
          <p14:tracePt t="76231" x="7643813" y="1539875"/>
          <p14:tracePt t="76238" x="7585075" y="1546225"/>
          <p14:tracePt t="76250" x="7551738" y="1552575"/>
          <p14:tracePt t="76256" x="7493000" y="1558925"/>
          <p14:tracePt t="76266" x="7329488" y="1573213"/>
          <p14:tracePt t="76273" x="7251700" y="1573213"/>
          <p14:tracePt t="76280" x="7172325" y="1573213"/>
          <p14:tracePt t="76288" x="7100888" y="1573213"/>
          <p14:tracePt t="76300" x="7027863" y="1565275"/>
          <p14:tracePt t="76306" x="6962775" y="1565275"/>
          <p14:tracePt t="76315" x="6818313" y="1565275"/>
          <p14:tracePt t="76322" x="6753225" y="1565275"/>
          <p14:tracePt t="76331" x="6694488" y="1565275"/>
          <p14:tracePt t="76339" x="6654800" y="1565275"/>
          <p14:tracePt t="76344" x="6608763" y="1565275"/>
          <p14:tracePt t="76351" x="6577013" y="1565275"/>
          <p14:tracePt t="76358" x="6537325" y="1558925"/>
          <p14:tracePt t="76372" x="6478588" y="1546225"/>
          <p14:tracePt t="76390" x="6411913" y="1527175"/>
          <p14:tracePt t="76398" x="6399213" y="1520825"/>
          <p14:tracePt t="76403" x="6373813" y="1512888"/>
          <p14:tracePt t="76408" x="6367463" y="1512888"/>
          <p14:tracePt t="76415" x="6359525" y="1506538"/>
          <p14:tracePt t="76421" x="6346825" y="1500188"/>
          <p14:tracePt t="76428" x="6346825" y="1493838"/>
          <p14:tracePt t="76440" x="6334125" y="1493838"/>
          <p14:tracePt t="76445" x="6327775" y="1481138"/>
          <p14:tracePt t="76471" x="6327775" y="1474788"/>
          <p14:tracePt t="76500" x="6321425" y="1474788"/>
          <p14:tracePt t="76506" x="6321425" y="1468438"/>
          <p14:tracePt t="76534" x="6315075" y="1468438"/>
          <p14:tracePt t="76576" x="6315075" y="1460500"/>
          <p14:tracePt t="76584" x="6307138" y="1460500"/>
          <p14:tracePt t="76591" x="6300788" y="1454150"/>
          <p14:tracePt t="76597" x="6294438" y="1454150"/>
          <p14:tracePt t="76604" x="6288088" y="1454150"/>
          <p14:tracePt t="76612" x="6281738" y="1454150"/>
          <p14:tracePt t="76623" x="6275388" y="1447800"/>
          <p14:tracePt t="76631" x="6269038" y="1447800"/>
          <p14:tracePt t="76641" x="6254750" y="1441450"/>
          <p14:tracePt t="76654" x="6235700" y="1441450"/>
          <p14:tracePt t="76669" x="6229350" y="1441450"/>
          <p14:tracePt t="76676" x="6223000" y="1441450"/>
          <p14:tracePt t="76703" x="6183313" y="1441450"/>
          <p14:tracePt t="76714" x="6170613" y="1441450"/>
          <p14:tracePt t="76725" x="6164263" y="1447800"/>
          <p14:tracePt t="76732" x="6149975" y="1447800"/>
          <p14:tracePt t="76746" x="6130925" y="1447800"/>
          <p14:tracePt t="76763" x="6124575" y="1454150"/>
          <p14:tracePt t="76773" x="6118225" y="1454150"/>
          <p14:tracePt t="76774" x="6111875" y="1454150"/>
          <p14:tracePt t="76788" x="6111875" y="1460500"/>
          <p14:tracePt t="76795" x="6105525" y="1460500"/>
          <p14:tracePt t="76810" x="6097588" y="1468438"/>
          <p14:tracePt t="76838" x="6091238" y="1468438"/>
          <p14:tracePt t="76846" x="6078538" y="1468438"/>
          <p14:tracePt t="76880" x="6072188" y="1468438"/>
          <p14:tracePt t="76899" x="6065838" y="1474788"/>
          <p14:tracePt t="76908" x="6059488" y="1474788"/>
          <p14:tracePt t="76922" x="6059488" y="1487488"/>
          <p14:tracePt t="76929" x="6051550" y="1487488"/>
          <p14:tracePt t="76937" x="6045200" y="1487488"/>
          <p14:tracePt t="76972" x="6038850" y="1487488"/>
          <p14:tracePt t="76979" x="6026150" y="1487488"/>
          <p14:tracePt t="77826" x="5986463" y="1481138"/>
          <p14:tracePt t="77835" x="5961063" y="1481138"/>
          <p14:tracePt t="77845" x="5934075" y="1481138"/>
          <p14:tracePt t="77846" x="5915025" y="1474788"/>
          <p14:tracePt t="77853" x="5888038" y="1474788"/>
          <p14:tracePt t="77860" x="5862638" y="1474788"/>
          <p14:tracePt t="77867" x="5829300" y="1460500"/>
          <p14:tracePt t="77874" x="5803900" y="1460500"/>
          <p14:tracePt t="77882" x="5776913" y="1460500"/>
          <p14:tracePt t="77896" x="5737225" y="1447800"/>
          <p14:tracePt t="77910" x="5684838" y="1422400"/>
          <p14:tracePt t="77917" x="5665788" y="1422400"/>
          <p14:tracePt t="77924" x="5653088" y="1416050"/>
          <p14:tracePt t="77936" x="5646738" y="1416050"/>
          <p14:tracePt t="77942" x="5626100" y="1408113"/>
          <p14:tracePt t="77948" x="5619750" y="1408113"/>
          <p14:tracePt t="77954" x="5613400" y="1408113"/>
          <p14:tracePt t="77960" x="5600700" y="1408113"/>
          <p14:tracePt t="77973" x="5594350" y="1401763"/>
          <p14:tracePt t="77988" x="5580063" y="1401763"/>
          <p14:tracePt t="78001" x="5573713" y="1401763"/>
          <p14:tracePt t="78065" x="5567363" y="1401763"/>
          <p14:tracePt t="78101" x="5561013" y="1401763"/>
          <p14:tracePt t="78221" x="5567363" y="1401763"/>
          <p14:tracePt t="78234" x="5573713" y="1401763"/>
          <p14:tracePt t="78241" x="5594350" y="1401763"/>
          <p14:tracePt t="78256" x="5594350" y="1408113"/>
          <p14:tracePt t="78263" x="5600700" y="1408113"/>
          <p14:tracePt t="78270" x="5607050" y="1408113"/>
          <p14:tracePt t="78277" x="5607050" y="1416050"/>
          <p14:tracePt t="78312" x="5607050" y="1422400"/>
          <p14:tracePt t="78341" x="5613400" y="1422400"/>
          <p14:tracePt t="78355" x="5613400" y="1428750"/>
          <p14:tracePt t="78376" x="5619750" y="1428750"/>
          <p14:tracePt t="79314" x="5665788" y="1428750"/>
          <p14:tracePt t="79321" x="5730875" y="1416050"/>
          <p14:tracePt t="79336" x="5888038" y="1389063"/>
          <p14:tracePt t="79343" x="5986463" y="1370013"/>
          <p14:tracePt t="79350" x="6072188" y="1370013"/>
          <p14:tracePt t="79356" x="6164263" y="1349375"/>
          <p14:tracePt t="79363" x="6248400" y="1349375"/>
          <p14:tracePt t="79370" x="6340475" y="1362075"/>
          <p14:tracePt t="79384" x="6491288" y="1362075"/>
          <p14:tracePt t="79396" x="6537325" y="1370013"/>
          <p14:tracePt t="79403" x="6602413" y="1376363"/>
          <p14:tracePt t="79409" x="6629400" y="1376363"/>
          <p14:tracePt t="79417" x="6661150" y="1382713"/>
          <p14:tracePt t="79428" x="6694488" y="1389063"/>
          <p14:tracePt t="79434" x="6713538" y="1389063"/>
          <p14:tracePt t="79441" x="6719888" y="1395413"/>
          <p14:tracePt t="79447" x="6726238" y="1395413"/>
          <p14:tracePt t="79484" x="6726238" y="1401763"/>
          <p14:tracePt t="79504" x="6734175" y="1401763"/>
          <p14:tracePt t="79511" x="6734175" y="1408113"/>
          <p14:tracePt t="79525" x="6734175" y="1416050"/>
          <p14:tracePt t="79539" x="6734175" y="1422400"/>
          <p14:tracePt t="79596" x="6734175" y="1428750"/>
          <p14:tracePt t="79632" x="6734175" y="1435100"/>
          <p14:tracePt t="79744" x="6726238" y="1435100"/>
          <p14:tracePt t="80238" x="6713538" y="1460500"/>
          <p14:tracePt t="80245" x="6700838" y="1506538"/>
          <p14:tracePt t="80252" x="6681788" y="1546225"/>
          <p14:tracePt t="80259" x="6648450" y="1598613"/>
          <p14:tracePt t="80270" x="6615113" y="1644650"/>
          <p14:tracePt t="80278" x="6569075" y="1697038"/>
          <p14:tracePt t="80284" x="6516688" y="1730375"/>
          <p14:tracePt t="80289" x="6457950" y="1782763"/>
          <p14:tracePt t="80295" x="6373813" y="1814513"/>
          <p14:tracePt t="80302" x="6327775" y="1860550"/>
          <p14:tracePt t="80309" x="6248400" y="1893888"/>
          <p14:tracePt t="80324" x="6111875" y="1946275"/>
          <p14:tracePt t="80330" x="6059488" y="1958975"/>
          <p14:tracePt t="80337" x="6007100" y="1978025"/>
          <p14:tracePt t="80343" x="5946775" y="1985963"/>
          <p14:tracePt t="80351" x="5915025" y="1985963"/>
          <p14:tracePt t="80358" x="5868988" y="1992313"/>
          <p14:tracePt t="80365" x="5849938" y="1992313"/>
          <p14:tracePt t="80372" x="5835650" y="1992313"/>
          <p14:tracePt t="80379" x="5816600" y="1992313"/>
          <p14:tracePt t="80386" x="5803900" y="1992313"/>
          <p14:tracePt t="80393" x="5797550" y="1992313"/>
          <p14:tracePt t="80400" x="5797550" y="1985963"/>
          <p14:tracePt t="80412" x="5789613" y="1978025"/>
          <p14:tracePt t="80418" x="5783263" y="1965325"/>
          <p14:tracePt t="80430" x="5757863" y="1933575"/>
          <p14:tracePt t="80436" x="5757863" y="1925638"/>
          <p14:tracePt t="80442" x="5757863" y="1919288"/>
          <p14:tracePt t="80449" x="5751513" y="1906588"/>
          <p14:tracePt t="80461" x="5745163" y="1893888"/>
          <p14:tracePt t="80467" x="5737225" y="1881188"/>
          <p14:tracePt t="80472" x="5737225" y="1866900"/>
          <p14:tracePt t="80478" x="5730875" y="1854200"/>
          <p14:tracePt t="80485" x="5724525" y="1847850"/>
          <p14:tracePt t="80492" x="5724525" y="1828800"/>
          <p14:tracePt t="80499" x="5724525" y="1808163"/>
          <p14:tracePt t="80512" x="5724525" y="1801813"/>
          <p14:tracePt t="80518" x="5724525" y="1789113"/>
          <p14:tracePt t="80524" x="5724525" y="1768475"/>
          <p14:tracePt t="80530" x="5724525" y="1755775"/>
          <p14:tracePt t="80536" x="5724525" y="1743075"/>
          <p14:tracePt t="80542" x="5730875" y="1730375"/>
          <p14:tracePt t="80557" x="5745163" y="1690688"/>
          <p14:tracePt t="80563" x="5757863" y="1677988"/>
          <p14:tracePt t="80570" x="5776913" y="1657350"/>
          <p14:tracePt t="80576" x="5797550" y="1638300"/>
          <p14:tracePt t="80584" x="5829300" y="1625600"/>
          <p14:tracePt t="80591" x="5875338" y="1617663"/>
          <p14:tracePt t="80598" x="5934075" y="1617663"/>
          <p14:tracePt t="80604" x="5986463" y="1617663"/>
          <p14:tracePt t="80612" x="6045200" y="1625600"/>
          <p14:tracePt t="80619" x="6105525" y="1651000"/>
          <p14:tracePt t="80626" x="6164263" y="1697038"/>
          <p14:tracePt t="80641" x="6300788" y="1782763"/>
          <p14:tracePt t="80648" x="6327775" y="1801813"/>
          <p14:tracePt t="80655" x="6353175" y="1828800"/>
          <p14:tracePt t="80661" x="6380163" y="1860550"/>
          <p14:tracePt t="80668" x="6392863" y="1881188"/>
          <p14:tracePt t="80676" x="6399213" y="1893888"/>
          <p14:tracePt t="80683" x="6405563" y="1919288"/>
          <p14:tracePt t="80695" x="6405563" y="1946275"/>
          <p14:tracePt t="80700" x="6405563" y="1965325"/>
          <p14:tracePt t="80706" x="6392863" y="1992313"/>
          <p14:tracePt t="80712" x="6367463" y="2011363"/>
          <p14:tracePt t="80718" x="6353175" y="2038350"/>
          <p14:tracePt t="80724" x="6321425" y="2070100"/>
          <p14:tracePt t="80740" x="6242050" y="2103438"/>
          <p14:tracePt t="80754" x="6157913" y="2136775"/>
          <p14:tracePt t="80761" x="6105525" y="2136775"/>
          <p14:tracePt t="80767" x="6078538" y="2128838"/>
          <p14:tracePt t="80774" x="6038850" y="2116138"/>
          <p14:tracePt t="80782" x="6007100" y="2103438"/>
          <p14:tracePt t="80789" x="5967413" y="2097088"/>
          <p14:tracePt t="80797" x="5946775" y="2084388"/>
          <p14:tracePt t="80803" x="5927725" y="2057400"/>
          <p14:tracePt t="80810" x="5915025" y="2044700"/>
          <p14:tracePt t="80817" x="5888038" y="2017713"/>
          <p14:tracePt t="80825" x="5875338" y="1978025"/>
          <p14:tracePt t="80833" x="5862638" y="1952625"/>
          <p14:tracePt t="80839" x="5856288" y="1906588"/>
          <p14:tracePt t="80846" x="5856288" y="1887538"/>
          <p14:tracePt t="80853" x="5856288" y="1860550"/>
          <p14:tracePt t="80858" x="5856288" y="1828800"/>
          <p14:tracePt t="80866" x="5862638" y="1801813"/>
          <p14:tracePt t="80873" x="5868988" y="1776413"/>
          <p14:tracePt t="80881" x="5875338" y="1762125"/>
          <p14:tracePt t="80888" x="5881688" y="1749425"/>
          <p14:tracePt t="80894" x="5902325" y="1743075"/>
          <p14:tracePt t="80901" x="5921375" y="1724025"/>
          <p14:tracePt t="80908" x="5934075" y="1716088"/>
          <p14:tracePt t="80915" x="5946775" y="1709738"/>
          <p14:tracePt t="80922" x="5973763" y="1709738"/>
          <p14:tracePt t="80929" x="5986463" y="1709738"/>
          <p14:tracePt t="80936" x="5999163" y="1709738"/>
          <p14:tracePt t="80943" x="6007100" y="1716088"/>
          <p14:tracePt t="80950" x="6026150" y="1724025"/>
          <p14:tracePt t="80957" x="6032500" y="1736725"/>
          <p14:tracePt t="80964" x="6038850" y="1743075"/>
          <p14:tracePt t="80979" x="6051550" y="1762125"/>
          <p14:tracePt t="80992" x="6059488" y="1782763"/>
          <p14:tracePt t="80993" x="6059488" y="1789113"/>
          <p14:tracePt t="81000" x="6065838" y="1795463"/>
          <p14:tracePt t="81007" x="6065838" y="1801813"/>
          <p14:tracePt t="81014" x="6065838" y="1808163"/>
          <p14:tracePt t="81028" x="6065838" y="1820863"/>
          <p14:tracePt t="81035" x="6065838" y="1828800"/>
          <p14:tracePt t="81042" x="6065838" y="1835150"/>
          <p14:tracePt t="81056" x="6065838" y="1841500"/>
          <p14:tracePt t="81070" x="6059488" y="1847850"/>
          <p14:tracePt t="81085" x="6051550" y="1854200"/>
          <p14:tracePt t="81091" x="6045200" y="1854200"/>
          <p14:tracePt t="81099" x="6045200" y="1860550"/>
          <p14:tracePt t="81107" x="6038850" y="1860550"/>
          <p14:tracePt t="81114" x="6019800" y="1860550"/>
          <p14:tracePt t="81134" x="6013450" y="1860550"/>
          <p14:tracePt t="81141" x="6007100" y="1860550"/>
          <p14:tracePt t="81162" x="5999163" y="1860550"/>
          <p14:tracePt t="81176" x="5992813" y="1860550"/>
          <p14:tracePt t="81206" x="5986463" y="1860550"/>
          <p14:tracePt t="81219" x="5986463" y="1854200"/>
          <p14:tracePt t="84372" x="5992813" y="1847850"/>
          <p14:tracePt t="84380" x="6007100" y="1841500"/>
          <p14:tracePt t="84393" x="6045200" y="1814513"/>
          <p14:tracePt t="84400" x="6065838" y="1789113"/>
          <p14:tracePt t="84407" x="6078538" y="1762125"/>
          <p14:tracePt t="84414" x="6105525" y="1730375"/>
          <p14:tracePt t="84422" x="6130925" y="1690688"/>
          <p14:tracePt t="84430" x="6143625" y="1631950"/>
          <p14:tracePt t="84445" x="6202363" y="1527175"/>
          <p14:tracePt t="84452" x="6229350" y="1468438"/>
          <p14:tracePt t="84458" x="6248400" y="1408113"/>
          <p14:tracePt t="84464" x="6288088" y="1362075"/>
          <p14:tracePt t="84478" x="6399213" y="1219200"/>
          <p14:tracePt t="84485" x="6438900" y="1160463"/>
          <p14:tracePt t="84492" x="6510338" y="1114425"/>
          <p14:tracePt t="84499" x="6569075" y="1062038"/>
          <p14:tracePt t="84506" x="6635750" y="1009650"/>
          <p14:tracePt t="84520" x="6831013" y="917575"/>
          <p14:tracePt t="84534" x="6937375" y="865188"/>
          <p14:tracePt t="84549" x="7042150" y="852488"/>
          <p14:tracePt t="84555" x="7073900" y="852488"/>
          <p14:tracePt t="84563" x="7094538" y="852488"/>
          <p14:tracePt t="84570" x="7119938" y="852488"/>
          <p14:tracePt t="84577" x="7132638" y="852488"/>
          <p14:tracePt t="84588" x="7138988" y="852488"/>
          <p14:tracePt t="84593" x="7153275" y="865188"/>
          <p14:tracePt t="84599" x="7172325" y="896938"/>
          <p14:tracePt t="84606" x="7178675" y="923925"/>
          <p14:tracePt t="84612" x="7178675" y="969963"/>
          <p14:tracePt t="84619" x="7178675" y="995363"/>
          <p14:tracePt t="84633" x="7178675" y="1100138"/>
          <p14:tracePt t="84640" x="7165975" y="1166813"/>
          <p14:tracePt t="84647" x="7138988" y="1244600"/>
          <p14:tracePt t="84654" x="7132638" y="1309688"/>
          <p14:tracePt t="84661" x="7119938" y="1376363"/>
          <p14:tracePt t="84675" x="7100888" y="1435100"/>
          <p14:tracePt t="84682" x="7034213" y="1617663"/>
          <p14:tracePt t="84690" x="7015163" y="1670050"/>
          <p14:tracePt t="84696" x="7002463" y="1709738"/>
          <p14:tracePt t="84704" x="6981825" y="1768475"/>
          <p14:tracePt t="84712" x="6956425" y="1808163"/>
          <p14:tracePt t="84726" x="6937375" y="1854200"/>
          <p14:tracePt t="84732" x="6929438" y="1873250"/>
          <p14:tracePt t="84739" x="6923088" y="1893888"/>
          <p14:tracePt t="84746" x="6916738" y="1900238"/>
          <p14:tracePt t="84753" x="6910388" y="1906588"/>
          <p14:tracePt t="84762" x="6904038" y="1912938"/>
          <p14:tracePt t="84782" x="6904038" y="1925638"/>
          <p14:tracePt t="84788" x="6897688" y="1925638"/>
          <p14:tracePt t="84846" x="6897688" y="1919288"/>
          <p14:tracePt t="86263" x="6943725" y="1887538"/>
          <p14:tracePt t="86270" x="7027863" y="1828800"/>
          <p14:tracePt t="86278" x="7107238" y="1795463"/>
          <p14:tracePt t="86285" x="7185025" y="1768475"/>
          <p14:tracePt t="86292" x="7264400" y="1724025"/>
          <p14:tracePt t="86299" x="7342188" y="1697038"/>
          <p14:tracePt t="86313" x="7434263" y="1677988"/>
          <p14:tracePt t="86314" x="7519988" y="1663700"/>
          <p14:tracePt t="86321" x="7610475" y="1663700"/>
          <p14:tracePt t="86327" x="7696200" y="1663700"/>
          <p14:tracePt t="86333" x="7781925" y="1670050"/>
          <p14:tracePt t="86341" x="7874000" y="1684338"/>
          <p14:tracePt t="86356" x="8069263" y="1749425"/>
          <p14:tracePt t="86362" x="8148638" y="1789113"/>
          <p14:tracePt t="86369" x="8213725" y="1814513"/>
          <p14:tracePt t="86376" x="8278813" y="1847850"/>
          <p14:tracePt t="86383" x="8318500" y="1887538"/>
          <p14:tracePt t="86390" x="8358188" y="1906588"/>
          <p14:tracePt t="86403" x="8383588" y="1933575"/>
          <p14:tracePt t="86416" x="8416925" y="1978025"/>
          <p14:tracePt t="86422" x="8435975" y="2005013"/>
          <p14:tracePt t="86428" x="8443913" y="2017713"/>
          <p14:tracePt t="86434" x="8443913" y="2030413"/>
          <p14:tracePt t="86440" x="8450263" y="2051050"/>
          <p14:tracePt t="86454" x="8450263" y="2090738"/>
          <p14:tracePt t="86461" x="8450263" y="2103438"/>
          <p14:tracePt t="86468" x="8450263" y="2122488"/>
          <p14:tracePt t="86475" x="8450263" y="2136775"/>
          <p14:tracePt t="86482" x="8450263" y="2149475"/>
          <p14:tracePt t="86490" x="8450263" y="2162175"/>
          <p14:tracePt t="86498" x="8450263" y="2174875"/>
          <p14:tracePt t="86505" x="8443913" y="2181225"/>
          <p14:tracePt t="86512" x="8443913" y="2195513"/>
          <p14:tracePt t="86531" x="8443913" y="2201863"/>
          <p14:tracePt t="86538" x="8443913" y="2208213"/>
          <p14:tracePt t="86559" x="8443913" y="2220913"/>
          <p14:tracePt t="86567" x="8443913" y="2227263"/>
          <p14:tracePt t="86581" x="8450263" y="2241550"/>
          <p14:tracePt t="86588" x="8450263" y="2254250"/>
          <p14:tracePt t="86596" x="8456613" y="2260600"/>
          <p14:tracePt t="86603" x="8456613" y="2279650"/>
          <p14:tracePt t="86609" x="8456613" y="2300288"/>
          <p14:tracePt t="86616" x="8456613" y="2306638"/>
          <p14:tracePt t="86623" x="8456613" y="2319338"/>
          <p14:tracePt t="86631" x="8456613" y="2332038"/>
          <p14:tracePt t="86638" x="8456613" y="2346325"/>
          <p14:tracePt t="86645" x="8456613" y="2359025"/>
          <p14:tracePt t="86652" x="8456613" y="2371725"/>
          <p14:tracePt t="86658" x="8450263" y="2390775"/>
          <p14:tracePt t="86665" x="8450263" y="2398713"/>
          <p14:tracePt t="86672" x="8443913" y="2405063"/>
          <p14:tracePt t="86680" x="8435975" y="2417763"/>
          <p14:tracePt t="86687" x="8435975" y="2424113"/>
          <p14:tracePt t="86694" x="8429625" y="2430463"/>
          <p14:tracePt t="86729" x="8423275" y="2444750"/>
          <p14:tracePt t="86775" x="8423275" y="2451100"/>
          <p14:tracePt t="87167" x="8423275" y="2463800"/>
          <p14:tracePt t="87175" x="8435975" y="2489200"/>
          <p14:tracePt t="87180" x="8450263" y="2509838"/>
          <p14:tracePt t="87188" x="8469313" y="2522538"/>
          <p14:tracePt t="87195" x="8482013" y="2535238"/>
          <p14:tracePt t="87209" x="8496300" y="2581275"/>
          <p14:tracePt t="87216" x="8509000" y="2608263"/>
          <p14:tracePt t="87223" x="8509000" y="2627313"/>
          <p14:tracePt t="87230" x="8515350" y="2654300"/>
          <p14:tracePt t="87237" x="8515350" y="2667000"/>
          <p14:tracePt t="87245" x="8515350" y="2698750"/>
          <p14:tracePt t="87258" x="8509000" y="2738438"/>
          <p14:tracePt t="87265" x="8496300" y="2771775"/>
          <p14:tracePt t="87272" x="8488363" y="2784475"/>
          <p14:tracePt t="87280" x="8482013" y="2805113"/>
          <p14:tracePt t="87287" x="8475663" y="2824163"/>
          <p14:tracePt t="87294" x="8456613" y="2836863"/>
          <p14:tracePt t="87301" x="8443913" y="2849563"/>
          <p14:tracePt t="87307" x="8435975" y="2857500"/>
          <p14:tracePt t="87316" x="8429625" y="2870200"/>
          <p14:tracePt t="87323" x="8423275" y="2876550"/>
          <p14:tracePt t="87331" x="8404225" y="2882900"/>
          <p14:tracePt t="87351" x="8391525" y="2889250"/>
          <p14:tracePt t="87407" x="8383588" y="2889250"/>
          <p14:tracePt t="87442" x="8377238" y="2889250"/>
          <p14:tracePt t="87562" x="8377238" y="2895600"/>
          <p14:tracePt t="87570" x="8383588" y="2895600"/>
          <p14:tracePt t="87584" x="8391525" y="2901950"/>
          <p14:tracePt t="87591" x="8423275" y="2916238"/>
          <p14:tracePt t="87598" x="8435975" y="2928938"/>
          <p14:tracePt t="87605" x="8450263" y="2935288"/>
          <p14:tracePt t="87612" x="8469313" y="2947988"/>
          <p14:tracePt t="87618" x="8488363" y="2962275"/>
          <p14:tracePt t="87625" x="8496300" y="2974975"/>
          <p14:tracePt t="87632" x="8509000" y="2994025"/>
          <p14:tracePt t="87640" x="8521700" y="3000375"/>
          <p14:tracePt t="87646" x="8528050" y="3014663"/>
          <p14:tracePt t="87653" x="8540750" y="3027363"/>
          <p14:tracePt t="87665" x="8548688" y="3046413"/>
          <p14:tracePt t="87678" x="8548688" y="3052763"/>
          <p14:tracePt t="87684" x="8555038" y="3059113"/>
          <p14:tracePt t="87696" x="8555038" y="3067050"/>
          <p14:tracePt t="87710" x="8561388" y="3067050"/>
          <p14:tracePt t="87717" x="8561388" y="3073400"/>
          <p14:tracePt t="87731" x="8561388" y="3079750"/>
          <p14:tracePt t="87759" x="8561388" y="3092450"/>
          <p14:tracePt t="87773" x="8567738" y="3092450"/>
          <p14:tracePt t="87781" x="8567738" y="3098800"/>
          <p14:tracePt t="87812" x="8567738" y="3105150"/>
          <p14:tracePt t="87823" x="8567738" y="3113088"/>
          <p14:tracePt t="87837" x="8567738" y="3119438"/>
          <p14:tracePt t="87852" x="8567738" y="3125788"/>
          <p14:tracePt t="87859" x="8567738" y="3132138"/>
          <p14:tracePt t="87865" x="8567738" y="3138488"/>
          <p14:tracePt t="87879" x="8567738" y="3144838"/>
          <p14:tracePt t="87902" x="8567738" y="3151188"/>
          <p14:tracePt t="87915" x="8567738" y="3157538"/>
          <p14:tracePt t="87921" x="8567738" y="3165475"/>
          <p14:tracePt t="87936" x="8567738" y="3171825"/>
          <p14:tracePt t="87950" x="8567738" y="3184525"/>
          <p14:tracePt t="87957" x="8567738" y="3190875"/>
          <p14:tracePt t="87964" x="8567738" y="3197225"/>
          <p14:tracePt t="87979" x="8567738" y="3203575"/>
          <p14:tracePt t="87993" x="8567738" y="3209925"/>
          <p14:tracePt t="87999" x="8567738" y="3217863"/>
          <p14:tracePt t="88027" x="8567738" y="3224213"/>
          <p14:tracePt t="88049" x="8567738" y="3236913"/>
          <p14:tracePt t="88098" x="8567738" y="3243263"/>
          <p14:tracePt t="88112" x="8567738" y="3249613"/>
          <p14:tracePt t="88143" x="8567738" y="3255963"/>
          <p14:tracePt t="88155" x="8561388" y="3262313"/>
          <p14:tracePt t="88169" x="8561388" y="3270250"/>
          <p14:tracePt t="88204" x="8561388" y="3282950"/>
          <p14:tracePt t="88225" x="8561388" y="3289300"/>
          <p14:tracePt t="88288" x="8561388" y="3295650"/>
          <p14:tracePt t="88325" x="8561388" y="3302000"/>
          <p14:tracePt t="88418" x="8561388" y="3308350"/>
          <p14:tracePt t="88451" x="8561388" y="3314700"/>
          <p14:tracePt t="88479" x="8561388" y="3322638"/>
          <p14:tracePt t="88494" x="8561388" y="3328988"/>
          <p14:tracePt t="88512" x="8561388" y="3335338"/>
          <p14:tracePt t="88536" x="8561388" y="3341688"/>
          <p14:tracePt t="88543" x="8567738" y="3348038"/>
          <p14:tracePt t="88561" x="8567738" y="3354388"/>
          <p14:tracePt t="88606" x="8567738" y="3360738"/>
          <p14:tracePt t="88641" x="8567738" y="3367088"/>
          <p14:tracePt t="88684" x="8567738" y="3375025"/>
          <p14:tracePt t="88720" x="8567738" y="3381375"/>
          <p14:tracePt t="88747" x="8574088" y="3381375"/>
          <p14:tracePt t="88755" x="8574088" y="3387725"/>
          <p14:tracePt t="88783" x="8580438" y="3387725"/>
          <p14:tracePt t="89135" x="8593138" y="3375025"/>
          <p14:tracePt t="89143" x="8620125" y="3341688"/>
          <p14:tracePt t="89150" x="8632825" y="3308350"/>
          <p14:tracePt t="89157" x="8653463" y="3289300"/>
          <p14:tracePt t="89166" x="8666163" y="3262313"/>
          <p14:tracePt t="89182" x="8685213" y="3217863"/>
          <p14:tracePt t="89189" x="8691563" y="3184525"/>
          <p14:tracePt t="89195" x="8697913" y="3165475"/>
          <p14:tracePt t="89201" x="8718550" y="3138488"/>
          <p14:tracePt t="89209" x="8724900" y="3113088"/>
          <p14:tracePt t="89223" x="8737600" y="3067050"/>
          <p14:tracePt t="89229" x="8737600" y="3040063"/>
          <p14:tracePt t="89236" x="8737600" y="3021013"/>
          <p14:tracePt t="89243" x="8737600" y="2987675"/>
          <p14:tracePt t="89249" x="8737600" y="2968625"/>
          <p14:tracePt t="89257" x="8743950" y="2954338"/>
          <p14:tracePt t="89273" x="8743950" y="2909888"/>
          <p14:tracePt t="89283" x="8743950" y="2876550"/>
          <p14:tracePt t="89298" x="8737600" y="2817813"/>
          <p14:tracePt t="89312" x="8731250" y="2744788"/>
          <p14:tracePt t="89319" x="8724900" y="2725738"/>
          <p14:tracePt t="89326" x="8718550" y="2698750"/>
          <p14:tracePt t="89334" x="8712200" y="2673350"/>
          <p14:tracePt t="89340" x="8712200" y="2654300"/>
          <p14:tracePt t="89349" x="8697913" y="2627313"/>
          <p14:tracePt t="89362" x="8697913" y="2601913"/>
          <p14:tracePt t="89368" x="8691563" y="2593975"/>
          <p14:tracePt t="89375" x="8691563" y="2574925"/>
          <p14:tracePt t="89403" x="8685213" y="2516188"/>
          <p14:tracePt t="89411" x="8678863" y="2503488"/>
          <p14:tracePt t="89418" x="8678863" y="2497138"/>
          <p14:tracePt t="89425" x="8678863" y="2482850"/>
          <p14:tracePt t="89431" x="8678863" y="2476500"/>
          <p14:tracePt t="89439" x="8672513" y="2463800"/>
          <p14:tracePt t="89448" x="8672513" y="2457450"/>
          <p14:tracePt t="89455" x="8672513" y="2451100"/>
          <p14:tracePt t="89461" x="8672513" y="2444750"/>
          <p14:tracePt t="89474" x="8672513" y="2436813"/>
          <p14:tracePt t="92874" x="8645525" y="2436813"/>
          <p14:tracePt t="92882" x="8613775" y="2436813"/>
          <p14:tracePt t="92889" x="8586788" y="2444750"/>
          <p14:tracePt t="92895" x="8567738" y="2451100"/>
          <p14:tracePt t="92903" x="8534400" y="2457450"/>
          <p14:tracePt t="92912" x="8521700" y="2457450"/>
          <p14:tracePt t="92919" x="8515350" y="2457450"/>
          <p14:tracePt t="92926" x="8502650" y="2463800"/>
          <p14:tracePt t="92932" x="8488363" y="2463800"/>
          <p14:tracePt t="92952" x="8482013" y="2463800"/>
          <p14:tracePt t="92973" x="8475663" y="2463800"/>
          <p14:tracePt t="93016" x="8469313" y="2457450"/>
          <p14:tracePt t="93030" x="8469313" y="2451100"/>
          <p14:tracePt t="93058" x="8469313" y="2444750"/>
          <p14:tracePt t="93136" x="8469313" y="2436813"/>
          <p14:tracePt t="93150" x="8462963" y="2436813"/>
          <p14:tracePt t="93185" x="8456613" y="2436813"/>
          <p14:tracePt t="93206" x="8456613" y="2430463"/>
          <p14:tracePt t="93758" x="8397875" y="2338388"/>
          <p14:tracePt t="93765" x="8293100" y="2201863"/>
          <p14:tracePt t="93773" x="8180388" y="2024063"/>
          <p14:tracePt t="93780" x="8062913" y="1828800"/>
          <p14:tracePt t="93786" x="7945438" y="1631950"/>
          <p14:tracePt t="93794" x="7821613" y="1416050"/>
          <p14:tracePt t="93802" x="7735888" y="1244600"/>
          <p14:tracePt t="93809" x="7650163" y="1074738"/>
          <p14:tracePt t="93816" x="7572375" y="923925"/>
          <p14:tracePt t="93823" x="7519988" y="806450"/>
          <p14:tracePt t="93831" x="7473950" y="701675"/>
          <p14:tracePt t="93837" x="7446963" y="603250"/>
          <p14:tracePt t="93851" x="7415213" y="431800"/>
          <p14:tracePt t="93858" x="7394575" y="366713"/>
          <p14:tracePt t="93864" x="7388225" y="301625"/>
          <p14:tracePt t="93871" x="7381875" y="255588"/>
          <p14:tracePt t="93877" x="7375525" y="196850"/>
          <p14:tracePt t="93896" x="7335838" y="65088"/>
        </p14:tracePtLst>
      </p14:laserTrace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72;p36">
            <a:extLst>
              <a:ext uri="{FF2B5EF4-FFF2-40B4-BE49-F238E27FC236}">
                <a16:creationId xmlns:a16="http://schemas.microsoft.com/office/drawing/2014/main" id="{930DBCF3-C254-0A80-91A1-69C2534EF022}"/>
              </a:ext>
            </a:extLst>
          </p:cNvPr>
          <p:cNvSpPr txBox="1">
            <a:spLocks/>
          </p:cNvSpPr>
          <p:nvPr/>
        </p:nvSpPr>
        <p:spPr>
          <a:xfrm>
            <a:off x="1121579" y="588398"/>
            <a:ext cx="4565543" cy="572700"/>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r>
              <a:rPr lang="en-US" sz="3600" dirty="0">
                <a:solidFill>
                  <a:schemeClr val="accent2"/>
                </a:solidFill>
                <a:latin typeface="Bauhaus 93" panose="04030905020B02020C02" pitchFamily="82" charset="0"/>
              </a:rPr>
              <a:t>3 – to 8 Line Decoder</a:t>
            </a:r>
          </a:p>
        </p:txBody>
      </p:sp>
      <p:sp>
        <p:nvSpPr>
          <p:cNvPr id="5" name="Google Shape;2773;p36">
            <a:extLst>
              <a:ext uri="{FF2B5EF4-FFF2-40B4-BE49-F238E27FC236}">
                <a16:creationId xmlns:a16="http://schemas.microsoft.com/office/drawing/2014/main" id="{09A59C81-AA04-945D-1F61-B6B5A9AC7657}"/>
              </a:ext>
            </a:extLst>
          </p:cNvPr>
          <p:cNvSpPr txBox="1">
            <a:spLocks noGrp="1"/>
          </p:cNvSpPr>
          <p:nvPr>
            <p:ph type="subTitle" idx="1"/>
          </p:nvPr>
        </p:nvSpPr>
        <p:spPr>
          <a:xfrm>
            <a:off x="1121579" y="975244"/>
            <a:ext cx="2849880" cy="844972"/>
          </a:xfrm>
          <a:prstGeom prst="rect">
            <a:avLst/>
          </a:prstGeom>
        </p:spPr>
        <p:txBody>
          <a:bodyPr spcFirstLastPara="1" wrap="square" lIns="91425" tIns="91425" rIns="91425" bIns="91425" anchor="ctr" anchorCtr="0">
            <a:noAutofit/>
          </a:bodyPr>
          <a:lstStyle/>
          <a:p>
            <a:pPr marL="285750" lvl="0" indent="-285750" algn="just" rtl="0">
              <a:spcBef>
                <a:spcPts val="0"/>
              </a:spcBef>
              <a:spcAft>
                <a:spcPts val="0"/>
              </a:spcAft>
              <a:buFont typeface="Arial" panose="020B0604020202020204" pitchFamily="34" charset="0"/>
              <a:buChar char="•"/>
            </a:pPr>
            <a:r>
              <a:rPr lang="en-US" sz="1600" dirty="0">
                <a:latin typeface="Arial Rounded MT Bold" panose="020F0704030504030204" pitchFamily="34" charset="0"/>
              </a:rPr>
              <a:t>Number of input is 3</a:t>
            </a:r>
          </a:p>
          <a:p>
            <a:pPr marL="285750" lvl="0" indent="-285750" algn="just" rtl="0">
              <a:spcBef>
                <a:spcPts val="0"/>
              </a:spcBef>
              <a:spcAft>
                <a:spcPts val="0"/>
              </a:spcAft>
              <a:buFont typeface="Arial" panose="020B0604020202020204" pitchFamily="34" charset="0"/>
              <a:buChar char="•"/>
            </a:pPr>
            <a:r>
              <a:rPr lang="en-US" sz="1600" dirty="0">
                <a:latin typeface="Arial Rounded MT Bold" panose="020F0704030504030204" pitchFamily="34" charset="0"/>
              </a:rPr>
              <a:t>Number of output is 8</a:t>
            </a:r>
            <a:endParaRPr sz="1600" dirty="0">
              <a:latin typeface="Arial Rounded MT Bold" panose="020F0704030504030204" pitchFamily="34" charset="0"/>
            </a:endParaRPr>
          </a:p>
        </p:txBody>
      </p:sp>
      <p:graphicFrame>
        <p:nvGraphicFramePr>
          <p:cNvPr id="6" name="Table 5">
            <a:extLst>
              <a:ext uri="{FF2B5EF4-FFF2-40B4-BE49-F238E27FC236}">
                <a16:creationId xmlns:a16="http://schemas.microsoft.com/office/drawing/2014/main" id="{1141784C-F9FB-B44B-44A1-C92E8090C868}"/>
              </a:ext>
            </a:extLst>
          </p:cNvPr>
          <p:cNvGraphicFramePr>
            <a:graphicFrameLocks noGrp="1"/>
          </p:cNvGraphicFramePr>
          <p:nvPr>
            <p:extLst>
              <p:ext uri="{D42A27DB-BD31-4B8C-83A1-F6EECF244321}">
                <p14:modId xmlns:p14="http://schemas.microsoft.com/office/powerpoint/2010/main" val="1902499133"/>
              </p:ext>
            </p:extLst>
          </p:nvPr>
        </p:nvGraphicFramePr>
        <p:xfrm>
          <a:off x="883687" y="2050675"/>
          <a:ext cx="4565539" cy="2885598"/>
        </p:xfrm>
        <a:graphic>
          <a:graphicData uri="http://schemas.openxmlformats.org/drawingml/2006/table">
            <a:tbl>
              <a:tblPr firstRow="1" bandRow="1">
                <a:tableStyleId>{582CC901-E8AB-49A7-9DD4-062556EA3AC7}</a:tableStyleId>
              </a:tblPr>
              <a:tblGrid>
                <a:gridCol w="415049">
                  <a:extLst>
                    <a:ext uri="{9D8B030D-6E8A-4147-A177-3AD203B41FA5}">
                      <a16:colId xmlns:a16="http://schemas.microsoft.com/office/drawing/2014/main" val="577356239"/>
                    </a:ext>
                  </a:extLst>
                </a:gridCol>
                <a:gridCol w="415049">
                  <a:extLst>
                    <a:ext uri="{9D8B030D-6E8A-4147-A177-3AD203B41FA5}">
                      <a16:colId xmlns:a16="http://schemas.microsoft.com/office/drawing/2014/main" val="3850573783"/>
                    </a:ext>
                  </a:extLst>
                </a:gridCol>
                <a:gridCol w="415049">
                  <a:extLst>
                    <a:ext uri="{9D8B030D-6E8A-4147-A177-3AD203B41FA5}">
                      <a16:colId xmlns:a16="http://schemas.microsoft.com/office/drawing/2014/main" val="1843059334"/>
                    </a:ext>
                  </a:extLst>
                </a:gridCol>
                <a:gridCol w="415049">
                  <a:extLst>
                    <a:ext uri="{9D8B030D-6E8A-4147-A177-3AD203B41FA5}">
                      <a16:colId xmlns:a16="http://schemas.microsoft.com/office/drawing/2014/main" val="876471901"/>
                    </a:ext>
                  </a:extLst>
                </a:gridCol>
                <a:gridCol w="415049">
                  <a:extLst>
                    <a:ext uri="{9D8B030D-6E8A-4147-A177-3AD203B41FA5}">
                      <a16:colId xmlns:a16="http://schemas.microsoft.com/office/drawing/2014/main" val="4076096156"/>
                    </a:ext>
                  </a:extLst>
                </a:gridCol>
                <a:gridCol w="415049">
                  <a:extLst>
                    <a:ext uri="{9D8B030D-6E8A-4147-A177-3AD203B41FA5}">
                      <a16:colId xmlns:a16="http://schemas.microsoft.com/office/drawing/2014/main" val="3385705341"/>
                    </a:ext>
                  </a:extLst>
                </a:gridCol>
                <a:gridCol w="415049">
                  <a:extLst>
                    <a:ext uri="{9D8B030D-6E8A-4147-A177-3AD203B41FA5}">
                      <a16:colId xmlns:a16="http://schemas.microsoft.com/office/drawing/2014/main" val="3256799619"/>
                    </a:ext>
                  </a:extLst>
                </a:gridCol>
                <a:gridCol w="415049">
                  <a:extLst>
                    <a:ext uri="{9D8B030D-6E8A-4147-A177-3AD203B41FA5}">
                      <a16:colId xmlns:a16="http://schemas.microsoft.com/office/drawing/2014/main" val="3443960474"/>
                    </a:ext>
                  </a:extLst>
                </a:gridCol>
                <a:gridCol w="415049">
                  <a:extLst>
                    <a:ext uri="{9D8B030D-6E8A-4147-A177-3AD203B41FA5}">
                      <a16:colId xmlns:a16="http://schemas.microsoft.com/office/drawing/2014/main" val="1065769469"/>
                    </a:ext>
                  </a:extLst>
                </a:gridCol>
                <a:gridCol w="415049">
                  <a:extLst>
                    <a:ext uri="{9D8B030D-6E8A-4147-A177-3AD203B41FA5}">
                      <a16:colId xmlns:a16="http://schemas.microsoft.com/office/drawing/2014/main" val="2051463603"/>
                    </a:ext>
                  </a:extLst>
                </a:gridCol>
                <a:gridCol w="415049">
                  <a:extLst>
                    <a:ext uri="{9D8B030D-6E8A-4147-A177-3AD203B41FA5}">
                      <a16:colId xmlns:a16="http://schemas.microsoft.com/office/drawing/2014/main" val="482298053"/>
                    </a:ext>
                  </a:extLst>
                </a:gridCol>
              </a:tblGrid>
              <a:tr h="320622">
                <a:tc>
                  <a:txBody>
                    <a:bodyPr/>
                    <a:lstStyle/>
                    <a:p>
                      <a:pPr algn="ctr"/>
                      <a:r>
                        <a:rPr lang="en-US" sz="1400" dirty="0">
                          <a:solidFill>
                            <a:schemeClr val="bg1"/>
                          </a:solidFill>
                          <a:latin typeface="Arial Rounded MT Bold" panose="020F0704030504030204" pitchFamily="34" charset="0"/>
                        </a:rPr>
                        <a:t>X</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Y</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Z</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F</a:t>
                      </a:r>
                      <a:r>
                        <a:rPr lang="en-US" sz="1400" baseline="-250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chemeClr val="bg1"/>
                          </a:solidFill>
                          <a:latin typeface="Arial Rounded MT Bold" panose="020F0704030504030204" pitchFamily="34" charset="0"/>
                        </a:rPr>
                        <a:t>F</a:t>
                      </a:r>
                      <a:r>
                        <a:rPr lang="en-US" sz="1400" baseline="-25000" dirty="0">
                          <a:solidFill>
                            <a:schemeClr val="bg1"/>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chemeClr val="bg1"/>
                          </a:solidFill>
                          <a:latin typeface="Arial Rounded MT Bold" panose="020F0704030504030204" pitchFamily="34" charset="0"/>
                        </a:rPr>
                        <a:t>F</a:t>
                      </a:r>
                      <a:r>
                        <a:rPr lang="en-US" sz="1400" baseline="-25000" dirty="0">
                          <a:solidFill>
                            <a:schemeClr val="bg1"/>
                          </a:solidFill>
                          <a:latin typeface="Arial Rounded MT Bold" panose="020F0704030504030204" pitchFamily="34" charset="0"/>
                        </a:rPr>
                        <a:t>2</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chemeClr val="bg1"/>
                          </a:solidFill>
                          <a:latin typeface="Arial Rounded MT Bold" panose="020F0704030504030204" pitchFamily="34" charset="0"/>
                        </a:rPr>
                        <a:t>F</a:t>
                      </a:r>
                      <a:r>
                        <a:rPr lang="en-US" sz="1400" baseline="-25000" dirty="0">
                          <a:solidFill>
                            <a:schemeClr val="bg1"/>
                          </a:solidFill>
                          <a:latin typeface="Arial Rounded MT Bold" panose="020F0704030504030204" pitchFamily="34" charset="0"/>
                        </a:rPr>
                        <a:t>3</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chemeClr val="bg1"/>
                          </a:solidFill>
                          <a:latin typeface="Arial Rounded MT Bold" panose="020F0704030504030204" pitchFamily="34" charset="0"/>
                        </a:rPr>
                        <a:t>F</a:t>
                      </a:r>
                      <a:r>
                        <a:rPr lang="en-US" sz="1400" baseline="-25000" dirty="0">
                          <a:solidFill>
                            <a:schemeClr val="bg1"/>
                          </a:solidFill>
                          <a:latin typeface="Arial Rounded MT Bold" panose="020F0704030504030204" pitchFamily="34" charset="0"/>
                        </a:rPr>
                        <a:t>4</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chemeClr val="bg1"/>
                          </a:solidFill>
                          <a:latin typeface="Arial Rounded MT Bold" panose="020F0704030504030204" pitchFamily="34" charset="0"/>
                        </a:rPr>
                        <a:t>F</a:t>
                      </a:r>
                      <a:r>
                        <a:rPr lang="en-US" sz="1400" baseline="-25000" dirty="0">
                          <a:solidFill>
                            <a:schemeClr val="bg1"/>
                          </a:solidFill>
                          <a:latin typeface="Arial Rounded MT Bold" panose="020F0704030504030204" pitchFamily="34" charset="0"/>
                        </a:rPr>
                        <a:t>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chemeClr val="bg1"/>
                          </a:solidFill>
                          <a:latin typeface="Arial Rounded MT Bold" panose="020F0704030504030204" pitchFamily="34" charset="0"/>
                        </a:rPr>
                        <a:t>F</a:t>
                      </a:r>
                      <a:r>
                        <a:rPr lang="en-US" sz="1400" baseline="-25000" dirty="0">
                          <a:solidFill>
                            <a:schemeClr val="bg1"/>
                          </a:solidFill>
                          <a:latin typeface="Arial Rounded MT Bold" panose="020F0704030504030204" pitchFamily="34" charset="0"/>
                        </a:rPr>
                        <a:t>6</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chemeClr val="bg1"/>
                          </a:solidFill>
                          <a:latin typeface="Arial Rounded MT Bold" panose="020F0704030504030204" pitchFamily="34" charset="0"/>
                        </a:rPr>
                        <a:t>F</a:t>
                      </a:r>
                      <a:r>
                        <a:rPr lang="en-US" sz="1400" baseline="-25000" dirty="0">
                          <a:solidFill>
                            <a:schemeClr val="bg1"/>
                          </a:solidFill>
                          <a:latin typeface="Arial Rounded MT Bold" panose="020F0704030504030204" pitchFamily="34" charset="0"/>
                        </a:rPr>
                        <a:t>7</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0592353"/>
                  </a:ext>
                </a:extLst>
              </a:tr>
              <a:tr h="320622">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rgbClr val="FF0000"/>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4282598"/>
                  </a:ext>
                </a:extLst>
              </a:tr>
              <a:tr h="320622">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rgbClr val="FF0000"/>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4471048"/>
                  </a:ext>
                </a:extLst>
              </a:tr>
              <a:tr h="320622">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rgbClr val="FF0000"/>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22310774"/>
                  </a:ext>
                </a:extLst>
              </a:tr>
              <a:tr h="320622">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rgbClr val="FF0000"/>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1092627"/>
                  </a:ext>
                </a:extLst>
              </a:tr>
              <a:tr h="320622">
                <a:tc>
                  <a:txBody>
                    <a:bodyPr/>
                    <a:lstStyle/>
                    <a:p>
                      <a:pPr algn="ctr"/>
                      <a:r>
                        <a:rPr lang="en-US" sz="1400" dirty="0">
                          <a:solidFill>
                            <a:schemeClr val="bg1"/>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rgbClr val="FF0000"/>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6090890"/>
                  </a:ext>
                </a:extLst>
              </a:tr>
              <a:tr h="320622">
                <a:tc>
                  <a:txBody>
                    <a:bodyPr/>
                    <a:lstStyle/>
                    <a:p>
                      <a:pPr algn="ctr"/>
                      <a:r>
                        <a:rPr lang="en-US" sz="1400" dirty="0">
                          <a:solidFill>
                            <a:schemeClr val="bg1"/>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rgbClr val="FF0000"/>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1791219"/>
                  </a:ext>
                </a:extLst>
              </a:tr>
              <a:tr h="320622">
                <a:tc>
                  <a:txBody>
                    <a:bodyPr/>
                    <a:lstStyle/>
                    <a:p>
                      <a:pPr algn="ctr"/>
                      <a:r>
                        <a:rPr lang="en-US" sz="1400" dirty="0">
                          <a:solidFill>
                            <a:schemeClr val="bg1"/>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rgbClr val="FF0000"/>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6529653"/>
                  </a:ext>
                </a:extLst>
              </a:tr>
              <a:tr h="320622">
                <a:tc>
                  <a:txBody>
                    <a:bodyPr/>
                    <a:lstStyle/>
                    <a:p>
                      <a:pPr algn="ctr"/>
                      <a:r>
                        <a:rPr lang="en-US" sz="1400" dirty="0">
                          <a:solidFill>
                            <a:schemeClr val="bg1"/>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a:solidFill>
                            <a:srgbClr val="FF0000"/>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2027257"/>
                  </a:ext>
                </a:extLst>
              </a:tr>
            </a:tbl>
          </a:graphicData>
        </a:graphic>
      </p:graphicFrame>
      <p:sp>
        <p:nvSpPr>
          <p:cNvPr id="7" name="Google Shape;2773;p36">
            <a:extLst>
              <a:ext uri="{FF2B5EF4-FFF2-40B4-BE49-F238E27FC236}">
                <a16:creationId xmlns:a16="http://schemas.microsoft.com/office/drawing/2014/main" id="{7E577125-5F08-63EA-3012-5BCB986D23CC}"/>
              </a:ext>
            </a:extLst>
          </p:cNvPr>
          <p:cNvSpPr txBox="1">
            <a:spLocks/>
          </p:cNvSpPr>
          <p:nvPr/>
        </p:nvSpPr>
        <p:spPr>
          <a:xfrm>
            <a:off x="2324191" y="1677060"/>
            <a:ext cx="1575901" cy="2863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1pPr>
            <a:lvl2pPr marL="914400" marR="0" lvl="1"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2pPr>
            <a:lvl3pPr marL="1371600" marR="0" lvl="2"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3pPr>
            <a:lvl4pPr marL="1828800" marR="0" lvl="3"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4pPr>
            <a:lvl5pPr marL="2286000" marR="0" lvl="4"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5pPr>
            <a:lvl6pPr marL="2743200" marR="0" lvl="5"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6pPr>
            <a:lvl7pPr marL="3200400" marR="0" lvl="6"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7pPr>
            <a:lvl8pPr marL="3657600" marR="0" lvl="7"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8pPr>
            <a:lvl9pPr marL="4114800" marR="0" lvl="8"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9pPr>
          </a:lstStyle>
          <a:p>
            <a:pPr marL="0" indent="0"/>
            <a:r>
              <a:rPr lang="en-US" sz="1600" dirty="0">
                <a:latin typeface="Arial Rounded MT Bold" panose="020F0704030504030204" pitchFamily="34" charset="0"/>
              </a:rPr>
              <a:t>Truth Table:</a:t>
            </a:r>
          </a:p>
        </p:txBody>
      </p:sp>
      <p:pic>
        <p:nvPicPr>
          <p:cNvPr id="9" name="Picture 8">
            <a:extLst>
              <a:ext uri="{FF2B5EF4-FFF2-40B4-BE49-F238E27FC236}">
                <a16:creationId xmlns:a16="http://schemas.microsoft.com/office/drawing/2014/main" id="{8FC7572F-A7B6-FE21-D849-632B263C8544}"/>
              </a:ext>
            </a:extLst>
          </p:cNvPr>
          <p:cNvPicPr>
            <a:picLocks noChangeAspect="1"/>
          </p:cNvPicPr>
          <p:nvPr/>
        </p:nvPicPr>
        <p:blipFill>
          <a:blip r:embed="rId2"/>
          <a:stretch>
            <a:fillRect/>
          </a:stretch>
        </p:blipFill>
        <p:spPr>
          <a:xfrm>
            <a:off x="5931383" y="1345580"/>
            <a:ext cx="2973935" cy="3442010"/>
          </a:xfrm>
          <a:prstGeom prst="rect">
            <a:avLst/>
          </a:prstGeom>
        </p:spPr>
      </p:pic>
    </p:spTree>
    <p:extLst>
      <p:ext uri="{BB962C8B-B14F-4D97-AF65-F5344CB8AC3E}">
        <p14:creationId xmlns:p14="http://schemas.microsoft.com/office/powerpoint/2010/main" val="3944854701"/>
      </p:ext>
    </p:extLst>
  </p:cSld>
  <p:clrMapOvr>
    <a:masterClrMapping/>
  </p:clrMapOvr>
  <mc:AlternateContent xmlns:mc="http://schemas.openxmlformats.org/markup-compatibility/2006" xmlns:p14="http://schemas.microsoft.com/office/powerpoint/2010/main">
    <mc:Choice Requires="p14">
      <p:transition spd="slow" p14:dur="2000" advTm="83958"/>
    </mc:Choice>
    <mc:Fallback xmlns="">
      <p:transition spd="slow" advTm="83958"/>
    </mc:Fallback>
  </mc:AlternateContent>
  <p:extLst>
    <p:ext uri="{3A86A75C-4F4B-4683-9AE1-C65F6400EC91}">
      <p14:laserTraceLst xmlns:p14="http://schemas.microsoft.com/office/powerpoint/2010/main">
        <p14:tracePtLst>
          <p14:tracePt t="23495" x="2476500" y="4743450"/>
          <p14:tracePt t="23995" x="2809875" y="5019675"/>
          <p14:tracePt t="24000" x="2784475" y="4940300"/>
          <p14:tracePt t="24006" x="2744788" y="4848225"/>
          <p14:tracePt t="24013" x="2717800" y="4770438"/>
          <p14:tracePt t="24020" x="2692400" y="4691063"/>
          <p14:tracePt t="24028" x="2665413" y="4613275"/>
          <p14:tracePt t="24035" x="2646363" y="4533900"/>
          <p14:tracePt t="24042" x="2619375" y="4456113"/>
          <p14:tracePt t="24049" x="2593975" y="4383088"/>
          <p14:tracePt t="24056" x="2566988" y="4305300"/>
          <p14:tracePt t="24063" x="2541588" y="4225925"/>
          <p14:tracePt t="24070" x="2514600" y="4141788"/>
          <p14:tracePt t="24077" x="2489200" y="4049713"/>
          <p14:tracePt t="24085" x="2455863" y="3957638"/>
          <p14:tracePt t="24092" x="2436813" y="3871913"/>
          <p14:tracePt t="24098" x="2417763" y="3767138"/>
          <p14:tracePt t="24105" x="2378075" y="3668713"/>
          <p14:tracePt t="24112" x="2371725" y="3557588"/>
          <p14:tracePt t="24119" x="2351088" y="3473450"/>
          <p14:tracePt t="24128" x="2338388" y="3400425"/>
          <p14:tracePt t="24141" x="2292350" y="3270250"/>
          <p14:tracePt t="24148" x="2279650" y="3209925"/>
          <p14:tracePt t="24155" x="2252663" y="3157538"/>
          <p14:tracePt t="24162" x="2227263" y="3098800"/>
          <p14:tracePt t="24169" x="2193925" y="3052763"/>
          <p14:tracePt t="24182" x="2162175" y="3014663"/>
          <p14:tracePt t="24183" x="2128838" y="2962275"/>
          <p14:tracePt t="24190" x="2101850" y="2935288"/>
          <p14:tracePt t="24197" x="2070100" y="2901950"/>
          <p14:tracePt t="24204" x="2024063" y="2863850"/>
          <p14:tracePt t="24211" x="1971675" y="2830513"/>
          <p14:tracePt t="24219" x="1931988" y="2797175"/>
          <p14:tracePt t="24226" x="1892300" y="2778125"/>
          <p14:tracePt t="24232" x="1854200" y="2744788"/>
          <p14:tracePt t="24240" x="1827213" y="2713038"/>
          <p14:tracePt t="24247" x="1774825" y="2692400"/>
          <p14:tracePt t="24253" x="1728788" y="2673350"/>
          <p14:tracePt t="24261" x="1690688" y="2640013"/>
          <p14:tracePt t="24269" x="1644650" y="2620963"/>
          <p14:tracePt t="24276" x="1604963" y="2608263"/>
          <p14:tracePt t="24282" x="1558925" y="2587625"/>
          <p14:tracePt t="24289" x="1525588" y="2581275"/>
          <p14:tracePt t="24296" x="1487488" y="2562225"/>
          <p14:tracePt t="24304" x="1454150" y="2535238"/>
          <p14:tracePt t="24311" x="1408113" y="2522538"/>
          <p14:tracePt t="24317" x="1382713" y="2509838"/>
          <p14:tracePt t="24328" x="1343025" y="2482850"/>
          <p14:tracePt t="24333" x="1316038" y="2470150"/>
          <p14:tracePt t="24342" x="1296988" y="2457450"/>
          <p14:tracePt t="24347" x="1270000" y="2444750"/>
          <p14:tracePt t="24353" x="1263650" y="2444750"/>
          <p14:tracePt t="24359" x="1244600" y="2424113"/>
          <p14:tracePt t="24370" x="1238250" y="2411413"/>
          <p14:tracePt t="24376" x="1217613" y="2405063"/>
          <p14:tracePt t="24381" x="1204913" y="2398713"/>
          <p14:tracePt t="24388" x="1198563" y="2384425"/>
          <p14:tracePt t="24395" x="1185863" y="2384425"/>
          <p14:tracePt t="24402" x="1179513" y="2371725"/>
          <p14:tracePt t="24409" x="1165225" y="2365375"/>
          <p14:tracePt t="24421" x="1158875" y="2359025"/>
          <p14:tracePt t="24426" x="1146175" y="2352675"/>
          <p14:tracePt t="24431" x="1139825" y="2352675"/>
          <p14:tracePt t="24437" x="1133475" y="2352675"/>
          <p14:tracePt t="24444" x="1127125" y="2346325"/>
          <p14:tracePt t="24451" x="1120775" y="2338388"/>
          <p14:tracePt t="24461" x="1106488" y="2332038"/>
          <p14:tracePt t="24467" x="1100138" y="2332038"/>
          <p14:tracePt t="24473" x="1093788" y="2332038"/>
          <p14:tracePt t="24487" x="1093788" y="2319338"/>
          <p14:tracePt t="24494" x="1087438" y="2319338"/>
          <p14:tracePt t="24501" x="1081088" y="2319338"/>
          <p14:tracePt t="24515" x="1081088" y="2312988"/>
          <p14:tracePt t="24529" x="1074738" y="2312988"/>
          <p14:tracePt t="24553" x="1068388" y="2312988"/>
          <p14:tracePt t="24571" x="1060450" y="2312988"/>
          <p14:tracePt t="24578" x="1054100" y="2312988"/>
          <p14:tracePt t="24599" x="1047750" y="2312988"/>
          <p14:tracePt t="24656" x="1041400" y="2312988"/>
          <p14:tracePt t="24694" x="1035050" y="2312988"/>
          <p14:tracePt t="24804" x="1041400" y="2312988"/>
          <p14:tracePt t="24811" x="1047750" y="2312988"/>
          <p14:tracePt t="24819" x="1060450" y="2312988"/>
          <p14:tracePt t="24825" x="1074738" y="2312988"/>
          <p14:tracePt t="24836" x="1081088" y="2312988"/>
          <p14:tracePt t="24842" x="1093788" y="2312988"/>
          <p14:tracePt t="24849" x="1112838" y="2325688"/>
          <p14:tracePt t="24854" x="1133475" y="2325688"/>
          <p14:tracePt t="24861" x="1158875" y="2325688"/>
          <p14:tracePt t="24868" x="1185863" y="2332038"/>
          <p14:tracePt t="24876" x="1204913" y="2332038"/>
          <p14:tracePt t="24886" x="1225550" y="2332038"/>
          <p14:tracePt t="24891" x="1250950" y="2332038"/>
          <p14:tracePt t="24897" x="1277938" y="2332038"/>
          <p14:tracePt t="24903" x="1303338" y="2332038"/>
          <p14:tracePt t="24910" x="1336675" y="2332038"/>
          <p14:tracePt t="24917" x="1355725" y="2332038"/>
          <p14:tracePt t="24928" x="1389063" y="2332038"/>
          <p14:tracePt t="24939" x="1427163" y="2332038"/>
          <p14:tracePt t="24946" x="1460500" y="2319338"/>
          <p14:tracePt t="24952" x="1479550" y="2319338"/>
          <p14:tracePt t="24959" x="1487488" y="2312988"/>
          <p14:tracePt t="24966" x="1506538" y="2300288"/>
          <p14:tracePt t="24977" x="1525588" y="2293938"/>
          <p14:tracePt t="24984" x="1539875" y="2286000"/>
          <p14:tracePt t="24990" x="1546225" y="2273300"/>
          <p14:tracePt t="24995" x="1565275" y="2254250"/>
          <p14:tracePt t="25001" x="1571625" y="2241550"/>
          <p14:tracePt t="25008" x="1585913" y="2227263"/>
          <p14:tracePt t="25016" x="1592263" y="2227263"/>
          <p14:tracePt t="25037" x="1604963" y="2208213"/>
          <p14:tracePt t="25051" x="1604963" y="2201863"/>
          <p14:tracePt t="25058" x="1611313" y="2201863"/>
          <p14:tracePt t="25087" x="1617663" y="2195513"/>
          <p14:tracePt t="25124" x="1624013" y="2195513"/>
          <p14:tracePt t="25185" x="1638300" y="2201863"/>
          <p14:tracePt t="25192" x="1638300" y="2208213"/>
          <p14:tracePt t="25199" x="1644650" y="2214563"/>
          <p14:tracePt t="25213" x="1644650" y="2220913"/>
          <p14:tracePt t="25214" x="1651000" y="2227263"/>
          <p14:tracePt t="25220" x="1657350" y="2233613"/>
          <p14:tracePt t="25227" x="1657350" y="2247900"/>
          <p14:tracePt t="25234" x="1670050" y="2247900"/>
          <p14:tracePt t="25241" x="1676400" y="2266950"/>
          <p14:tracePt t="25249" x="1676400" y="2279650"/>
          <p14:tracePt t="25256" x="1682750" y="2300288"/>
          <p14:tracePt t="25262" x="1690688" y="2300288"/>
          <p14:tracePt t="25270" x="1697038" y="2325688"/>
          <p14:tracePt t="25277" x="1703388" y="2332038"/>
          <p14:tracePt t="25284" x="1709738" y="2346325"/>
          <p14:tracePt t="25292" x="1709738" y="2359025"/>
          <p14:tracePt t="25303" x="1728788" y="2365375"/>
          <p14:tracePt t="25309" x="1735138" y="2384425"/>
          <p14:tracePt t="25315" x="1743075" y="2390775"/>
          <p14:tracePt t="25321" x="1749425" y="2398713"/>
          <p14:tracePt t="25327" x="1749425" y="2405063"/>
          <p14:tracePt t="25334" x="1755775" y="2405063"/>
          <p14:tracePt t="25340" x="1762125" y="2405063"/>
          <p14:tracePt t="25348" x="1762125" y="2411413"/>
          <p14:tracePt t="25354" x="1768475" y="2411413"/>
          <p14:tracePt t="25361" x="1781175" y="2417763"/>
          <p14:tracePt t="25376" x="1787525" y="2424113"/>
          <p14:tracePt t="25383" x="1795463" y="2424113"/>
          <p14:tracePt t="25390" x="1801813" y="2424113"/>
          <p14:tracePt t="25397" x="1801813" y="2430463"/>
          <p14:tracePt t="25404" x="1814513" y="2430463"/>
          <p14:tracePt t="25411" x="1820863" y="2430463"/>
          <p14:tracePt t="25419" x="1827213" y="2430463"/>
          <p14:tracePt t="25425" x="1839913" y="2430463"/>
          <p14:tracePt t="25443" x="1847850" y="2430463"/>
          <p14:tracePt t="25448" x="1860550" y="2430463"/>
          <p14:tracePt t="25468" x="1866900" y="2424113"/>
          <p14:tracePt t="25475" x="1879600" y="2424113"/>
          <p14:tracePt t="25482" x="1879600" y="2417763"/>
          <p14:tracePt t="25497" x="1885950" y="2411413"/>
          <p14:tracePt t="25510" x="1892300" y="2411413"/>
          <p14:tracePt t="25517" x="1900238" y="2405063"/>
          <p14:tracePt t="25535" x="1900238" y="2398713"/>
          <p14:tracePt t="25552" x="1906588" y="2390775"/>
          <p14:tracePt t="25566" x="1906588" y="2384425"/>
          <p14:tracePt t="25573" x="1906588" y="2378075"/>
          <p14:tracePt t="25584" x="1912938" y="2378075"/>
          <p14:tracePt t="25594" x="1912938" y="2371725"/>
          <p14:tracePt t="25601" x="1912938" y="2365375"/>
          <p14:tracePt t="25651" x="1912938" y="2359025"/>
          <p14:tracePt t="25694" x="1912938" y="2352675"/>
          <p14:tracePt t="25729" x="1912938" y="2346325"/>
          <p14:tracePt t="25743" x="1925638" y="2346325"/>
          <p14:tracePt t="27380" x="1958975" y="2346325"/>
          <p14:tracePt t="27387" x="2005013" y="2338388"/>
          <p14:tracePt t="27395" x="2076450" y="2338388"/>
          <p14:tracePt t="27403" x="2109788" y="2338388"/>
          <p14:tracePt t="27409" x="2162175" y="2346325"/>
          <p14:tracePt t="27414" x="2193925" y="2359025"/>
          <p14:tracePt t="27422" x="2239963" y="2365375"/>
          <p14:tracePt t="27429" x="2259013" y="2371725"/>
          <p14:tracePt t="27437" x="2279650" y="2384425"/>
          <p14:tracePt t="27445" x="2305050" y="2390775"/>
          <p14:tracePt t="27453" x="2325688" y="2405063"/>
          <p14:tracePt t="27467" x="2351088" y="2424113"/>
          <p14:tracePt t="27472" x="2357438" y="2424113"/>
          <p14:tracePt t="27479" x="2365375" y="2424113"/>
          <p14:tracePt t="27493" x="2365375" y="2430463"/>
          <p14:tracePt t="27507" x="2371725" y="2430463"/>
          <p14:tracePt t="27528" x="2371725" y="2436813"/>
          <p14:tracePt t="27726" x="2378075" y="2436813"/>
          <p14:tracePt t="27740" x="2384425" y="2430463"/>
          <p14:tracePt t="27747" x="2390775" y="2424113"/>
          <p14:tracePt t="27754" x="2403475" y="2398713"/>
          <p14:tracePt t="27761" x="2424113" y="2365375"/>
          <p14:tracePt t="27768" x="2443163" y="2346325"/>
          <p14:tracePt t="27783" x="2514600" y="2279650"/>
          <p14:tracePt t="27789" x="2554288" y="2227263"/>
          <p14:tracePt t="27796" x="2613025" y="2195513"/>
          <p14:tracePt t="27803" x="2671763" y="2143125"/>
          <p14:tracePt t="27810" x="2757488" y="2090738"/>
          <p14:tracePt t="27827" x="3013075" y="2011363"/>
          <p14:tracePt t="27833" x="3130550" y="1971675"/>
          <p14:tracePt t="27838" x="3241675" y="1946275"/>
          <p14:tracePt t="27846" x="3367088" y="1925638"/>
          <p14:tracePt t="27852" x="3484563" y="1919288"/>
          <p14:tracePt t="27859" x="3608388" y="1900238"/>
          <p14:tracePt t="27868" x="3713163" y="1881188"/>
          <p14:tracePt t="27874" x="3838575" y="1881188"/>
          <p14:tracePt t="27881" x="3956050" y="1873250"/>
          <p14:tracePt t="27888" x="4060825" y="1873250"/>
          <p14:tracePt t="27895" x="4152900" y="1873250"/>
          <p14:tracePt t="27902" x="4251325" y="1873250"/>
          <p14:tracePt t="27910" x="4349750" y="1873250"/>
          <p14:tracePt t="27916" x="4433888" y="1893888"/>
          <p14:tracePt t="27924" x="4525963" y="1912938"/>
          <p14:tracePt t="27930" x="4591050" y="1925638"/>
          <p14:tracePt t="27937" x="4651375" y="1946275"/>
          <p14:tracePt t="27944" x="4710113" y="1958975"/>
          <p14:tracePt t="27952" x="4768850" y="1992313"/>
          <p14:tracePt t="27960" x="4800600" y="2011363"/>
          <p14:tracePt t="27971" x="4840288" y="2024063"/>
          <p14:tracePt t="27977" x="4867275" y="2038350"/>
          <p14:tracePt t="27985" x="4879975" y="2063750"/>
          <p14:tracePt t="27991" x="4905375" y="2076450"/>
          <p14:tracePt t="27996" x="4919663" y="2084388"/>
          <p14:tracePt t="28016" x="4957763" y="2155825"/>
          <p14:tracePt t="28022" x="4978400" y="2174875"/>
          <p14:tracePt t="28029" x="4984750" y="2189163"/>
          <p14:tracePt t="28036" x="4991100" y="2208213"/>
          <p14:tracePt t="28043" x="4991100" y="2220913"/>
          <p14:tracePt t="28050" x="4997450" y="2233613"/>
          <p14:tracePt t="28066" x="5003800" y="2247900"/>
          <p14:tracePt t="28079" x="5010150" y="2247900"/>
          <p14:tracePt t="28085" x="5010150" y="2254250"/>
          <p14:tracePt t="28092" x="5010150" y="2260600"/>
          <p14:tracePt t="28100" x="5018088" y="2266950"/>
          <p14:tracePt t="28115" x="5043488" y="2293938"/>
          <p14:tracePt t="28128" x="5083175" y="2325688"/>
          <p14:tracePt t="28135" x="5108575" y="2338388"/>
          <p14:tracePt t="28141" x="5135563" y="2365375"/>
          <p14:tracePt t="28149" x="5175250" y="2384425"/>
          <p14:tracePt t="28156" x="5187950" y="2390775"/>
          <p14:tracePt t="28164" x="5200650" y="2405063"/>
          <p14:tracePt t="28171" x="5213350" y="2417763"/>
          <p14:tracePt t="28177" x="5233988" y="2430463"/>
          <p14:tracePt t="28184" x="5240338" y="2436813"/>
          <p14:tracePt t="28198" x="5246688" y="2436813"/>
          <p14:tracePt t="28220" x="5246688" y="2444750"/>
          <p14:tracePt t="28227" x="5253038" y="2444750"/>
          <p14:tracePt t="28255" x="5253038" y="2451100"/>
          <p14:tracePt t="28262" x="5259388" y="2451100"/>
          <p14:tracePt t="28326" x="5265738" y="2451100"/>
          <p14:tracePt t="28332" x="5280025" y="2444750"/>
          <p14:tracePt t="28348" x="5280025" y="2436813"/>
          <p14:tracePt t="28358" x="5286375" y="2430463"/>
          <p14:tracePt t="28364" x="5292725" y="2424113"/>
          <p14:tracePt t="28371" x="5299075" y="2411413"/>
          <p14:tracePt t="28377" x="5299075" y="2405063"/>
          <p14:tracePt t="28393" x="5299075" y="2390775"/>
          <p14:tracePt t="28398" x="5305425" y="2384425"/>
          <p14:tracePt t="28404" x="5311775" y="2384425"/>
          <p14:tracePt t="28410" x="5311775" y="2365375"/>
          <p14:tracePt t="28424" x="5311775" y="2359025"/>
          <p14:tracePt t="28432" x="5311775" y="2352675"/>
          <p14:tracePt t="28439" x="5324475" y="2346325"/>
          <p14:tracePt t="28452" x="5332413" y="2332038"/>
          <p14:tracePt t="28459" x="5332413" y="2325688"/>
          <p14:tracePt t="28468" x="5332413" y="2319338"/>
          <p14:tracePt t="28474" x="5338763" y="2306638"/>
          <p14:tracePt t="28480" x="5338763" y="2300288"/>
          <p14:tracePt t="28488" x="5338763" y="2286000"/>
          <p14:tracePt t="28494" x="5338763" y="2273300"/>
          <p14:tracePt t="28502" x="5338763" y="2266950"/>
          <p14:tracePt t="28509" x="5338763" y="2254250"/>
          <p14:tracePt t="28516" x="5345113" y="2247900"/>
          <p14:tracePt t="28522" x="5345113" y="2241550"/>
          <p14:tracePt t="28536" x="5351463" y="2233613"/>
          <p14:tracePt t="28537" x="5351463" y="2227263"/>
          <p14:tracePt t="28552" x="5357813" y="2214563"/>
          <p14:tracePt t="28581" x="5357813" y="2208213"/>
          <p14:tracePt t="28608" x="5364163" y="2208213"/>
          <p14:tracePt t="28643" x="5370513" y="2201863"/>
          <p14:tracePt t="31896" x="5370513" y="2168525"/>
          <p14:tracePt t="31905" x="5370513" y="2109788"/>
          <p14:tracePt t="31912" x="5370513" y="2044700"/>
          <p14:tracePt t="31924" x="5378450" y="1933575"/>
          <p14:tracePt t="31931" x="5378450" y="1900238"/>
          <p14:tracePt t="31938" x="5378450" y="1847850"/>
          <p14:tracePt t="31952" x="5384800" y="1776413"/>
          <p14:tracePt t="31959" x="5384800" y="1749425"/>
          <p14:tracePt t="31966" x="5391150" y="1716088"/>
          <p14:tracePt t="31973" x="5391150" y="1690688"/>
          <p14:tracePt t="31980" x="5391150" y="1670050"/>
          <p14:tracePt t="31989" x="5397500" y="1651000"/>
          <p14:tracePt t="32003" x="5397500" y="1631950"/>
          <p14:tracePt t="32009" x="5403850" y="1611313"/>
          <p14:tracePt t="32016" x="5403850" y="1604963"/>
          <p14:tracePt t="32051" x="5403850" y="1598613"/>
          <p14:tracePt t="32094" x="5403850" y="1592263"/>
          <p14:tracePt t="32221" x="5397500" y="1592263"/>
          <p14:tracePt t="32242" x="5391150" y="1592263"/>
          <p14:tracePt t="32249" x="5384800" y="1592263"/>
          <p14:tracePt t="32277" x="5378450" y="1592263"/>
          <p14:tracePt t="32292" x="5370513" y="1592263"/>
          <p14:tracePt t="32312" x="5364163" y="1592263"/>
          <p14:tracePt t="32319" x="5357813" y="1598613"/>
          <p14:tracePt t="32326" x="5351463" y="1598613"/>
          <p14:tracePt t="32348" x="5338763" y="1604963"/>
          <p14:tracePt t="32355" x="5332413" y="1604963"/>
          <p14:tracePt t="32376" x="5324475" y="1611313"/>
          <p14:tracePt t="32383" x="5318125" y="1625600"/>
          <p14:tracePt t="32397" x="5311775" y="1625600"/>
          <p14:tracePt t="32412" x="5305425" y="1631950"/>
          <p14:tracePt t="32433" x="5299075" y="1638300"/>
          <p14:tracePt t="32447" x="5292725" y="1638300"/>
          <p14:tracePt t="32475" x="5286375" y="1644650"/>
          <p14:tracePt t="32512" x="5280025" y="1651000"/>
          <p14:tracePt t="34711" x="5227638" y="1617663"/>
          <p14:tracePt t="34718" x="5194300" y="1598613"/>
          <p14:tracePt t="34725" x="5160963" y="1579563"/>
          <p14:tracePt t="34733" x="5122863" y="1558925"/>
          <p14:tracePt t="34740" x="5089525" y="1539875"/>
          <p14:tracePt t="34748" x="5037138" y="1506538"/>
          <p14:tracePt t="34756" x="5010150" y="1493838"/>
          <p14:tracePt t="34763" x="4965700" y="1481138"/>
          <p14:tracePt t="34770" x="4926013" y="1468438"/>
          <p14:tracePt t="34776" x="4879975" y="1447800"/>
          <p14:tracePt t="34783" x="4840288" y="1428750"/>
          <p14:tracePt t="34790" x="4794250" y="1408113"/>
          <p14:tracePt t="34799" x="4735513" y="1395413"/>
          <p14:tracePt t="34812" x="4664075" y="1382713"/>
          <p14:tracePt t="34819" x="4624388" y="1355725"/>
          <p14:tracePt t="34826" x="4591050" y="1349375"/>
          <p14:tracePt t="34833" x="4559300" y="1343025"/>
          <p14:tracePt t="34840" x="4513263" y="1336675"/>
          <p14:tracePt t="34848" x="4473575" y="1330325"/>
          <p14:tracePt t="34856" x="4427538" y="1323975"/>
          <p14:tracePt t="34864" x="4402138" y="1323975"/>
          <p14:tracePt t="34870" x="4362450" y="1323975"/>
          <p14:tracePt t="34876" x="4329113" y="1317625"/>
          <p14:tracePt t="34882" x="4283075" y="1317625"/>
          <p14:tracePt t="34892" x="4244975" y="1317625"/>
          <p14:tracePt t="34897" x="4211638" y="1317625"/>
          <p14:tracePt t="34909" x="4113213" y="1323975"/>
          <p14:tracePt t="34916" x="4067175" y="1330325"/>
          <p14:tracePt t="34923" x="4021138" y="1349375"/>
          <p14:tracePt t="34930" x="3962400" y="1355725"/>
          <p14:tracePt t="34939" x="3916363" y="1376363"/>
          <p14:tracePt t="34947" x="3857625" y="1395413"/>
          <p14:tracePt t="34954" x="3792538" y="1416050"/>
          <p14:tracePt t="34960" x="3733800" y="1435100"/>
          <p14:tracePt t="34973" x="3536950" y="1493838"/>
          <p14:tracePt t="34981" x="3459163" y="1520825"/>
          <p14:tracePt t="34989" x="3379788" y="1558925"/>
          <p14:tracePt t="34996" x="3302000" y="1585913"/>
          <p14:tracePt t="35003" x="3209925" y="1611313"/>
          <p14:tracePt t="35010" x="3130550" y="1644650"/>
          <p14:tracePt t="35016" x="3065463" y="1677988"/>
          <p14:tracePt t="35023" x="2979738" y="1716088"/>
          <p14:tracePt t="35032" x="2901950" y="1743075"/>
          <p14:tracePt t="35040" x="2836863" y="1776413"/>
          <p14:tracePt t="35052" x="2646363" y="1881188"/>
          <p14:tracePt t="35058" x="2587625" y="1925638"/>
          <p14:tracePt t="35064" x="2528888" y="1965325"/>
          <p14:tracePt t="35071" x="2476500" y="2011363"/>
          <p14:tracePt t="35080" x="2436813" y="2038350"/>
          <p14:tracePt t="35087" x="2397125" y="2084388"/>
          <p14:tracePt t="35094" x="2357438" y="2109788"/>
          <p14:tracePt t="35100" x="2332038" y="2143125"/>
          <p14:tracePt t="35114" x="2252663" y="2233613"/>
          <p14:tracePt t="35123" x="2227263" y="2286000"/>
          <p14:tracePt t="35131" x="2206625" y="2332038"/>
          <p14:tracePt t="35146" x="2168525" y="2398713"/>
          <p14:tracePt t="35152" x="2162175" y="2436813"/>
          <p14:tracePt t="35159" x="2141538" y="2463800"/>
          <p14:tracePt t="35167" x="2135188" y="2497138"/>
          <p14:tracePt t="35176" x="2135188" y="2516188"/>
          <p14:tracePt t="35177" x="2128838" y="2535238"/>
          <p14:tracePt t="35186" x="2128838" y="2555875"/>
          <p14:tracePt t="35194" x="2128838" y="2568575"/>
          <p14:tracePt t="35200" x="2122488" y="2587625"/>
          <p14:tracePt t="35213" x="2122488" y="2601913"/>
          <p14:tracePt t="35222" x="2122488" y="2614613"/>
          <p14:tracePt t="35236" x="2122488" y="2627313"/>
          <p14:tracePt t="35243" x="2128838" y="2640013"/>
          <p14:tracePt t="35255" x="2128838" y="2660650"/>
          <p14:tracePt t="35271" x="2141538" y="2667000"/>
          <p14:tracePt t="35277" x="2147888" y="2679700"/>
          <p14:tracePt t="35290" x="2154238" y="2686050"/>
          <p14:tracePt t="35304" x="2162175" y="2692400"/>
          <p14:tracePt t="35313" x="2168525" y="2698750"/>
          <p14:tracePt t="35322" x="2174875" y="2698750"/>
          <p14:tracePt t="35328" x="2181225" y="2713038"/>
          <p14:tracePt t="35334" x="2200275" y="2713038"/>
          <p14:tracePt t="35340" x="2206625" y="2713038"/>
          <p14:tracePt t="35346" x="2220913" y="2706688"/>
          <p14:tracePt t="35354" x="2233613" y="2706688"/>
          <p14:tracePt t="35361" x="2252663" y="2698750"/>
          <p14:tracePt t="35376" x="2279650" y="2692400"/>
          <p14:tracePt t="35382" x="2292350" y="2686050"/>
          <p14:tracePt t="35389" x="2292350" y="2679700"/>
          <p14:tracePt t="35396" x="2312988" y="2679700"/>
          <p14:tracePt t="35403" x="2312988" y="2673350"/>
          <p14:tracePt t="35410" x="2319338" y="2667000"/>
          <p14:tracePt t="35417" x="2332038" y="2660650"/>
          <p14:tracePt t="35439" x="2338388" y="2646363"/>
          <p14:tracePt t="35452" x="2344738" y="2646363"/>
          <p14:tracePt t="35461" x="2344738" y="2640013"/>
          <p14:tracePt t="35473" x="2351088" y="2633663"/>
          <p14:tracePt t="35508" x="2351088" y="2627313"/>
          <p14:tracePt t="35531" x="2351088" y="2620963"/>
          <p14:tracePt t="35572" x="2351088" y="2614613"/>
          <p14:tracePt t="35593" x="2351088" y="2608263"/>
          <p14:tracePt t="35622" x="2351088" y="2601913"/>
          <p14:tracePt t="35636" x="2351088" y="2593975"/>
          <p14:tracePt t="35658" x="2351088" y="2587625"/>
          <p14:tracePt t="35686" x="2344738" y="2587625"/>
          <p14:tracePt t="35693" x="2344738" y="2581275"/>
          <p14:tracePt t="35707" x="2344738" y="2574925"/>
          <p14:tracePt t="35713" x="2338388" y="2568575"/>
          <p14:tracePt t="35728" x="2332038" y="2568575"/>
          <p14:tracePt t="35744" x="2332038" y="2562225"/>
          <p14:tracePt t="35756" x="2325688" y="2555875"/>
          <p14:tracePt t="35798" x="2325688" y="2549525"/>
          <p14:tracePt t="35978" x="2332038" y="2549525"/>
          <p14:tracePt t="36010" x="2338388" y="2549525"/>
          <p14:tracePt t="36028" x="2344738" y="2549525"/>
          <p14:tracePt t="36035" x="2357438" y="2555875"/>
          <p14:tracePt t="36045" x="2365375" y="2555875"/>
          <p14:tracePt t="36052" x="2371725" y="2562225"/>
          <p14:tracePt t="36081" x="2378075" y="2568575"/>
          <p14:tracePt t="36095" x="2384425" y="2568575"/>
          <p14:tracePt t="36109" x="2390775" y="2568575"/>
          <p14:tracePt t="36122" x="2403475" y="2568575"/>
          <p14:tracePt t="36137" x="2409825" y="2574925"/>
          <p14:tracePt t="36144" x="2417763" y="2581275"/>
          <p14:tracePt t="36151" x="2424113" y="2581275"/>
          <p14:tracePt t="36175" x="2436813" y="2587625"/>
          <p14:tracePt t="36181" x="2455863" y="2587625"/>
          <p14:tracePt t="36188" x="2470150" y="2593975"/>
          <p14:tracePt t="36195" x="2476500" y="2608263"/>
          <p14:tracePt t="36202" x="2482850" y="2608263"/>
          <p14:tracePt t="36209" x="2501900" y="2614613"/>
          <p14:tracePt t="36217" x="2514600" y="2620963"/>
          <p14:tracePt t="36224" x="2535238" y="2633663"/>
          <p14:tracePt t="36230" x="2547938" y="2640013"/>
          <p14:tracePt t="36237" x="2547938" y="2646363"/>
          <p14:tracePt t="36243" x="2574925" y="2646363"/>
          <p14:tracePt t="36250" x="2587625" y="2660650"/>
          <p14:tracePt t="36257" x="2593975" y="2667000"/>
          <p14:tracePt t="36267" x="2600325" y="2673350"/>
          <p14:tracePt t="36281" x="2613025" y="2673350"/>
          <p14:tracePt t="36286" x="2627313" y="2679700"/>
          <p14:tracePt t="36293" x="2633663" y="2686050"/>
          <p14:tracePt t="36301" x="2640013" y="2686050"/>
          <p14:tracePt t="36313" x="2659063" y="2698750"/>
          <p14:tracePt t="36320" x="2665413" y="2725738"/>
          <p14:tracePt t="36328" x="2679700" y="2732088"/>
          <p14:tracePt t="36335" x="2698750" y="2744788"/>
          <p14:tracePt t="36341" x="2705100" y="2752725"/>
          <p14:tracePt t="36349" x="2711450" y="2765425"/>
          <p14:tracePt t="36364" x="2724150" y="2797175"/>
          <p14:tracePt t="36370" x="2738438" y="2797175"/>
          <p14:tracePt t="36377" x="2744788" y="2805113"/>
          <p14:tracePt t="36384" x="2744788" y="2817813"/>
          <p14:tracePt t="36391" x="2757488" y="2824163"/>
          <p14:tracePt t="36407" x="2770188" y="2836863"/>
          <p14:tracePt t="36413" x="2776538" y="2843213"/>
          <p14:tracePt t="36420" x="2797175" y="2857500"/>
          <p14:tracePt t="36427" x="2809875" y="2863850"/>
          <p14:tracePt t="36440" x="2862263" y="2895600"/>
          <p14:tracePt t="36448" x="2889250" y="2922588"/>
          <p14:tracePt t="36456" x="2914650" y="2935288"/>
          <p14:tracePt t="36469" x="2973388" y="2974975"/>
          <p14:tracePt t="36476" x="3013075" y="3000375"/>
          <p14:tracePt t="36483" x="3032125" y="3021013"/>
          <p14:tracePt t="36492" x="3052763" y="3033713"/>
          <p14:tracePt t="36499" x="3078163" y="3059113"/>
          <p14:tracePt t="36506" x="3098800" y="3073400"/>
          <p14:tracePt t="36518" x="3170238" y="3119438"/>
          <p14:tracePt t="36526" x="3189288" y="3138488"/>
          <p14:tracePt t="36533" x="3216275" y="3151188"/>
          <p14:tracePt t="36546" x="3281363" y="3197225"/>
          <p14:tracePt t="36553" x="3321050" y="3217863"/>
          <p14:tracePt t="36560" x="3346450" y="3230563"/>
          <p14:tracePt t="36568" x="3386138" y="3262313"/>
          <p14:tracePt t="36574" x="3406775" y="3276600"/>
          <p14:tracePt t="36582" x="3432175" y="3295650"/>
          <p14:tracePt t="36597" x="3471863" y="3328988"/>
          <p14:tracePt t="36603" x="3563938" y="3381375"/>
          <p14:tracePt t="36617" x="3641725" y="3446463"/>
          <p14:tracePt t="36624" x="3668713" y="3465513"/>
          <p14:tracePt t="36632" x="3700463" y="3498850"/>
          <p14:tracePt t="36639" x="3721100" y="3505200"/>
          <p14:tracePt t="36646" x="3746500" y="3532188"/>
          <p14:tracePt t="36653" x="3773488" y="3551238"/>
          <p14:tracePt t="36660" x="3792538" y="3570288"/>
          <p14:tracePt t="36667" x="3805238" y="3590925"/>
          <p14:tracePt t="36675" x="3825875" y="3597275"/>
          <p14:tracePt t="36688" x="3857625" y="3630613"/>
          <p14:tracePt t="36695" x="3863975" y="3643313"/>
          <p14:tracePt t="36702" x="3884613" y="3656013"/>
          <p14:tracePt t="36723" x="3930650" y="3702050"/>
          <p14:tracePt t="36744" x="3968750" y="3727450"/>
          <p14:tracePt t="36751" x="3983038" y="3741738"/>
          <p14:tracePt t="36759" x="3995738" y="3748088"/>
          <p14:tracePt t="36766" x="3995738" y="3767138"/>
          <p14:tracePt t="36774" x="4008438" y="3781425"/>
          <p14:tracePt t="36781" x="4021138" y="3781425"/>
          <p14:tracePt t="36788" x="4041775" y="3800475"/>
          <p14:tracePt t="36795" x="4048125" y="3806825"/>
          <p14:tracePt t="36802" x="4048125" y="3819525"/>
          <p14:tracePt t="36809" x="4054475" y="3825875"/>
          <p14:tracePt t="36817" x="4060825" y="3833813"/>
          <p14:tracePt t="36831" x="4067175" y="3846513"/>
          <p14:tracePt t="36838" x="4073525" y="3852863"/>
          <p14:tracePt t="36844" x="4081463" y="3852863"/>
          <p14:tracePt t="36851" x="4087813" y="3859213"/>
          <p14:tracePt t="36859" x="4094163" y="3865563"/>
          <p14:tracePt t="36867" x="4100513" y="3871913"/>
          <p14:tracePt t="36874" x="4106863" y="3878263"/>
          <p14:tracePt t="36885" x="4113213" y="3886200"/>
          <p14:tracePt t="36892" x="4119563" y="3892550"/>
          <p14:tracePt t="36906" x="4125913" y="3898900"/>
          <p14:tracePt t="36921" x="4140200" y="3898900"/>
          <p14:tracePt t="36928" x="4146550" y="3898900"/>
          <p14:tracePt t="36935" x="4146550" y="3905250"/>
          <p14:tracePt t="36949" x="4152900" y="3911600"/>
          <p14:tracePt t="36965" x="4159250" y="3917950"/>
          <p14:tracePt t="36976" x="4165600" y="3924300"/>
          <p14:tracePt t="36984" x="4171950" y="3924300"/>
          <p14:tracePt t="36991" x="4178300" y="3930650"/>
          <p14:tracePt t="37005" x="4192588" y="3938588"/>
          <p14:tracePt t="37015" x="4198938" y="3938588"/>
          <p14:tracePt t="37030" x="4205288" y="3944938"/>
          <p14:tracePt t="37037" x="4211638" y="3951288"/>
          <p14:tracePt t="37045" x="4217988" y="3951288"/>
          <p14:tracePt t="37059" x="4224338" y="3957638"/>
          <p14:tracePt t="37066" x="4238625" y="3970338"/>
          <p14:tracePt t="37073" x="4238625" y="3976688"/>
          <p14:tracePt t="37089" x="4270375" y="3990975"/>
          <p14:tracePt t="37098" x="4283075" y="4003675"/>
          <p14:tracePt t="37112" x="4303713" y="4016375"/>
          <p14:tracePt t="37119" x="4316413" y="4029075"/>
          <p14:tracePt t="37127" x="4322763" y="4035425"/>
          <p14:tracePt t="37134" x="4329113" y="4049713"/>
          <p14:tracePt t="37142" x="4335463" y="4049713"/>
          <p14:tracePt t="37155" x="4356100" y="4068763"/>
          <p14:tracePt t="37161" x="4362450" y="4081463"/>
          <p14:tracePt t="37168" x="4375150" y="4095750"/>
          <p14:tracePt t="37175" x="4381500" y="4102100"/>
          <p14:tracePt t="37182" x="4387850" y="4114800"/>
          <p14:tracePt t="37192" x="4408488" y="4121150"/>
          <p14:tracePt t="37208" x="4427538" y="4148138"/>
          <p14:tracePt t="37219" x="4454525" y="4167188"/>
          <p14:tracePt t="37227" x="4473575" y="4179888"/>
          <p14:tracePt t="37236" x="4492625" y="4200525"/>
          <p14:tracePt t="37251" x="4532313" y="4225925"/>
          <p14:tracePt t="37259" x="4584700" y="4278313"/>
          <p14:tracePt t="37266" x="4618038" y="4298950"/>
          <p14:tracePt t="37273" x="4630738" y="4311650"/>
          <p14:tracePt t="37281" x="4651375" y="4330700"/>
          <p14:tracePt t="37297" x="4695825" y="4376738"/>
          <p14:tracePt t="37304" x="4703763" y="4389438"/>
          <p14:tracePt t="37310" x="4735513" y="4416425"/>
          <p14:tracePt t="37317" x="4741863" y="4429125"/>
          <p14:tracePt t="37324" x="4748213" y="4435475"/>
          <p14:tracePt t="37333" x="4762500" y="4448175"/>
          <p14:tracePt t="37341" x="4768850" y="4468813"/>
          <p14:tracePt t="37348" x="4781550" y="4481513"/>
          <p14:tracePt t="37355" x="4787900" y="4487863"/>
          <p14:tracePt t="37362" x="4794250" y="4494213"/>
          <p14:tracePt t="37368" x="4800600" y="4502150"/>
          <p14:tracePt t="37375" x="4808538" y="4514850"/>
          <p14:tracePt t="37383" x="4821238" y="4521200"/>
          <p14:tracePt t="37392" x="4827588" y="4533900"/>
          <p14:tracePt t="37393" x="4840288" y="4540250"/>
          <p14:tracePt t="37401" x="4860925" y="4546600"/>
          <p14:tracePt t="37408" x="4873625" y="4554538"/>
          <p14:tracePt t="37417" x="4879975" y="4560888"/>
          <p14:tracePt t="37424" x="4892675" y="4567238"/>
          <p14:tracePt t="37431" x="4905375" y="4579938"/>
          <p14:tracePt t="37443" x="4945063" y="4592638"/>
          <p14:tracePt t="37451" x="4951413" y="4598988"/>
          <p14:tracePt t="37457" x="4957763" y="4606925"/>
          <p14:tracePt t="37466" x="4965700" y="4613275"/>
          <p14:tracePt t="37474" x="4978400" y="4613275"/>
          <p14:tracePt t="37481" x="4984750" y="4613275"/>
          <p14:tracePt t="37488" x="4984750" y="4619625"/>
          <p14:tracePt t="37494" x="4997450" y="4625975"/>
          <p14:tracePt t="37501" x="5003800" y="4625975"/>
          <p14:tracePt t="37508" x="5010150" y="4638675"/>
          <p14:tracePt t="37517" x="5018088" y="4645025"/>
          <p14:tracePt t="37525" x="5030788" y="4651375"/>
          <p14:tracePt t="37533" x="5037138" y="4659313"/>
          <p14:tracePt t="37540" x="5049838" y="4665663"/>
          <p14:tracePt t="37541" x="5056188" y="4672013"/>
          <p14:tracePt t="37549" x="5062538" y="4678363"/>
          <p14:tracePt t="37557" x="5070475" y="4691063"/>
          <p14:tracePt t="37565" x="5083175" y="4697413"/>
          <p14:tracePt t="37580" x="5095875" y="4711700"/>
          <p14:tracePt t="37587" x="5102225" y="4711700"/>
          <p14:tracePt t="37593" x="5108575" y="4724400"/>
          <p14:tracePt t="37600" x="5108575" y="4730750"/>
          <p14:tracePt t="37607" x="5114925" y="4737100"/>
          <p14:tracePt t="37615" x="5114925" y="4743450"/>
          <p14:tracePt t="37622" x="5122863" y="4749800"/>
          <p14:tracePt t="37654" x="5148263" y="4770438"/>
          <p14:tracePt t="37663" x="5148263" y="4776788"/>
          <p14:tracePt t="37672" x="5154613" y="4776788"/>
          <p14:tracePt t="37679" x="5167313" y="4789488"/>
          <p14:tracePt t="37685" x="5167313" y="4795838"/>
          <p14:tracePt t="37692" x="5187950" y="4802188"/>
          <p14:tracePt t="37704" x="5194300" y="4802188"/>
          <p14:tracePt t="37711" x="5207000" y="4810125"/>
          <p14:tracePt t="37732" x="5213350" y="4816475"/>
          <p14:tracePt t="37767" x="5219700" y="4816475"/>
          <p14:tracePt t="37802" x="5227638" y="4816475"/>
          <p14:tracePt t="37838" x="5233988" y="4816475"/>
          <p14:tracePt t="38304" x="5227638" y="4743450"/>
          <p14:tracePt t="38314" x="5194300" y="4619625"/>
          <p14:tracePt t="38322" x="5135563" y="4456113"/>
          <p14:tracePt t="38329" x="5089525" y="4278313"/>
          <p14:tracePt t="38336" x="5010150" y="4068763"/>
          <p14:tracePt t="38344" x="4957763" y="3833813"/>
          <p14:tracePt t="38351" x="4905375" y="3551238"/>
          <p14:tracePt t="38360" x="4794250" y="3046413"/>
          <p14:tracePt t="38374" x="4756150" y="2587625"/>
          <p14:tracePt t="38381" x="4729163" y="2352675"/>
          <p14:tracePt t="38389" x="4748213" y="2162175"/>
          <p14:tracePt t="38395" x="4762500" y="1978025"/>
          <p14:tracePt t="38404" x="4794250" y="1808163"/>
          <p14:tracePt t="38412" x="4814888" y="1684338"/>
          <p14:tracePt t="38419" x="4860925" y="1579563"/>
          <p14:tracePt t="38426" x="4899025" y="1468438"/>
          <p14:tracePt t="38432" x="4926013" y="1376363"/>
          <p14:tracePt t="38440" x="4972050" y="1296988"/>
          <p14:tracePt t="38447" x="5003800" y="1225550"/>
          <p14:tracePt t="38457" x="5049838" y="1152525"/>
          <p14:tracePt t="38470" x="5114925" y="1055688"/>
          <p14:tracePt t="38477" x="5154613" y="1009650"/>
          <p14:tracePt t="38485" x="5213350" y="982663"/>
          <p14:tracePt t="38492" x="5253038" y="957263"/>
          <p14:tracePt t="38500" x="5318125" y="949325"/>
          <p14:tracePt t="38508" x="5410200" y="930275"/>
          <p14:tracePt t="38516" x="5468938" y="936625"/>
          <p14:tracePt t="38529" x="5594350" y="957263"/>
          <p14:tracePt t="38536" x="5653088" y="976313"/>
          <p14:tracePt t="38544" x="5684838" y="989013"/>
          <p14:tracePt t="38553" x="5730875" y="995363"/>
          <p14:tracePt t="38563" x="5783263" y="1028700"/>
          <p14:tracePt t="38572" x="5829300" y="1055688"/>
          <p14:tracePt t="38580" x="5856288" y="1062038"/>
          <p14:tracePt t="38588" x="5862638" y="1074738"/>
          <p14:tracePt t="38596" x="5868988" y="1087438"/>
          <p14:tracePt t="38605" x="5888038" y="1100138"/>
          <p14:tracePt t="38613" x="5894388" y="1114425"/>
          <p14:tracePt t="38614" x="5908675" y="1127125"/>
          <p14:tracePt t="38628" x="5908675" y="1139825"/>
          <p14:tracePt t="38636" x="5908675" y="1152525"/>
          <p14:tracePt t="38651" x="5915025" y="1160463"/>
          <p14:tracePt t="38658" x="5915025" y="1166813"/>
          <p14:tracePt t="38671" x="5921375" y="1173163"/>
          <p14:tracePt t="38678" x="5921375" y="1179513"/>
          <p14:tracePt t="38686" x="5921375" y="1192213"/>
          <p14:tracePt t="38695" x="5921375" y="1198563"/>
          <p14:tracePt t="38702" x="5927725" y="1204913"/>
          <p14:tracePt t="38713" x="5927725" y="1212850"/>
          <p14:tracePt t="38719" x="5927725" y="1219200"/>
          <p14:tracePt t="38995" x="5999163" y="1204913"/>
          <p14:tracePt t="39003" x="6111875" y="1185863"/>
          <p14:tracePt t="39009" x="6235700" y="1152525"/>
          <p14:tracePt t="39019" x="6380163" y="1100138"/>
          <p14:tracePt t="39032" x="6694488" y="1016000"/>
          <p14:tracePt t="39038" x="6824663" y="969963"/>
          <p14:tracePt t="39046" x="7002463" y="936625"/>
          <p14:tracePt t="39054" x="7159625" y="890588"/>
          <p14:tracePt t="39062" x="7283450" y="871538"/>
          <p14:tracePt t="39070" x="7427913" y="852488"/>
          <p14:tracePt t="39078" x="7572375" y="838200"/>
          <p14:tracePt t="39085" x="7708900" y="831850"/>
          <p14:tracePt t="39092" x="7827963" y="831850"/>
          <p14:tracePt t="39099" x="7951788" y="831850"/>
          <p14:tracePt t="39106" x="8056563" y="831850"/>
          <p14:tracePt t="39115" x="8278813" y="865188"/>
          <p14:tracePt t="39123" x="8370888" y="877888"/>
          <p14:tracePt t="39131" x="8423275" y="884238"/>
          <p14:tracePt t="39138" x="8488363" y="896938"/>
          <p14:tracePt t="39146" x="8540750" y="911225"/>
          <p14:tracePt t="39153" x="8574088" y="917575"/>
          <p14:tracePt t="39162" x="8601075" y="923925"/>
          <p14:tracePt t="39169" x="8620125" y="930275"/>
          <p14:tracePt t="39178" x="8626475" y="930275"/>
          <p14:tracePt t="39185" x="8626475" y="936625"/>
          <p14:tracePt t="39192" x="8632825" y="936625"/>
          <p14:tracePt t="39214" x="8639175" y="942975"/>
          <p14:tracePt t="39221" x="8639175" y="949325"/>
          <p14:tracePt t="39228" x="8639175" y="969963"/>
          <p14:tracePt t="39242" x="8639175" y="982663"/>
          <p14:tracePt t="39250" x="8632825" y="982663"/>
          <p14:tracePt t="39259" x="8632825" y="989013"/>
          <p14:tracePt t="39266" x="8626475" y="995363"/>
          <p14:tracePt t="39277" x="8626475" y="1001713"/>
          <p14:tracePt t="39308" x="8620125" y="1001713"/>
          <p14:tracePt t="39319" x="8620125" y="1016000"/>
          <p14:tracePt t="39364" x="8620125" y="1022350"/>
          <p14:tracePt t="39525" x="8613775" y="1022350"/>
          <p14:tracePt t="39559" x="8601075" y="1022350"/>
          <p14:tracePt t="39566" x="8593138" y="1035050"/>
          <p14:tracePt t="39573" x="8580438" y="1041400"/>
          <p14:tracePt t="39581" x="8567738" y="1055688"/>
          <p14:tracePt t="39588" x="8555038" y="1062038"/>
          <p14:tracePt t="39597" x="8515350" y="1087438"/>
          <p14:tracePt t="39604" x="8502650" y="1100138"/>
          <p14:tracePt t="39611" x="8462963" y="1120775"/>
          <p14:tracePt t="39618" x="8423275" y="1152525"/>
          <p14:tracePt t="39630" x="8337550" y="1198563"/>
          <p14:tracePt t="39647" x="8232775" y="1257300"/>
          <p14:tracePt t="39654" x="8180388" y="1277938"/>
          <p14:tracePt t="39662" x="8115300" y="1317625"/>
          <p14:tracePt t="39669" x="8056563" y="1330325"/>
          <p14:tracePt t="39677" x="7997825" y="1349375"/>
          <p14:tracePt t="39685" x="7939088" y="1362075"/>
          <p14:tracePt t="39686" x="7880350" y="1389063"/>
          <p14:tracePt t="39694" x="7834313" y="1395413"/>
          <p14:tracePt t="39708" x="7696200" y="1416050"/>
          <p14:tracePt t="39715" x="7670800" y="1416050"/>
          <p14:tracePt t="39726" x="7631113" y="1422400"/>
          <p14:tracePt t="39735" x="7604125" y="1422400"/>
          <p14:tracePt t="39743" x="7591425" y="1422400"/>
          <p14:tracePt t="39750" x="7585075" y="1422400"/>
          <p14:tracePt t="39757" x="7578725" y="1422400"/>
          <p14:tracePt t="39793" x="7578725" y="1435100"/>
          <p14:tracePt t="39800" x="7591425" y="1447800"/>
          <p14:tracePt t="39807" x="7597775" y="1468438"/>
          <p14:tracePt t="39814" x="7610475" y="1481138"/>
          <p14:tracePt t="39830" x="7664450" y="1533525"/>
          <p14:tracePt t="39837" x="7683500" y="1552575"/>
          <p14:tracePt t="39845" x="7716838" y="1573213"/>
          <p14:tracePt t="39863" x="7821613" y="1684338"/>
          <p14:tracePt t="39872" x="7834313" y="1716088"/>
          <p14:tracePt t="39881" x="7853363" y="1724025"/>
          <p14:tracePt t="39888" x="7866063" y="1743075"/>
          <p14:tracePt t="39896" x="7893050" y="1776413"/>
          <p14:tracePt t="39903" x="7899400" y="1789113"/>
          <p14:tracePt t="39913" x="7918450" y="1814513"/>
          <p14:tracePt t="39927" x="7932738" y="1835150"/>
          <p14:tracePt t="39934" x="7932738" y="1841500"/>
          <p14:tracePt t="39942" x="7939088" y="1841500"/>
          <p14:tracePt t="39949" x="7939088" y="1847850"/>
          <p14:tracePt t="39957" x="7951788" y="1847850"/>
          <p14:tracePt t="39964" x="7951788" y="1854200"/>
          <p14:tracePt t="39976" x="7958138" y="1860550"/>
          <p14:tracePt t="39984" x="7964488" y="1860550"/>
          <p14:tracePt t="39991" x="7964488" y="1866900"/>
          <p14:tracePt t="40010" x="7970838" y="1866900"/>
          <p14:tracePt t="40016" x="7970838" y="1873250"/>
          <p14:tracePt t="40023" x="7978775" y="1873250"/>
          <p14:tracePt t="40032" x="7985125" y="1873250"/>
          <p14:tracePt t="40067" x="7997825" y="1873250"/>
          <p14:tracePt t="40096" x="8004175" y="1873250"/>
          <p14:tracePt t="40166" x="8010525" y="1873250"/>
          <p14:tracePt t="40180" x="8010525" y="1866900"/>
          <p14:tracePt t="40231" x="8010525" y="1860550"/>
          <p14:tracePt t="40272" x="8010525" y="1854200"/>
          <p14:tracePt t="40298" x="8004175" y="1835150"/>
          <p14:tracePt t="40304" x="7991475" y="1828800"/>
          <p14:tracePt t="40313" x="7978775" y="1820863"/>
          <p14:tracePt t="41175" x="8023225" y="1820863"/>
          <p14:tracePt t="41190" x="8154988" y="1820863"/>
          <p14:tracePt t="41196" x="8188325" y="1820863"/>
          <p14:tracePt t="41203" x="8232775" y="1820863"/>
          <p14:tracePt t="41213" x="8266113" y="1820863"/>
          <p14:tracePt t="41222" x="8312150" y="1820863"/>
          <p14:tracePt t="41230" x="8337550" y="1820863"/>
          <p14:tracePt t="41237" x="8370888" y="1820863"/>
          <p14:tracePt t="41244" x="8397875" y="1820863"/>
          <p14:tracePt t="41251" x="8416925" y="1820863"/>
          <p14:tracePt t="41259" x="8435975" y="1820863"/>
          <p14:tracePt t="41260" x="8456613" y="1814513"/>
          <p14:tracePt t="41268" x="8462963" y="1814513"/>
          <p14:tracePt t="41275" x="8488363" y="1808163"/>
          <p14:tracePt t="41282" x="8502650" y="1808163"/>
          <p14:tracePt t="41290" x="8515350" y="1801813"/>
          <p14:tracePt t="41302" x="8521700" y="1801813"/>
          <p14:tracePt t="41316" x="8528050" y="1801813"/>
          <p14:tracePt t="41323" x="8534400" y="1801813"/>
          <p14:tracePt t="41345" x="8540750" y="1801813"/>
          <p14:tracePt t="41380" x="8548688" y="1801813"/>
          <p14:tracePt t="41748" x="8509000" y="1789113"/>
          <p14:tracePt t="41755" x="8456613" y="1782763"/>
          <p14:tracePt t="41768" x="8312150" y="1749425"/>
          <p14:tracePt t="41779" x="8253413" y="1736725"/>
          <p14:tracePt t="41789" x="8180388" y="1716088"/>
          <p14:tracePt t="41798" x="8167688" y="1716088"/>
          <p14:tracePt t="41805" x="8142288" y="1709738"/>
          <p14:tracePt t="41813" x="8121650" y="1709738"/>
          <p14:tracePt t="41829" x="8102600" y="1709738"/>
          <p14:tracePt t="41836" x="8083550" y="1709738"/>
          <p14:tracePt t="41845" x="8075613" y="1709738"/>
          <p14:tracePt t="41853" x="8069263" y="1709738"/>
          <p14:tracePt t="41860" x="8062913" y="1709738"/>
          <p14:tracePt t="41889" x="8056563" y="1709738"/>
          <p14:tracePt t="41903" x="8050213" y="1709738"/>
          <p14:tracePt t="41927" x="8050213" y="1724025"/>
          <p14:tracePt t="41945" x="8037513" y="1730375"/>
          <p14:tracePt t="41954" x="8031163" y="1736725"/>
          <p14:tracePt t="41968" x="8031163" y="1743075"/>
          <p14:tracePt t="41975" x="8031163" y="1755775"/>
          <p14:tracePt t="41982" x="8023225" y="1762125"/>
          <p14:tracePt t="42001" x="8016875" y="1808163"/>
          <p14:tracePt t="42011" x="8016875" y="1828800"/>
          <p14:tracePt t="42019" x="8010525" y="1841500"/>
          <p14:tracePt t="42027" x="8010525" y="1860550"/>
          <p14:tracePt t="42034" x="8010525" y="1873250"/>
          <p14:tracePt t="42043" x="8004175" y="1912938"/>
          <p14:tracePt t="42052" x="8004175" y="1933575"/>
          <p14:tracePt t="42067" x="8004175" y="1978025"/>
          <p14:tracePt t="42074" x="8004175" y="2005013"/>
          <p14:tracePt t="42080" x="8004175" y="2017713"/>
          <p14:tracePt t="42088" x="8004175" y="2030413"/>
          <p14:tracePt t="42095" x="8004175" y="2051050"/>
          <p14:tracePt t="42102" x="7997825" y="2070100"/>
          <p14:tracePt t="42110" x="7997825" y="2084388"/>
          <p14:tracePt t="42118" x="7997825" y="2090738"/>
          <p14:tracePt t="42126" x="7997825" y="2103438"/>
          <p14:tracePt t="42135" x="7991475" y="2122488"/>
          <p14:tracePt t="42157" x="7991475" y="2128838"/>
          <p14:tracePt t="42263" x="7997825" y="2136775"/>
          <p14:tracePt t="42276" x="8004175" y="2143125"/>
          <p14:tracePt t="42284" x="8010525" y="2143125"/>
          <p14:tracePt t="42299" x="8016875" y="2168525"/>
          <p14:tracePt t="42307" x="8037513" y="2174875"/>
          <p14:tracePt t="42314" x="8043863" y="2181225"/>
          <p14:tracePt t="42322" x="8043863" y="2201863"/>
          <p14:tracePt t="42328" x="8050213" y="2208213"/>
          <p14:tracePt t="42336" x="8050213" y="2227263"/>
          <p14:tracePt t="42346" x="8050213" y="2241550"/>
          <p14:tracePt t="42359" x="8050213" y="2254250"/>
          <p14:tracePt t="42366" x="8050213" y="2279650"/>
          <p14:tracePt t="42375" x="8050213" y="2300288"/>
          <p14:tracePt t="42384" x="8050213" y="2306638"/>
          <p14:tracePt t="42392" x="8050213" y="2319338"/>
          <p14:tracePt t="42398" x="8050213" y="2338388"/>
          <p14:tracePt t="42410" x="8050213" y="2352675"/>
          <p14:tracePt t="42418" x="8050213" y="2359025"/>
          <p14:tracePt t="42425" x="8043863" y="2365375"/>
          <p14:tracePt t="42440" x="8043863" y="2378075"/>
          <p14:tracePt t="42448" x="8043863" y="2384425"/>
          <p14:tracePt t="42455" x="8043863" y="2390775"/>
          <p14:tracePt t="42462" x="8037513" y="2398713"/>
          <p14:tracePt t="42523" x="8037513" y="2405063"/>
          <p14:tracePt t="42559" x="8037513" y="2411413"/>
          <p14:tracePt t="42735" x="8037513" y="2417763"/>
          <p14:tracePt t="42743" x="8037513" y="2424113"/>
          <p14:tracePt t="42751" x="8043863" y="2436813"/>
          <p14:tracePt t="42767" x="8050213" y="2451100"/>
          <p14:tracePt t="42775" x="8050213" y="2457450"/>
          <p14:tracePt t="42782" x="8050213" y="2470150"/>
          <p14:tracePt t="42789" x="8056563" y="2489200"/>
          <p14:tracePt t="42796" x="8056563" y="2497138"/>
          <p14:tracePt t="42807" x="8062913" y="2522538"/>
          <p14:tracePt t="42817" x="8069263" y="2528888"/>
          <p14:tracePt t="42826" x="8075613" y="2568575"/>
          <p14:tracePt t="42834" x="8075613" y="2574925"/>
          <p14:tracePt t="42842" x="8075613" y="2587625"/>
          <p14:tracePt t="42850" x="8075613" y="2608263"/>
          <p14:tracePt t="42858" x="8075613" y="2614613"/>
          <p14:tracePt t="42865" x="8075613" y="2627313"/>
          <p14:tracePt t="42873" x="8075613" y="2633663"/>
          <p14:tracePt t="42879" x="8075613" y="2640013"/>
          <p14:tracePt t="42886" x="8069263" y="2654300"/>
          <p14:tracePt t="42894" x="8069263" y="2667000"/>
          <p14:tracePt t="42911" x="8069263" y="2686050"/>
          <p14:tracePt t="42918" x="8062913" y="2698750"/>
          <p14:tracePt t="42926" x="8062913" y="2713038"/>
          <p14:tracePt t="42933" x="8056563" y="2719388"/>
          <p14:tracePt t="42941" x="8056563" y="2725738"/>
          <p14:tracePt t="42948" x="8056563" y="2732088"/>
          <p14:tracePt t="42955" x="8056563" y="2738438"/>
          <p14:tracePt t="43010" x="8056563" y="2744788"/>
          <p14:tracePt t="43194" x="8056563" y="2752725"/>
          <p14:tracePt t="43202" x="8062913" y="2771775"/>
          <p14:tracePt t="43210" x="8075613" y="2784475"/>
          <p14:tracePt t="43217" x="8083550" y="2797175"/>
          <p14:tracePt t="43226" x="8096250" y="2824163"/>
          <p14:tracePt t="43238" x="8102600" y="2849563"/>
          <p14:tracePt t="43246" x="8102600" y="2870200"/>
          <p14:tracePt t="43254" x="8102600" y="2882900"/>
          <p14:tracePt t="43261" x="8108950" y="2901950"/>
          <p14:tracePt t="43270" x="8108950" y="2916238"/>
          <p14:tracePt t="43271" x="8108950" y="2935288"/>
          <p14:tracePt t="43289" x="8108950" y="2968625"/>
          <p14:tracePt t="43296" x="8108950" y="2981325"/>
          <p14:tracePt t="43303" x="8108950" y="3006725"/>
          <p14:tracePt t="43310" x="8108950" y="3027363"/>
          <p14:tracePt t="43317" x="8108950" y="3040063"/>
          <p14:tracePt t="43331" x="8102600" y="3073400"/>
          <p14:tracePt t="43338" x="8102600" y="3086100"/>
          <p14:tracePt t="43345" x="8089900" y="3092450"/>
          <p14:tracePt t="43352" x="8089900" y="3098800"/>
          <p14:tracePt t="43360" x="8083550" y="3119438"/>
          <p14:tracePt t="43376" x="8075613" y="3125788"/>
          <p14:tracePt t="43392" x="8075613" y="3132138"/>
          <p14:tracePt t="43424" x="8069263" y="3132138"/>
          <p14:tracePt t="43468" x="8062913" y="3132138"/>
          <p14:tracePt t="43568" x="8062913" y="3138488"/>
          <p14:tracePt t="43582" x="8062913" y="3144838"/>
          <p14:tracePt t="43590" x="8062913" y="3157538"/>
          <p14:tracePt t="43599" x="8062913" y="3171825"/>
          <p14:tracePt t="43614" x="8075613" y="3184525"/>
          <p14:tracePt t="43621" x="8075613" y="3203575"/>
          <p14:tracePt t="43629" x="8083550" y="3217863"/>
          <p14:tracePt t="43636" x="8083550" y="3224213"/>
          <p14:tracePt t="43646" x="8096250" y="3249613"/>
          <p14:tracePt t="43657" x="8102600" y="3255963"/>
          <p14:tracePt t="43664" x="8102600" y="3276600"/>
          <p14:tracePt t="43672" x="8108950" y="3289300"/>
          <p14:tracePt t="43680" x="8108950" y="3308350"/>
          <p14:tracePt t="43689" x="8108950" y="3322638"/>
          <p14:tracePt t="43703" x="8108950" y="3341688"/>
          <p14:tracePt t="43719" x="8102600" y="3354388"/>
          <p14:tracePt t="43726" x="8096250" y="3367088"/>
          <p14:tracePt t="43733" x="8096250" y="3375025"/>
          <p14:tracePt t="43742" x="8096250" y="3381375"/>
          <p14:tracePt t="43749" x="8089900" y="3387725"/>
          <p14:tracePt t="43758" x="8083550" y="3387725"/>
          <p14:tracePt t="43800" x="8083550" y="3394075"/>
          <p14:tracePt t="43822" x="8075613" y="3394075"/>
          <p14:tracePt t="44252" x="7997825" y="3367088"/>
          <p14:tracePt t="44264" x="7893050" y="3295650"/>
          <p14:tracePt t="44273" x="7591425" y="3125788"/>
          <p14:tracePt t="44281" x="7394575" y="3021013"/>
          <p14:tracePt t="44288" x="7218363" y="2909888"/>
          <p14:tracePt t="44296" x="7002463" y="2784475"/>
          <p14:tracePt t="44304" x="6824663" y="2667000"/>
          <p14:tracePt t="44314" x="6602413" y="2528888"/>
          <p14:tracePt t="44328" x="6216650" y="2312988"/>
          <p14:tracePt t="44337" x="5875338" y="2070100"/>
          <p14:tracePt t="44345" x="5692775" y="1946275"/>
          <p14:tracePt t="44360" x="5443538" y="1755775"/>
          <p14:tracePt t="44367" x="5345113" y="1677988"/>
          <p14:tracePt t="44375" x="5265738" y="1625600"/>
          <p14:tracePt t="44382" x="5200650" y="1565275"/>
          <p14:tracePt t="44390" x="5141913" y="1527175"/>
          <p14:tracePt t="44399" x="5095875" y="1487488"/>
          <p14:tracePt t="44401" x="5056188" y="1468438"/>
          <p14:tracePt t="44415" x="4984750" y="1408113"/>
          <p14:tracePt t="44423" x="4965700" y="1401763"/>
          <p14:tracePt t="44431" x="4951413" y="1389063"/>
          <p14:tracePt t="44439" x="4932363" y="1382713"/>
          <p14:tracePt t="45063" x="4991100" y="1355725"/>
          <p14:tracePt t="45071" x="5070475" y="1343025"/>
          <p14:tracePt t="45078" x="5148263" y="1317625"/>
          <p14:tracePt t="45086" x="5246688" y="1277938"/>
          <p14:tracePt t="45094" x="5338763" y="1244600"/>
          <p14:tracePt t="45106" x="5541963" y="1179513"/>
          <p14:tracePt t="45115" x="5665788" y="1146175"/>
          <p14:tracePt t="45123" x="5803900" y="1108075"/>
          <p14:tracePt t="45130" x="5908675" y="1087438"/>
          <p14:tracePt t="45138" x="6013450" y="1062038"/>
          <p14:tracePt t="45147" x="6111875" y="1041400"/>
          <p14:tracePt t="45148" x="6223000" y="1016000"/>
          <p14:tracePt t="45160" x="6321425" y="995363"/>
          <p14:tracePt t="45169" x="6497638" y="969963"/>
          <p14:tracePt t="45177" x="6562725" y="957263"/>
          <p14:tracePt t="45185" x="6629400" y="942975"/>
          <p14:tracePt t="45193" x="6700838" y="930275"/>
          <p14:tracePt t="45208" x="6792913" y="904875"/>
          <p14:tracePt t="45215" x="6824663" y="904875"/>
          <p14:tracePt t="45223" x="6858000" y="904875"/>
          <p14:tracePt t="45230" x="6884988" y="896938"/>
          <p14:tracePt t="45237" x="6910388" y="896938"/>
          <p14:tracePt t="45247" x="6937375" y="896938"/>
          <p14:tracePt t="45257" x="6950075" y="896938"/>
          <p14:tracePt t="45268" x="6962775" y="896938"/>
          <p14:tracePt t="45303" x="6969125" y="904875"/>
          <p14:tracePt t="45375" x="6969125" y="911225"/>
          <p14:tracePt t="45452" x="6969125" y="923925"/>
          <p14:tracePt t="46005" x="7048500" y="989013"/>
          <p14:tracePt t="46013" x="7165975" y="1068388"/>
          <p14:tracePt t="46021" x="7258050" y="1133475"/>
          <p14:tracePt t="46029" x="7381875" y="1219200"/>
          <p14:tracePt t="46038" x="7578725" y="1330325"/>
          <p14:tracePt t="46047" x="7683500" y="1395413"/>
          <p14:tracePt t="46065" x="7958138" y="1533525"/>
          <p14:tracePt t="46075" x="8023225" y="1573213"/>
          <p14:tracePt t="46084" x="8089900" y="1611313"/>
          <p14:tracePt t="46099" x="8240713" y="1690688"/>
          <p14:tracePt t="46107" x="8266113" y="1703388"/>
          <p14:tracePt t="46108" x="8299450" y="1716088"/>
          <p14:tracePt t="46117" x="8318500" y="1716088"/>
          <p14:tracePt t="46125" x="8337550" y="1724025"/>
          <p14:tracePt t="46134" x="8351838" y="1730375"/>
          <p14:tracePt t="46144" x="8364538" y="1730375"/>
          <p14:tracePt t="46172" x="8370888" y="1730375"/>
          <p14:tracePt t="46341" x="8370888" y="1736725"/>
          <p14:tracePt t="46355" x="8358188" y="1736725"/>
          <p14:tracePt t="46364" x="8351838" y="1736725"/>
          <p14:tracePt t="46381" x="8331200" y="1749425"/>
          <p14:tracePt t="46396" x="8299450" y="1749425"/>
          <p14:tracePt t="46403" x="8285163" y="1755775"/>
          <p14:tracePt t="46411" x="8278813" y="1755775"/>
          <p14:tracePt t="46428" x="8226425" y="1762125"/>
          <p14:tracePt t="46436" x="8213725" y="1762125"/>
          <p14:tracePt t="46445" x="8207375" y="1762125"/>
          <p14:tracePt t="46452" x="8194675" y="1762125"/>
          <p14:tracePt t="46459" x="8188325" y="1762125"/>
          <p14:tracePt t="46477" x="8161338" y="1762125"/>
          <p14:tracePt t="46489" x="8154988" y="1762125"/>
          <p14:tracePt t="46510" x="8148638" y="1762125"/>
          <p14:tracePt t="46539" x="8142288" y="1762125"/>
          <p14:tracePt t="46553" x="8128000" y="1755775"/>
          <p14:tracePt t="46574" x="8128000" y="1749425"/>
          <p14:tracePt t="46582" x="8121650" y="1749425"/>
          <p14:tracePt t="46589" x="8121650" y="1743075"/>
          <p14:tracePt t="46602" x="8115300" y="1743075"/>
          <p14:tracePt t="46624" x="8115300" y="1736725"/>
          <p14:tracePt t="46637" x="8108950" y="1736725"/>
          <p14:tracePt t="46665" x="8102600" y="1730375"/>
          <p14:tracePt t="46687" x="8096250" y="1730375"/>
          <p14:tracePt t="46707" x="8096250" y="1724025"/>
          <p14:tracePt t="46722" x="8083550" y="1724025"/>
          <p14:tracePt t="46754" x="8075613" y="1724025"/>
          <p14:tracePt t="47244" x="8108950" y="1724025"/>
          <p14:tracePt t="47256" x="8180388" y="1743075"/>
          <p14:tracePt t="47266" x="8285163" y="1768475"/>
          <p14:tracePt t="47274" x="8331200" y="1782763"/>
          <p14:tracePt t="47283" x="8370888" y="1801813"/>
          <p14:tracePt t="47290" x="8404225" y="1820863"/>
          <p14:tracePt t="47298" x="8429625" y="1828800"/>
          <p14:tracePt t="47315" x="8475663" y="1841500"/>
          <p14:tracePt t="47323" x="8475663" y="1847850"/>
          <p14:tracePt t="47350" x="8482013" y="1866900"/>
          <p14:tracePt t="47359" x="8488363" y="1866900"/>
          <p14:tracePt t="47371" x="8488363" y="1873250"/>
          <p14:tracePt t="47385" x="8488363" y="1881188"/>
          <p14:tracePt t="47435" x="8488363" y="1887538"/>
          <p14:tracePt t="47470" x="8488363" y="1893888"/>
          <p14:tracePt t="47502" x="8482013" y="1893888"/>
          <p14:tracePt t="47549" x="8475663" y="1893888"/>
          <p14:tracePt t="47556" x="8469313" y="1893888"/>
          <p14:tracePt t="47564" x="8469313" y="1887538"/>
          <p14:tracePt t="47571" x="8456613" y="1887538"/>
          <p14:tracePt t="47579" x="8450263" y="1881188"/>
          <p14:tracePt t="47588" x="8443913" y="1873250"/>
          <p14:tracePt t="47597" x="8429625" y="1866900"/>
          <p14:tracePt t="47606" x="8423275" y="1854200"/>
          <p14:tracePt t="47613" x="8423275" y="1847850"/>
          <p14:tracePt t="47621" x="8416925" y="1847850"/>
          <p14:tracePt t="47632" x="8410575" y="1847850"/>
          <p14:tracePt t="47657" x="8404225" y="1841500"/>
          <p14:tracePt t="47667" x="8404225" y="1835150"/>
          <p14:tracePt t="47690" x="8397875" y="1835150"/>
          <p14:tracePt t="47724" x="8391525" y="1835150"/>
          <p14:tracePt t="47749" x="8391525" y="1828800"/>
          <p14:tracePt t="47766" x="8391525" y="1820863"/>
          <p14:tracePt t="47786" x="8383588" y="1820863"/>
          <p14:tracePt t="47794" x="8383588" y="1814513"/>
          <p14:tracePt t="47802" x="8377238" y="1814513"/>
          <p14:tracePt t="47809" x="8377238" y="1808163"/>
          <p14:tracePt t="47844" x="8377238" y="1801813"/>
          <p14:tracePt t="47878" x="8370888" y="1801813"/>
          <p14:tracePt t="47929" x="8370888" y="1795463"/>
          <p14:tracePt t="48034" x="8377238" y="1795463"/>
          <p14:tracePt t="48043" x="8383588" y="1801813"/>
          <p14:tracePt t="48051" x="8391525" y="1814513"/>
          <p14:tracePt t="48069" x="8423275" y="1835150"/>
          <p14:tracePt t="48077" x="8429625" y="1841500"/>
          <p14:tracePt t="48085" x="8443913" y="1847850"/>
          <p14:tracePt t="48094" x="8450263" y="1847850"/>
          <p14:tracePt t="48114" x="8469313" y="1854200"/>
          <p14:tracePt t="48122" x="8475663" y="1854200"/>
          <p14:tracePt t="48130" x="8475663" y="1866900"/>
          <p14:tracePt t="48140" x="8482013" y="1866900"/>
          <p14:tracePt t="48161" x="8488363" y="1866900"/>
          <p14:tracePt t="48203" x="8496300" y="1866900"/>
          <p14:tracePt t="48225" x="8502650" y="1866900"/>
          <p14:tracePt t="48268" x="8509000" y="1866900"/>
          <p14:tracePt t="48317" x="8509000" y="1854200"/>
          <p14:tracePt t="48325" x="8509000" y="1847850"/>
          <p14:tracePt t="48333" x="8509000" y="1841500"/>
          <p14:tracePt t="48348" x="8509000" y="1820863"/>
          <p14:tracePt t="48355" x="8509000" y="1808163"/>
          <p14:tracePt t="48363" x="8502650" y="1795463"/>
          <p14:tracePt t="48373" x="8502650" y="1789113"/>
          <p14:tracePt t="48391" x="8496300" y="1789113"/>
          <p14:tracePt t="48398" x="8496300" y="1782763"/>
          <p14:tracePt t="48465" x="8496300" y="1776413"/>
          <p14:tracePt t="48679" x="8502650" y="1776413"/>
          <p14:tracePt t="48754" x="8515350" y="1776413"/>
          <p14:tracePt t="48789" x="8521700" y="1776413"/>
          <p14:tracePt t="48811" x="8521700" y="1782763"/>
          <p14:tracePt t="48839" x="8528050" y="1782763"/>
          <p14:tracePt t="48860" x="8534400" y="1782763"/>
          <p14:tracePt t="48924" x="8540750" y="1782763"/>
          <p14:tracePt t="48959" x="8548688" y="1782763"/>
          <p14:tracePt t="49022" x="8555038" y="1782763"/>
          <p14:tracePt t="50299" x="8475663" y="1789113"/>
          <p14:tracePt t="50310" x="8358188" y="1801813"/>
          <p14:tracePt t="50319" x="8207375" y="1808163"/>
          <p14:tracePt t="50328" x="7834313" y="1847850"/>
          <p14:tracePt t="50336" x="7624763" y="1854200"/>
          <p14:tracePt t="50343" x="7394575" y="1866900"/>
          <p14:tracePt t="50351" x="7185025" y="1893888"/>
          <p14:tracePt t="50362" x="6956425" y="1906588"/>
          <p14:tracePt t="50363" x="6734175" y="1919288"/>
          <p14:tracePt t="50381" x="6300788" y="1933575"/>
          <p14:tracePt t="50389" x="6118225" y="1946275"/>
          <p14:tracePt t="50398" x="5915025" y="1946275"/>
          <p14:tracePt t="50399" x="5757863" y="1946275"/>
          <p14:tracePt t="50408" x="5619750" y="1939925"/>
          <p14:tracePt t="50416" x="5483225" y="1939925"/>
          <p14:tracePt t="50424" x="5370513" y="1933575"/>
          <p14:tracePt t="50433" x="5187950" y="1893888"/>
          <p14:tracePt t="50442" x="5095875" y="1873250"/>
          <p14:tracePt t="50451" x="5030788" y="1860550"/>
          <p14:tracePt t="50463" x="4926013" y="1828800"/>
          <p14:tracePt t="50471" x="4886325" y="1814513"/>
          <p14:tracePt t="50479" x="4867275" y="1801813"/>
          <p14:tracePt t="50487" x="4852988" y="1795463"/>
          <p14:tracePt t="50941" x="4722813" y="1820863"/>
          <p14:tracePt t="50950" x="4584700" y="1881188"/>
          <p14:tracePt t="50959" x="4402138" y="1939925"/>
          <p14:tracePt t="50971" x="3962400" y="2057400"/>
          <p14:tracePt t="50989" x="3459163" y="2162175"/>
          <p14:tracePt t="50997" x="3025775" y="2241550"/>
          <p14:tracePt t="51006" x="2784475" y="2306638"/>
          <p14:tracePt t="51022" x="2417763" y="2378075"/>
          <p14:tracePt t="51030" x="2252663" y="2436813"/>
          <p14:tracePt t="51038" x="2101850" y="2470150"/>
          <p14:tracePt t="51046" x="1990725" y="2489200"/>
          <p14:tracePt t="51056" x="1808163" y="2541588"/>
          <p14:tracePt t="51066" x="1728788" y="2549525"/>
          <p14:tracePt t="51075" x="1604963" y="2574925"/>
          <p14:tracePt t="51084" x="1546225" y="2581275"/>
          <p14:tracePt t="51093" x="1500188" y="2581275"/>
          <p14:tracePt t="51102" x="1466850" y="2581275"/>
          <p14:tracePt t="51110" x="1420813" y="2581275"/>
          <p14:tracePt t="51118" x="1401763" y="2581275"/>
          <p14:tracePt t="51127" x="1389063" y="2581275"/>
          <p14:tracePt t="51134" x="1382713" y="2574925"/>
          <p14:tracePt t="51142" x="1368425" y="2574925"/>
          <p14:tracePt t="51159" x="1355725" y="2568575"/>
          <p14:tracePt t="51168" x="1343025" y="2562225"/>
          <p14:tracePt t="51181" x="1336675" y="2562225"/>
          <p14:tracePt t="51189" x="1316038" y="2562225"/>
          <p14:tracePt t="51207" x="1296988" y="2562225"/>
          <p14:tracePt t="51215" x="1290638" y="2562225"/>
          <p14:tracePt t="51216" x="1277938" y="2562225"/>
          <p14:tracePt t="51225" x="1257300" y="2562225"/>
          <p14:tracePt t="51233" x="1244600" y="2562225"/>
          <p14:tracePt t="51241" x="1238250" y="2562225"/>
          <p14:tracePt t="51257" x="1225550" y="2562225"/>
          <p14:tracePt t="51272" x="1204913" y="2562225"/>
          <p14:tracePt t="51273" x="1198563" y="2562225"/>
          <p14:tracePt t="51280" x="1192213" y="2562225"/>
          <p14:tracePt t="51290" x="1185863" y="2568575"/>
          <p14:tracePt t="51307" x="1173163" y="2568575"/>
          <p14:tracePt t="51315" x="1152525" y="2574925"/>
          <p14:tracePt t="51323" x="1146175" y="2574925"/>
          <p14:tracePt t="51337" x="1139825" y="2574925"/>
          <p14:tracePt t="51345" x="1133475" y="2574925"/>
          <p14:tracePt t="51391" x="1127125" y="2574925"/>
          <p14:tracePt t="51470" x="1133475" y="2581275"/>
          <p14:tracePt t="51479" x="1146175" y="2587625"/>
          <p14:tracePt t="51488" x="1173163" y="2601913"/>
          <p14:tracePt t="51496" x="1192213" y="2608263"/>
          <p14:tracePt t="51505" x="1198563" y="2614613"/>
          <p14:tracePt t="51506" x="1217613" y="2620963"/>
          <p14:tracePt t="51514" x="1238250" y="2627313"/>
          <p14:tracePt t="51524" x="1250950" y="2627313"/>
          <p14:tracePt t="51533" x="1257300" y="2627313"/>
          <p14:tracePt t="51534" x="1263650" y="2633663"/>
          <p14:tracePt t="51542" x="1270000" y="2633663"/>
          <p14:tracePt t="51555" x="1284288" y="2640013"/>
          <p14:tracePt t="51565" x="1290638" y="2640013"/>
          <p14:tracePt t="51590" x="1296988" y="2640013"/>
          <p14:tracePt t="51599" x="1303338" y="2640013"/>
          <p14:tracePt t="51626" x="1309688" y="2640013"/>
          <p14:tracePt t="51642" x="1316038" y="2640013"/>
          <p14:tracePt t="51661" x="1322388" y="2640013"/>
          <p14:tracePt t="51739" x="1336675" y="2640013"/>
          <p14:tracePt t="51774" x="1343025" y="2640013"/>
          <p14:tracePt t="51816" x="1343025" y="2633663"/>
          <p14:tracePt t="51825" x="1343025" y="2627313"/>
          <p14:tracePt t="51833" x="1349375" y="2620963"/>
          <p14:tracePt t="51861" x="1355725" y="2614613"/>
          <p14:tracePt t="51869" x="1355725" y="2601913"/>
          <p14:tracePt t="51879" x="1355725" y="2593975"/>
          <p14:tracePt t="51886" x="1355725" y="2587625"/>
          <p14:tracePt t="51909" x="1355725" y="2581275"/>
          <p14:tracePt t="51922" x="1355725" y="2574925"/>
          <p14:tracePt t="51943" x="1355725" y="2568575"/>
          <p14:tracePt t="51964" x="1355725" y="2555875"/>
          <p14:tracePt t="52028" x="1355725" y="2549525"/>
          <p14:tracePt t="52064" x="1355725" y="2541588"/>
          <p14:tracePt t="52103" x="1355725" y="2535238"/>
          <p14:tracePt t="52232" x="1349375" y="2535238"/>
          <p14:tracePt t="52261" x="1343025" y="2535238"/>
          <p14:tracePt t="52270" x="1330325" y="2535238"/>
          <p14:tracePt t="52286" x="1316038" y="2535238"/>
          <p14:tracePt t="52294" x="1309688" y="2535238"/>
          <p14:tracePt t="52301" x="1303338" y="2535238"/>
          <p14:tracePt t="52310" x="1270000" y="2535238"/>
          <p14:tracePt t="52319" x="1257300" y="2535238"/>
          <p14:tracePt t="52329" x="1250950" y="2535238"/>
          <p14:tracePt t="52336" x="1238250" y="2535238"/>
          <p14:tracePt t="52345" x="1204913" y="2535238"/>
          <p14:tracePt t="52359" x="1192213" y="2535238"/>
          <p14:tracePt t="52371" x="1185863" y="2535238"/>
          <p14:tracePt t="52388" x="1179513" y="2535238"/>
          <p14:tracePt t="52402" x="1173163" y="2535238"/>
          <p14:tracePt t="52423" x="1165225" y="2535238"/>
          <p14:tracePt t="52458" x="1158875" y="2535238"/>
          <p14:tracePt t="52514" x="1158875" y="2541588"/>
          <p14:tracePt t="52550" x="1158875" y="2549525"/>
          <p14:tracePt t="52567" x="1165225" y="2549525"/>
          <p14:tracePt t="52574" x="1179513" y="2562225"/>
          <p14:tracePt t="52583" x="1192213" y="2562225"/>
          <p14:tracePt t="52591" x="1192213" y="2568575"/>
          <p14:tracePt t="52592" x="1198563" y="2568575"/>
          <p14:tracePt t="52601" x="1211263" y="2574925"/>
          <p14:tracePt t="52613" x="1231900" y="2574925"/>
          <p14:tracePt t="52621" x="1244600" y="2581275"/>
          <p14:tracePt t="52629" x="1250950" y="2581275"/>
          <p14:tracePt t="52637" x="1257300" y="2587625"/>
          <p14:tracePt t="52648" x="1263650" y="2593975"/>
          <p14:tracePt t="52648" x="1284288" y="2593975"/>
          <p14:tracePt t="52658" x="1296988" y="2593975"/>
          <p14:tracePt t="52666" x="1303338" y="2593975"/>
          <p14:tracePt t="52674" x="1309688" y="2593975"/>
          <p14:tracePt t="52682" x="1309688" y="2601913"/>
          <p14:tracePt t="52692" x="1322388" y="2601913"/>
          <p14:tracePt t="52709" x="1343025" y="2614613"/>
          <p14:tracePt t="52719" x="1349375" y="2614613"/>
          <p14:tracePt t="52727" x="1355725" y="2614613"/>
          <p14:tracePt t="52736" x="1362075" y="2614613"/>
          <p14:tracePt t="52752" x="1374775" y="2614613"/>
          <p14:tracePt t="52759" x="1382713" y="2614613"/>
          <p14:tracePt t="52768" x="1395413" y="2614613"/>
          <p14:tracePt t="52776" x="1401763" y="2614613"/>
          <p14:tracePt t="52794" x="1414463" y="2614613"/>
          <p14:tracePt t="52804" x="1420813" y="2608263"/>
          <p14:tracePt t="52812" x="1435100" y="2608263"/>
          <p14:tracePt t="52820" x="1435100" y="2601913"/>
          <p14:tracePt t="52829" x="1447800" y="2601913"/>
          <p14:tracePt t="52844" x="1454150" y="2593975"/>
          <p14:tracePt t="52853" x="1466850" y="2581275"/>
          <p14:tracePt t="52867" x="1479550" y="2574925"/>
          <p14:tracePt t="52888" x="1493838" y="2562225"/>
          <p14:tracePt t="52902" x="1493838" y="2555875"/>
          <p14:tracePt t="52916" x="1500188" y="2549525"/>
          <p14:tracePt t="52943" x="1500188" y="2541588"/>
          <p14:tracePt t="52951" x="1506538" y="2541588"/>
          <p14:tracePt t="53001" x="1506538" y="2535238"/>
          <p14:tracePt t="53037" x="1506538" y="2528888"/>
          <p14:tracePt t="53143" x="1512888" y="2528888"/>
          <p14:tracePt t="53587" x="1519238" y="2528888"/>
          <p14:tracePt t="53596" x="1533525" y="2535238"/>
          <p14:tracePt t="53608" x="1539875" y="2541588"/>
          <p14:tracePt t="53617" x="1546225" y="2549525"/>
          <p14:tracePt t="53629" x="1552575" y="2549525"/>
          <p14:tracePt t="53648" x="1565275" y="2555875"/>
          <p14:tracePt t="53657" x="1577975" y="2568575"/>
          <p14:tracePt t="53666" x="1585913" y="2568575"/>
          <p14:tracePt t="53675" x="1592263" y="2568575"/>
          <p14:tracePt t="53685" x="1604963" y="2581275"/>
          <p14:tracePt t="53694" x="1611313" y="2581275"/>
          <p14:tracePt t="53702" x="1611313" y="2587625"/>
          <p14:tracePt t="53710" x="1617663" y="2587625"/>
          <p14:tracePt t="53720" x="1630363" y="2587625"/>
          <p14:tracePt t="53738" x="1644650" y="2587625"/>
          <p14:tracePt t="53746" x="1644650" y="2593975"/>
          <p14:tracePt t="53754" x="1651000" y="2593975"/>
          <p14:tracePt t="53763" x="1663700" y="2601913"/>
          <p14:tracePt t="53773" x="1670050" y="2601913"/>
          <p14:tracePt t="53782" x="1682750" y="2608263"/>
          <p14:tracePt t="53791" x="1690688" y="2608263"/>
          <p14:tracePt t="53799" x="1697038" y="2608263"/>
          <p14:tracePt t="53808" x="1703388" y="2608263"/>
          <p14:tracePt t="53819" x="1716088" y="2608263"/>
          <p14:tracePt t="53830" x="1722438" y="2608263"/>
          <p14:tracePt t="53841" x="1735138" y="2608263"/>
          <p14:tracePt t="53850" x="1743075" y="2608263"/>
          <p14:tracePt t="53859" x="1749425" y="2608263"/>
          <p14:tracePt t="53874" x="1755775" y="2608263"/>
          <p14:tracePt t="53882" x="1768475" y="2608263"/>
          <p14:tracePt t="53890" x="1787525" y="2608263"/>
          <p14:tracePt t="53898" x="1801813" y="2608263"/>
          <p14:tracePt t="53915" x="1814513" y="2608263"/>
          <p14:tracePt t="53924" x="1820863" y="2608263"/>
          <p14:tracePt t="53932" x="1833563" y="2608263"/>
          <p14:tracePt t="53940" x="1847850" y="2608263"/>
          <p14:tracePt t="53970" x="1854200" y="2601913"/>
          <p14:tracePt t="53978" x="1860550" y="2601913"/>
          <p14:tracePt t="53987" x="1860550" y="2593975"/>
          <p14:tracePt t="53996" x="1873250" y="2593975"/>
          <p14:tracePt t="54012" x="1873250" y="2587625"/>
          <p14:tracePt t="54032" x="1879600" y="2587625"/>
          <p14:tracePt t="54040" x="1879600" y="2574925"/>
          <p14:tracePt t="54060" x="1885950" y="2574925"/>
          <p14:tracePt t="54081" x="1892300" y="2574925"/>
          <p14:tracePt t="54102" x="1892300" y="2568575"/>
          <p14:tracePt t="54151" x="1892300" y="2562225"/>
          <p14:tracePt t="54159" x="1900238" y="2562225"/>
          <p14:tracePt t="56036" x="1866900" y="2568575"/>
          <p14:tracePt t="56046" x="1814513" y="2587625"/>
          <p14:tracePt t="56057" x="1703388" y="2593975"/>
          <p14:tracePt t="56067" x="1644650" y="2601913"/>
          <p14:tracePt t="56077" x="1546225" y="2601913"/>
          <p14:tracePt t="56086" x="1500188" y="2608263"/>
          <p14:tracePt t="56094" x="1466850" y="2608263"/>
          <p14:tracePt t="56104" x="1427163" y="2614613"/>
          <p14:tracePt t="56113" x="1368425" y="2627313"/>
          <p14:tracePt t="56122" x="1349375" y="2627313"/>
          <p14:tracePt t="56134" x="1296988" y="2620963"/>
          <p14:tracePt t="56143" x="1270000" y="2614613"/>
          <p14:tracePt t="56155" x="1231900" y="2608263"/>
          <p14:tracePt t="56173" x="1204913" y="2601913"/>
          <p14:tracePt t="56182" x="1192213" y="2593975"/>
          <p14:tracePt t="56190" x="1165225" y="2581275"/>
          <p14:tracePt t="56200" x="1152525" y="2568575"/>
          <p14:tracePt t="56210" x="1146175" y="2568575"/>
          <p14:tracePt t="56219" x="1127125" y="2562225"/>
          <p14:tracePt t="56227" x="1120775" y="2562225"/>
          <p14:tracePt t="56240" x="1120775" y="2555875"/>
          <p14:tracePt t="56250" x="1112838" y="2555875"/>
          <p14:tracePt t="56268" x="1106488" y="2555875"/>
          <p14:tracePt t="56276" x="1106488" y="2549525"/>
          <p14:tracePt t="56302" x="1100138" y="2549525"/>
          <p14:tracePt t="56374" x="1093788" y="2549525"/>
          <p14:tracePt t="56409" x="1087438" y="2549525"/>
          <p14:tracePt t="56706" x="1112838" y="2549525"/>
          <p14:tracePt t="56727" x="1277938" y="2581275"/>
          <p14:tracePt t="56736" x="1322388" y="2593975"/>
          <p14:tracePt t="56746" x="1362075" y="2601913"/>
          <p14:tracePt t="56755" x="1427163" y="2608263"/>
          <p14:tracePt t="56767" x="1454150" y="2608263"/>
          <p14:tracePt t="56776" x="1500188" y="2608263"/>
          <p14:tracePt t="56785" x="1512888" y="2608263"/>
          <p14:tracePt t="56793" x="1539875" y="2608263"/>
          <p14:tracePt t="56801" x="1552575" y="2614613"/>
          <p14:tracePt t="56819" x="1598613" y="2614613"/>
          <p14:tracePt t="56832" x="1611313" y="2614613"/>
          <p14:tracePt t="56842" x="1617663" y="2614613"/>
          <p14:tracePt t="56850" x="1624013" y="2614613"/>
          <p14:tracePt t="56861" x="1638300" y="2614613"/>
          <p14:tracePt t="56877" x="1651000" y="2614613"/>
          <p14:tracePt t="56885" x="1657350" y="2614613"/>
          <p14:tracePt t="56925" x="1663700" y="2614613"/>
          <p14:tracePt t="57446" x="1617663" y="2627313"/>
          <p14:tracePt t="57456" x="1506538" y="2654300"/>
          <p14:tracePt t="57474" x="1185863" y="2744788"/>
          <p14:tracePt t="57483" x="1087438" y="2784475"/>
          <p14:tracePt t="57491" x="982663" y="2805113"/>
          <p14:tracePt t="57500" x="877888" y="2817813"/>
          <p14:tracePt t="57521" x="622300" y="2870200"/>
          <p14:tracePt t="57530" x="484188" y="2882900"/>
          <p14:tracePt t="57540" x="438150" y="2889250"/>
          <p14:tracePt t="57549" x="400050" y="2889250"/>
          <p14:tracePt t="57569" x="320675" y="2889250"/>
          <p14:tracePt t="57577" x="301625" y="2889250"/>
          <p14:tracePt t="57586" x="295275" y="2882900"/>
          <p14:tracePt t="57595" x="280988" y="2876550"/>
          <p14:tracePt t="57612" x="268288" y="2857500"/>
          <p14:tracePt t="57620" x="261938" y="2849563"/>
          <p14:tracePt t="57629" x="261938" y="2830513"/>
          <p14:tracePt t="57630" x="261938" y="2817813"/>
          <p14:tracePt t="57638" x="261938" y="2805113"/>
          <p14:tracePt t="57648" x="261938" y="2790825"/>
          <p14:tracePt t="57660" x="268288" y="2765425"/>
          <p14:tracePt t="57668" x="274638" y="2759075"/>
          <p14:tracePt t="57677" x="280988" y="2744788"/>
          <p14:tracePt t="57687" x="295275" y="2738438"/>
          <p14:tracePt t="57697" x="301625" y="2732088"/>
          <p14:tracePt t="57707" x="314325" y="2719388"/>
          <p14:tracePt t="57716" x="320675" y="2713038"/>
          <p14:tracePt t="57725" x="327025" y="2706688"/>
          <p14:tracePt t="57736" x="333375" y="2706688"/>
          <p14:tracePt t="57748" x="347663" y="2698750"/>
          <p14:tracePt t="57757" x="354013" y="2686050"/>
          <p14:tracePt t="57767" x="360363" y="2686050"/>
          <p14:tracePt t="57775" x="366713" y="2686050"/>
          <p14:tracePt t="57784" x="373063" y="2673350"/>
          <p14:tracePt t="57785" x="379413" y="2667000"/>
          <p14:tracePt t="57803" x="406400" y="2654300"/>
          <p14:tracePt t="57811" x="425450" y="2654300"/>
          <p14:tracePt t="57820" x="446088" y="2646363"/>
          <p14:tracePt t="57830" x="465138" y="2640013"/>
          <p14:tracePt t="57851" x="490538" y="2640013"/>
          <p14:tracePt t="57862" x="498475" y="2640013"/>
          <p14:tracePt t="57871" x="511175" y="2640013"/>
          <p14:tracePt t="57919" x="517525" y="2640013"/>
          <p14:tracePt t="58011" x="523875" y="2640013"/>
          <p14:tracePt t="59534" x="628650" y="2640013"/>
          <p14:tracePt t="59535" x="693738" y="2654300"/>
          <p14:tracePt t="59544" x="752475" y="2673350"/>
          <p14:tracePt t="59553" x="819150" y="2692400"/>
          <p14:tracePt t="59562" x="877888" y="2725738"/>
          <p14:tracePt t="59563" x="923925" y="2744788"/>
          <p14:tracePt t="59574" x="982663" y="2771775"/>
          <p14:tracePt t="59587" x="1106488" y="2857500"/>
          <p14:tracePt t="59597" x="1158875" y="2882900"/>
          <p14:tracePt t="59606" x="1238250" y="2954338"/>
          <p14:tracePt t="59615" x="1277938" y="2981325"/>
          <p14:tracePt t="59625" x="1316038" y="3006725"/>
          <p14:tracePt t="59634" x="1382713" y="3059113"/>
          <p14:tracePt t="59644" x="1414463" y="3079750"/>
          <p14:tracePt t="59653" x="1447800" y="3092450"/>
          <p14:tracePt t="59663" x="1466850" y="3105150"/>
          <p14:tracePt t="59691" x="1617663" y="3165475"/>
          <p14:tracePt t="59700" x="1638300" y="3165475"/>
          <p14:tracePt t="59710" x="1657350" y="3171825"/>
          <p14:tracePt t="59719" x="1690688" y="3171825"/>
          <p14:tracePt t="59728" x="1703388" y="3171825"/>
          <p14:tracePt t="59736" x="1709738" y="3165475"/>
          <p14:tracePt t="59745" x="1728788" y="3165475"/>
          <p14:tracePt t="59755" x="1749425" y="3151188"/>
          <p14:tracePt t="59772" x="1781175" y="3125788"/>
          <p14:tracePt t="59782" x="1795463" y="3125788"/>
          <p14:tracePt t="59796" x="1833563" y="3092450"/>
          <p14:tracePt t="59809" x="1847850" y="3079750"/>
          <p14:tracePt t="59820" x="1860550" y="3073400"/>
          <p14:tracePt t="59829" x="1879600" y="3059113"/>
          <p14:tracePt t="59839" x="1885950" y="3046413"/>
          <p14:tracePt t="59852" x="1892300" y="3040063"/>
          <p14:tracePt t="59867" x="1900238" y="3040063"/>
          <p14:tracePt t="59909" x="1906588" y="3040063"/>
          <p14:tracePt t="59944" x="1912938" y="3040063"/>
          <p14:tracePt t="59980" x="1919288" y="3040063"/>
          <p14:tracePt t="60059" x="1919288" y="3033713"/>
          <p14:tracePt t="60097" x="1919288" y="3027363"/>
          <p14:tracePt t="60113" x="1906588" y="3014663"/>
          <p14:tracePt t="60123" x="1900238" y="3006725"/>
          <p14:tracePt t="60133" x="1892300" y="3000375"/>
          <p14:tracePt t="60147" x="1879600" y="2994025"/>
          <p14:tracePt t="60158" x="1866900" y="2987675"/>
          <p14:tracePt t="60168" x="1860550" y="2987675"/>
          <p14:tracePt t="60178" x="1847850" y="2981325"/>
          <p14:tracePt t="60189" x="1839913" y="2974975"/>
          <p14:tracePt t="60198" x="1839913" y="2962275"/>
          <p14:tracePt t="60207" x="1827213" y="2954338"/>
          <p14:tracePt t="60216" x="1820863" y="2941638"/>
          <p14:tracePt t="60225" x="1820863" y="2935288"/>
          <p14:tracePt t="60235" x="1814513" y="2922588"/>
          <p14:tracePt t="60243" x="1814513" y="2909888"/>
          <p14:tracePt t="60254" x="1808163" y="2901950"/>
          <p14:tracePt t="60255" x="1808163" y="2889250"/>
          <p14:tracePt t="60263" x="1808163" y="2882900"/>
          <p14:tracePt t="60272" x="1808163" y="2876550"/>
          <p14:tracePt t="60283" x="1808163" y="2857500"/>
          <p14:tracePt t="60301" x="1808163" y="2843213"/>
          <p14:tracePt t="60311" x="1808163" y="2836863"/>
          <p14:tracePt t="60333" x="1814513" y="2830513"/>
          <p14:tracePt t="60342" x="1814513" y="2824163"/>
          <p14:tracePt t="60351" x="1820863" y="2824163"/>
          <p14:tracePt t="60360" x="1827213" y="2824163"/>
          <p14:tracePt t="60396" x="1833563" y="2824163"/>
          <p14:tracePt t="60405" x="1833563" y="2817813"/>
          <p14:tracePt t="60473" x="1847850" y="2817813"/>
          <p14:tracePt t="60521" x="1854200" y="2817813"/>
          <p14:tracePt t="61419" x="1873250" y="2817813"/>
          <p14:tracePt t="61428" x="1900238" y="2824163"/>
          <p14:tracePt t="61437" x="1931988" y="2830513"/>
          <p14:tracePt t="61447" x="2005013" y="2836863"/>
          <p14:tracePt t="61457" x="2030413" y="2843213"/>
          <p14:tracePt t="61466" x="2076450" y="2849563"/>
          <p14:tracePt t="61476" x="2128838" y="2849563"/>
          <p14:tracePt t="61489" x="2200275" y="2857500"/>
          <p14:tracePt t="61506" x="2266950" y="2863850"/>
          <p14:tracePt t="61516" x="2292350" y="2863850"/>
          <p14:tracePt t="61525" x="2325688" y="2876550"/>
          <p14:tracePt t="61535" x="2351088" y="2876550"/>
          <p14:tracePt t="61554" x="2403475" y="2882900"/>
          <p14:tracePt t="61563" x="2424113" y="2882900"/>
          <p14:tracePt t="61572" x="2436813" y="2882900"/>
          <p14:tracePt t="61581" x="2455863" y="2882900"/>
          <p14:tracePt t="61598" x="2476500" y="2882900"/>
          <p14:tracePt t="61607" x="2482850" y="2882900"/>
          <p14:tracePt t="61616" x="2495550" y="2882900"/>
          <p14:tracePt t="61626" x="2501900" y="2882900"/>
          <p14:tracePt t="61645" x="2522538" y="2876550"/>
          <p14:tracePt t="61655" x="2528888" y="2876550"/>
          <p14:tracePt t="61664" x="2535238" y="2870200"/>
          <p14:tracePt t="61673" x="2541588" y="2870200"/>
          <p14:tracePt t="61692" x="2547938" y="2870200"/>
          <p14:tracePt t="61701" x="2554288" y="2870200"/>
          <p14:tracePt t="61723" x="2560638" y="2870200"/>
          <p14:tracePt t="61743" x="2566988" y="2870200"/>
          <p14:tracePt t="61752" x="2574925" y="2870200"/>
          <p14:tracePt t="61760" x="2574925" y="2863850"/>
          <p14:tracePt t="61769" x="2581275" y="2863850"/>
          <p14:tracePt t="61787" x="2593975" y="2843213"/>
          <p14:tracePt t="61797" x="2613025" y="2836863"/>
          <p14:tracePt t="61807" x="2633663" y="2824163"/>
          <p14:tracePt t="61816" x="2646363" y="2817813"/>
          <p14:tracePt t="61837" x="2686050" y="2805113"/>
          <p14:tracePt t="61847" x="2698750" y="2797175"/>
          <p14:tracePt t="61857" x="2711450" y="2797175"/>
          <p14:tracePt t="61867" x="2732088" y="2797175"/>
          <p14:tracePt t="61877" x="2744788" y="2790825"/>
          <p14:tracePt t="61888" x="2751138" y="2790825"/>
          <p14:tracePt t="61898" x="2763838" y="2790825"/>
          <p14:tracePt t="61913" x="2776538" y="2790825"/>
          <p14:tracePt t="61923" x="2784475" y="2790825"/>
          <p14:tracePt t="61949" x="2797175" y="2797175"/>
          <p14:tracePt t="61958" x="2803525" y="2805113"/>
          <p14:tracePt t="61972" x="2816225" y="2817813"/>
          <p14:tracePt t="61990" x="2828925" y="2824163"/>
          <p14:tracePt t="61999" x="2828925" y="2836863"/>
          <p14:tracePt t="62009" x="2836863" y="2843213"/>
          <p14:tracePt t="62019" x="2836863" y="2849563"/>
          <p14:tracePt t="62028" x="2843213" y="2857500"/>
          <p14:tracePt t="62047" x="2843213" y="2863850"/>
          <p14:tracePt t="62059" x="2843213" y="2870200"/>
          <p14:tracePt t="62069" x="2843213" y="2876550"/>
          <p14:tracePt t="62104" x="2843213" y="2882900"/>
          <p14:tracePt t="62124" x="2836863" y="2882900"/>
          <p14:tracePt t="62133" x="2836863" y="2889250"/>
          <p14:tracePt t="62182" x="2836863" y="2895600"/>
          <p14:tracePt t="62190" x="2822575" y="2895600"/>
          <p14:tracePt t="62211" x="2816225" y="2901950"/>
          <p14:tracePt t="62219" x="2816225" y="2909888"/>
          <p14:tracePt t="62228" x="2809875" y="2922588"/>
          <p14:tracePt t="62238" x="2803525" y="2928938"/>
          <p14:tracePt t="62251" x="2790825" y="2935288"/>
          <p14:tracePt t="62261" x="2776538" y="2941638"/>
          <p14:tracePt t="62271" x="2770188" y="2941638"/>
          <p14:tracePt t="62280" x="2751138" y="2941638"/>
          <p14:tracePt t="62289" x="2738438" y="2941638"/>
          <p14:tracePt t="62298" x="2732088" y="2941638"/>
          <p14:tracePt t="62307" x="2717800" y="2941638"/>
          <p14:tracePt t="62308" x="2705100" y="2935288"/>
          <p14:tracePt t="62318" x="2692400" y="2922588"/>
          <p14:tracePt t="62329" x="2665413" y="2876550"/>
          <p14:tracePt t="62340" x="2652713" y="2843213"/>
          <p14:tracePt t="62354" x="2646363" y="2790825"/>
          <p14:tracePt t="62364" x="2646363" y="2752725"/>
          <p14:tracePt t="62374" x="2646363" y="2725738"/>
          <p14:tracePt t="62384" x="2652713" y="2706688"/>
          <p14:tracePt t="62394" x="2671763" y="2686050"/>
          <p14:tracePt t="62404" x="2686050" y="2686050"/>
          <p14:tracePt t="62413" x="2732088" y="2673350"/>
          <p14:tracePt t="62423" x="2751138" y="2679700"/>
          <p14:tracePt t="62435" x="2803525" y="2706688"/>
          <p14:tracePt t="62448" x="2822575" y="2719388"/>
          <p14:tracePt t="62458" x="2843213" y="2744788"/>
          <p14:tracePt t="62467" x="2895600" y="2790825"/>
          <p14:tracePt t="62477" x="2927350" y="2849563"/>
          <p14:tracePt t="62488" x="2941638" y="2870200"/>
          <p14:tracePt t="62498" x="2947988" y="2889250"/>
          <p14:tracePt t="62499" x="2954338" y="2909888"/>
          <p14:tracePt t="62509" x="2954338" y="2916238"/>
          <p14:tracePt t="62519" x="2954338" y="2928938"/>
          <p14:tracePt t="62520" x="2954338" y="2941638"/>
          <p14:tracePt t="62539" x="2954338" y="2947988"/>
          <p14:tracePt t="62549" x="2954338" y="2954338"/>
          <p14:tracePt t="62576" x="2947988" y="2954338"/>
          <p14:tracePt t="62586" x="2941638" y="2954338"/>
          <p14:tracePt t="62595" x="2933700" y="2954338"/>
          <p14:tracePt t="62604" x="2927350" y="2954338"/>
          <p14:tracePt t="62614" x="2921000" y="2947988"/>
          <p14:tracePt t="62624" x="2914650" y="2947988"/>
          <p14:tracePt t="62635" x="2908300" y="2928938"/>
          <p14:tracePt t="62644" x="2901950" y="2922588"/>
          <p14:tracePt t="62951" x="2855913" y="2922588"/>
          <p14:tracePt t="62960" x="2790825" y="2922588"/>
          <p14:tracePt t="62971" x="2640013" y="2935288"/>
          <p14:tracePt t="62980" x="2574925" y="2935288"/>
          <p14:tracePt t="62989" x="2528888" y="2935288"/>
          <p14:tracePt t="63001" x="2430463" y="2935288"/>
          <p14:tracePt t="63021" x="2325688" y="2935288"/>
          <p14:tracePt t="63035" x="2266950" y="2928938"/>
          <p14:tracePt t="63045" x="2246313" y="2928938"/>
          <p14:tracePt t="63056" x="2233613" y="2928938"/>
          <p14:tracePt t="63065" x="2206625" y="2922588"/>
          <p14:tracePt t="63076" x="2200275" y="2916238"/>
          <p14:tracePt t="63086" x="2181225" y="2901950"/>
          <p14:tracePt t="63101" x="2174875" y="2901950"/>
          <p14:tracePt t="63112" x="2168525" y="2895600"/>
          <p14:tracePt t="63122" x="2162175" y="2882900"/>
          <p14:tracePt t="63134" x="2162175" y="2870200"/>
          <p14:tracePt t="63144" x="2154238" y="2870200"/>
          <p14:tracePt t="63163" x="2154238" y="2863850"/>
          <p14:tracePt t="63183" x="2141538" y="2857500"/>
          <p14:tracePt t="63227" x="2135188" y="2857500"/>
          <p14:tracePt t="63240" x="2122488" y="2843213"/>
          <p14:tracePt t="63259" x="2116138" y="2843213"/>
          <p14:tracePt t="63268" x="2101850" y="2836863"/>
          <p14:tracePt t="63290" x="2089150" y="2836863"/>
          <p14:tracePt t="63303" x="2082800" y="2836863"/>
          <p14:tracePt t="63312" x="2070100" y="2836863"/>
          <p14:tracePt t="63325" x="2063750" y="2836863"/>
          <p14:tracePt t="63339" x="2049463" y="2843213"/>
          <p14:tracePt t="63350" x="2036763" y="2849563"/>
          <p14:tracePt t="63360" x="2024063" y="2849563"/>
          <p14:tracePt t="63374" x="2017713" y="2857500"/>
          <p14:tracePt t="63386" x="2011363" y="2857500"/>
          <p14:tracePt t="63395" x="2005013" y="2863850"/>
          <p14:tracePt t="63416" x="2005013" y="2870200"/>
          <p14:tracePt t="63437" x="1997075" y="2870200"/>
          <p14:tracePt t="63446" x="1997075" y="2876550"/>
          <p14:tracePt t="63490" x="1984375" y="2882900"/>
          <p14:tracePt t="63508" x="1984375" y="2889250"/>
          <p14:tracePt t="63528" x="1984375" y="2895600"/>
          <p14:tracePt t="63537" x="1984375" y="2901950"/>
          <p14:tracePt t="63550" x="1984375" y="2909888"/>
          <p14:tracePt t="63619" x="1984375" y="2916238"/>
          <p14:tracePt t="63649" x="1990725" y="2922588"/>
          <p14:tracePt t="63832" x="1984375" y="2922588"/>
          <p14:tracePt t="63868" x="1978025" y="2922588"/>
          <p14:tracePt t="63877" x="1971675" y="2922588"/>
          <p14:tracePt t="63938" x="1965325" y="2922588"/>
          <p14:tracePt t="64348" x="2095500" y="2830513"/>
          <p14:tracePt t="64360" x="2443163" y="2640013"/>
          <p14:tracePt t="64361" x="2790825" y="2451100"/>
          <p14:tracePt t="64372" x="3241675" y="2266950"/>
          <p14:tracePt t="64383" x="4133850" y="1971675"/>
          <p14:tracePt t="64392" x="4651375" y="1906588"/>
          <p14:tracePt t="64401" x="5154613" y="1820863"/>
          <p14:tracePt t="64412" x="6157913" y="1755775"/>
          <p14:tracePt t="64428" x="7067550" y="1736725"/>
          <p14:tracePt t="64439" x="7847013" y="1736725"/>
          <p14:tracePt t="64449" x="8161338" y="1743075"/>
          <p14:tracePt t="64460" x="8666163" y="1782763"/>
          <p14:tracePt t="64470" x="8863013" y="1835150"/>
          <p14:tracePt t="64479" x="8974138" y="1860550"/>
          <p14:tracePt t="64489" x="9104313" y="1900238"/>
          <p14:tracePt t="64596" x="9020175" y="2660650"/>
          <p14:tracePt t="64616" x="8882063" y="2732088"/>
          <p14:tracePt t="64629" x="8816975" y="2759075"/>
          <p14:tracePt t="64640" x="8796338" y="2759075"/>
          <p14:tracePt t="64652" x="8783638" y="2765425"/>
          <p14:tracePt t="64661" x="8777288" y="2765425"/>
          <p14:tracePt t="64671" x="8770938" y="2765425"/>
          <p14:tracePt t="64709" x="8750300" y="2732088"/>
          <p14:tracePt t="64719" x="8731250" y="2667000"/>
          <p14:tracePt t="64730" x="8712200" y="2593975"/>
          <p14:tracePt t="64740" x="8705850" y="2549525"/>
          <p14:tracePt t="64750" x="8691563" y="2497138"/>
          <p14:tracePt t="64760" x="8685213" y="2470150"/>
          <p14:tracePt t="64770" x="8678863" y="2417763"/>
          <p14:tracePt t="64792" x="8659813" y="2346325"/>
          <p14:tracePt t="64801" x="8653463" y="2332038"/>
          <p14:tracePt t="64811" x="8653463" y="2319338"/>
          <p14:tracePt t="64821" x="8653463" y="2286000"/>
          <p14:tracePt t="64831" x="8653463" y="2279650"/>
          <p14:tracePt t="64842" x="8653463" y="2254250"/>
          <p14:tracePt t="64855" x="8653463" y="2241550"/>
          <p14:tracePt t="64864" x="8653463" y="2233613"/>
          <p14:tracePt t="64876" x="8659813" y="2214563"/>
          <p14:tracePt t="64898" x="8666163" y="2189163"/>
          <p14:tracePt t="64908" x="8666163" y="2181225"/>
          <p14:tracePt t="64918" x="8672513" y="2181225"/>
          <p14:tracePt t="64928" x="8672513" y="2174875"/>
          <p14:tracePt t="64940" x="8672513" y="2168525"/>
          <p14:tracePt t="64954" x="8672513" y="2162175"/>
          <p14:tracePt t="64968" x="8672513" y="2155825"/>
          <p14:tracePt t="64981" x="8672513" y="2149475"/>
          <p14:tracePt t="64990" x="8672513" y="2143125"/>
          <p14:tracePt t="64999" x="8666163" y="2143125"/>
          <p14:tracePt t="65008" x="8659813" y="2143125"/>
          <p14:tracePt t="65018" x="8659813" y="2136775"/>
          <p14:tracePt t="65028" x="8653463" y="2128838"/>
          <p14:tracePt t="65038" x="8645525" y="2128838"/>
          <p14:tracePt t="65086" x="8639175" y="2128838"/>
          <p14:tracePt t="65111" x="8632825" y="2128838"/>
          <p14:tracePt t="65123" x="8626475" y="2128838"/>
          <p14:tracePt t="65178" x="8620125" y="2128838"/>
          <p14:tracePt t="65195" x="8613775" y="2128838"/>
          <p14:tracePt t="65229" x="8607425" y="2128838"/>
          <p14:tracePt t="65318" x="8601075" y="2128838"/>
          <p14:tracePt t="65342" x="8601075" y="2122488"/>
          <p14:tracePt t="65420" x="8593138" y="2122488"/>
          <p14:tracePt t="65470" x="8593138" y="2116138"/>
          <p14:tracePt t="65498" x="8586788" y="2116138"/>
          <p14:tracePt t="65690" x="8586788" y="2103438"/>
          <p14:tracePt t="65710" x="8586788" y="2097088"/>
          <p14:tracePt t="65728" x="8593138" y="2097088"/>
          <p14:tracePt t="65738" x="8601075" y="2084388"/>
          <p14:tracePt t="65747" x="8601075" y="2076450"/>
          <p14:tracePt t="65756" x="8607425" y="2076450"/>
          <p14:tracePt t="65767" x="8613775" y="2076450"/>
          <p14:tracePt t="65786" x="8620125" y="2070100"/>
          <p14:tracePt t="65796" x="8626475" y="2063750"/>
          <p14:tracePt t="65829" x="8632825" y="2057400"/>
          <p14:tracePt t="65869" x="8639175" y="2051050"/>
          <p14:tracePt t="66486" x="8601075" y="2051050"/>
          <p14:tracePt t="66494" x="8561388" y="2051050"/>
          <p14:tracePt t="66505" x="8548688" y="2051050"/>
          <p14:tracePt t="66517" x="8502650" y="2051050"/>
          <p14:tracePt t="66526" x="8496300" y="2051050"/>
          <p14:tracePt t="66536" x="8469313" y="2044700"/>
          <p14:tracePt t="66549" x="8462963" y="2044700"/>
          <p14:tracePt t="66560" x="8450263" y="2038350"/>
          <p14:tracePt t="66577" x="8443913" y="2038350"/>
          <p14:tracePt t="66591" x="8435975" y="2038350"/>
          <p14:tracePt t="66604" x="8435975" y="2030413"/>
          <p14:tracePt t="66629" x="8429625" y="2030413"/>
          <p14:tracePt t="66641" x="8423275" y="2030413"/>
          <p14:tracePt t="66660" x="8416925" y="2024063"/>
          <p14:tracePt t="66669" x="8416925" y="2017713"/>
          <p14:tracePt t="66690" x="8404225" y="2017713"/>
          <p14:tracePt t="66720" x="8397875" y="2017713"/>
          <p14:tracePt t="66752" x="8397875" y="2011363"/>
          <p14:tracePt t="66789" x="8391525" y="2011363"/>
          <p14:tracePt t="68334" x="8391525" y="2017713"/>
          <p14:tracePt t="68345" x="8397875" y="2017713"/>
          <p14:tracePt t="68354" x="8397875" y="2024063"/>
          <p14:tracePt t="68355" x="8410575" y="2030413"/>
          <p14:tracePt t="68369" x="8423275" y="2038350"/>
          <p14:tracePt t="68381" x="8435975" y="2044700"/>
          <p14:tracePt t="68394" x="8450263" y="2057400"/>
          <p14:tracePt t="68404" x="8456613" y="2063750"/>
          <p14:tracePt t="68414" x="8462963" y="2063750"/>
          <p14:tracePt t="68469" x="8469313" y="2063750"/>
          <p14:tracePt t="68511" x="8475663" y="2063750"/>
          <p14:tracePt t="68546" x="8482013" y="2063750"/>
          <p14:tracePt t="70952" x="8397875" y="2103438"/>
          <p14:tracePt t="70975" x="7729538" y="2378075"/>
          <p14:tracePt t="70986" x="7434263" y="2497138"/>
          <p14:tracePt t="70995" x="6786563" y="2692400"/>
          <p14:tracePt t="71006" x="6411913" y="2784475"/>
          <p14:tracePt t="71016" x="5730875" y="2935288"/>
          <p14:tracePt t="71025" x="5378450" y="3033713"/>
          <p14:tracePt t="71034" x="5076825" y="3073400"/>
          <p14:tracePt t="71045" x="4427538" y="3203575"/>
          <p14:tracePt t="71059" x="3792538" y="3322638"/>
          <p14:tracePt t="71069" x="3530600" y="3381375"/>
          <p14:tracePt t="71079" x="3065463" y="3446463"/>
          <p14:tracePt t="71090" x="2895600" y="3479800"/>
          <p14:tracePt t="71101" x="2606675" y="3498850"/>
          <p14:tracePt t="71111" x="2501900" y="3498850"/>
          <p14:tracePt t="71121" x="2325688" y="3498850"/>
          <p14:tracePt t="71131" x="2252663" y="3498850"/>
          <p14:tracePt t="71142" x="2141538" y="3492500"/>
          <p14:tracePt t="71152" x="2082800" y="3479800"/>
          <p14:tracePt t="71162" x="2043113" y="3465513"/>
          <p14:tracePt t="71172" x="1990725" y="3446463"/>
          <p14:tracePt t="71183" x="1958975" y="3440113"/>
          <p14:tracePt t="71197" x="1912938" y="3419475"/>
          <p14:tracePt t="71207" x="1873250" y="3387725"/>
          <p14:tracePt t="71217" x="1860550" y="3381375"/>
          <p14:tracePt t="71229" x="1814513" y="3360738"/>
          <p14:tracePt t="71240" x="1801813" y="3360738"/>
          <p14:tracePt t="71249" x="1762125" y="3335338"/>
          <p14:tracePt t="71262" x="1722438" y="3308350"/>
          <p14:tracePt t="71276" x="1663700" y="3289300"/>
          <p14:tracePt t="71287" x="1644650" y="3276600"/>
          <p14:tracePt t="71298" x="1592263" y="3230563"/>
          <p14:tracePt t="71308" x="1558925" y="3217863"/>
          <p14:tracePt t="71317" x="1533525" y="3190875"/>
          <p14:tracePt t="71330" x="1487488" y="3165475"/>
          <p14:tracePt t="71354" x="1401763" y="3105150"/>
          <p14:tracePt t="71364" x="1389063" y="3092450"/>
          <p14:tracePt t="71375" x="1355725" y="3073400"/>
          <p14:tracePt t="71387" x="1343025" y="3067050"/>
          <p14:tracePt t="71397" x="1322388" y="3052763"/>
          <p14:tracePt t="71407" x="1309688" y="3046413"/>
          <p14:tracePt t="71418" x="1290638" y="3040063"/>
          <p14:tracePt t="71431" x="1284288" y="3033713"/>
          <p14:tracePt t="71432" x="1277938" y="3033713"/>
          <p14:tracePt t="71443" x="1270000" y="3027363"/>
          <p14:tracePt t="71453" x="1244600" y="3014663"/>
          <p14:tracePt t="71467" x="1238250" y="3006725"/>
          <p14:tracePt t="71478" x="1231900" y="3006725"/>
          <p14:tracePt t="71489" x="1225550" y="2994025"/>
          <p14:tracePt t="71498" x="1217613" y="2994025"/>
          <p14:tracePt t="71510" x="1211263" y="2994025"/>
          <p14:tracePt t="71520" x="1204913" y="2994025"/>
          <p14:tracePt t="71530" x="1198563" y="2987675"/>
          <p14:tracePt t="71545" x="1192213" y="2981325"/>
          <p14:tracePt t="71618" x="1185863" y="2981325"/>
          <p14:tracePt t="71677" x="1179513" y="2981325"/>
          <p14:tracePt t="71769" x="1173163" y="2981325"/>
          <p14:tracePt t="72307" x="1165225" y="2974975"/>
          <p14:tracePt t="72320" x="1158875" y="2974975"/>
          <p14:tracePt t="72321" x="1146175" y="2968625"/>
          <p14:tracePt t="72332" x="1139825" y="2962275"/>
          <p14:tracePt t="72342" x="1120775" y="2954338"/>
          <p14:tracePt t="72353" x="1112838" y="2954338"/>
          <p14:tracePt t="72363" x="1106488" y="2947988"/>
          <p14:tracePt t="72372" x="1106488" y="2941638"/>
          <p14:tracePt t="72382" x="1100138" y="2941638"/>
          <p14:tracePt t="72399" x="1093788" y="2941638"/>
          <p14:tracePt t="72427" x="1087438" y="2941638"/>
          <p14:tracePt t="72437" x="1087438" y="2928938"/>
          <p14:tracePt t="72447" x="1081088" y="2922588"/>
          <p14:tracePt t="72459" x="1068388" y="2922588"/>
          <p14:tracePt t="72471" x="1060450" y="2909888"/>
          <p14:tracePt t="72480" x="1047750" y="2901950"/>
          <p14:tracePt t="72491" x="1035050" y="2889250"/>
          <p14:tracePt t="72505" x="1008063" y="2870200"/>
          <p14:tracePt t="72516" x="1001713" y="2863850"/>
          <p14:tracePt t="72526" x="989013" y="2843213"/>
          <p14:tracePt t="72536" x="976313" y="2830513"/>
          <p14:tracePt t="72548" x="969963" y="2811463"/>
          <p14:tracePt t="72568" x="955675" y="2778125"/>
          <p14:tracePt t="72579" x="955675" y="2765425"/>
          <p14:tracePt t="72604" x="1001713" y="2706688"/>
          <p14:tracePt t="72615" x="1022350" y="2679700"/>
          <p14:tracePt t="72626" x="1081088" y="2660650"/>
          <p14:tracePt t="72637" x="1112838" y="2660650"/>
          <p14:tracePt t="72649" x="1165225" y="2654300"/>
          <p14:tracePt t="72659" x="1225550" y="2667000"/>
          <p14:tracePt t="72670" x="1257300" y="2679700"/>
          <p14:tracePt t="72681" x="1309688" y="2706688"/>
          <p14:tracePt t="72704" x="1374775" y="2778125"/>
          <p14:tracePt t="72716" x="1401763" y="2817813"/>
          <p14:tracePt t="72726" x="1414463" y="2849563"/>
          <p14:tracePt t="72738" x="1414463" y="2901950"/>
          <p14:tracePt t="72748" x="1414463" y="2922588"/>
          <p14:tracePt t="72758" x="1401763" y="2968625"/>
          <p14:tracePt t="72768" x="1395413" y="2974975"/>
          <p14:tracePt t="72779" x="1389063" y="2987675"/>
          <p14:tracePt t="72790" x="1336675" y="3021013"/>
          <p14:tracePt t="72801" x="1284288" y="3027363"/>
          <p14:tracePt t="72810" x="1257300" y="3027363"/>
          <p14:tracePt t="72821" x="1204913" y="3021013"/>
          <p14:tracePt t="72834" x="1173163" y="3014663"/>
          <p14:tracePt t="72845" x="1120775" y="2981325"/>
          <p14:tracePt t="72855" x="1100138" y="2962275"/>
          <p14:tracePt t="72865" x="1068388" y="2922588"/>
          <p14:tracePt t="72879" x="1041400" y="2870200"/>
          <p14:tracePt t="72890" x="1035050" y="2849563"/>
          <p14:tracePt t="72901" x="1028700" y="2817813"/>
          <p14:tracePt t="72911" x="1028700" y="2797175"/>
          <p14:tracePt t="72921" x="1035050" y="2778125"/>
          <p14:tracePt t="72942" x="1074738" y="2752725"/>
          <p14:tracePt t="72954" x="1093788" y="2744788"/>
          <p14:tracePt t="72965" x="1127125" y="2738438"/>
          <p14:tracePt t="72978" x="1165225" y="2738438"/>
          <p14:tracePt t="72988" x="1179513" y="2738438"/>
          <p14:tracePt t="72997" x="1192213" y="2738438"/>
          <p14:tracePt t="73007" x="1211263" y="2738438"/>
          <p14:tracePt t="73020" x="1231900" y="2744788"/>
          <p14:tracePt t="73041" x="1238250" y="2752725"/>
          <p14:tracePt t="73055" x="1238250" y="2759075"/>
          <p14:tracePt t="73069" x="1244600" y="2778125"/>
          <p14:tracePt t="73082" x="1244600" y="2790825"/>
          <p14:tracePt t="73093" x="1244600" y="2797175"/>
          <p14:tracePt t="73104" x="1244600" y="2805113"/>
          <p14:tracePt t="73118" x="1244600" y="2811463"/>
          <p14:tracePt t="73138" x="1244600" y="2817813"/>
          <p14:tracePt t="73154" x="1244600" y="2824163"/>
          <p14:tracePt t="73189" x="1244600" y="2830513"/>
          <p14:tracePt t="73217" x="1250950" y="2830513"/>
          <p14:tracePt t="73227" x="1257300" y="2830513"/>
          <p14:tracePt t="73237" x="1263650" y="2830513"/>
          <p14:tracePt t="73247" x="1277938" y="2830513"/>
          <p14:tracePt t="73260" x="1284288" y="2830513"/>
          <p14:tracePt t="73288" x="1290638" y="2830513"/>
          <p14:tracePt t="73311" x="1296988" y="2830513"/>
          <p14:tracePt t="73323" x="1303338" y="2830513"/>
          <p14:tracePt t="73332" x="1316038" y="2830513"/>
          <p14:tracePt t="73345" x="1330325" y="2830513"/>
          <p14:tracePt t="73355" x="1336675" y="2830513"/>
          <p14:tracePt t="73368" x="1343025" y="2836863"/>
          <p14:tracePt t="73379" x="1349375" y="2836863"/>
          <p14:tracePt t="73392" x="1362075" y="2836863"/>
          <p14:tracePt t="73393" x="1368425" y="2843213"/>
          <p14:tracePt t="73414" x="1389063" y="2849563"/>
          <p14:tracePt t="73429" x="1395413" y="2849563"/>
          <p14:tracePt t="73443" x="1401763" y="2857500"/>
          <p14:tracePt t="73457" x="1414463" y="2863850"/>
          <p14:tracePt t="73468" x="1420813" y="2863850"/>
          <p14:tracePt t="73479" x="1420813" y="2876550"/>
          <p14:tracePt t="73507" x="1427163" y="2876550"/>
          <p14:tracePt t="73518" x="1427163" y="2882900"/>
          <p14:tracePt t="73541" x="1435100" y="2882900"/>
          <p14:tracePt t="73551" x="1435100" y="2889250"/>
          <p14:tracePt t="73570" x="1441450" y="2889250"/>
          <p14:tracePt t="73926" x="1571625" y="2857500"/>
          <p14:tracePt t="73936" x="1728788" y="2830513"/>
          <p14:tracePt t="73948" x="1787525" y="2824163"/>
          <p14:tracePt t="73961" x="1900238" y="2824163"/>
          <p14:tracePt t="73972" x="1984375" y="2824163"/>
          <p14:tracePt t="73982" x="2024063" y="2824163"/>
          <p14:tracePt t="73991" x="2036763" y="2830513"/>
          <p14:tracePt t="74004" x="2082800" y="2836863"/>
          <p14:tracePt t="74015" x="2095500" y="2849563"/>
          <p14:tracePt t="74025" x="2101850" y="2849563"/>
          <p14:tracePt t="74035" x="2116138" y="2870200"/>
          <p14:tracePt t="74048" x="2116138" y="2876550"/>
          <p14:tracePt t="74069" x="2116138" y="2895600"/>
          <p14:tracePt t="74079" x="2116138" y="2909888"/>
          <p14:tracePt t="74090" x="2116138" y="2916238"/>
          <p14:tracePt t="74100" x="2116138" y="2928938"/>
          <p14:tracePt t="74113" x="2109788" y="2935288"/>
          <p14:tracePt t="74123" x="2109788" y="2941638"/>
          <p14:tracePt t="74134" x="2101850" y="2947988"/>
          <p14:tracePt t="74170" x="2101850" y="2954338"/>
          <p14:tracePt t="74206" x="2101850" y="2968625"/>
          <p14:tracePt t="74217" x="2095500" y="2968625"/>
          <p14:tracePt t="74247" x="2089150" y="2968625"/>
          <p14:tracePt t="74303" x="2070100" y="2974975"/>
          <p14:tracePt t="74314" x="2063750" y="2981325"/>
          <p14:tracePt t="74325" x="2043113" y="2981325"/>
          <p14:tracePt t="74337" x="2030413" y="2987675"/>
          <p14:tracePt t="74347" x="2005013" y="2987675"/>
          <p14:tracePt t="74357" x="1990725" y="2987675"/>
          <p14:tracePt t="74367" x="1965325" y="2987675"/>
          <p14:tracePt t="74378" x="1944688" y="2987675"/>
          <p14:tracePt t="74391" x="1912938" y="2987675"/>
          <p14:tracePt t="74402" x="1892300" y="2987675"/>
          <p14:tracePt t="74403" x="1885950" y="2987675"/>
          <p14:tracePt t="74413" x="1866900" y="2987675"/>
          <p14:tracePt t="74423" x="1833563" y="2981325"/>
          <p14:tracePt t="74434" x="1827213" y="2974975"/>
          <p14:tracePt t="74445" x="1808163" y="2954338"/>
          <p14:tracePt t="74456" x="1801813" y="2947988"/>
          <p14:tracePt t="74467" x="1781175" y="2916238"/>
          <p14:tracePt t="74478" x="1774825" y="2895600"/>
          <p14:tracePt t="74489" x="1774825" y="2863850"/>
          <p14:tracePt t="74499" x="1774825" y="2836863"/>
          <p14:tracePt t="74510" x="1781175" y="2805113"/>
          <p14:tracePt t="74522" x="1801813" y="2771775"/>
          <p14:tracePt t="74534" x="1814513" y="2759075"/>
          <p14:tracePt t="74544" x="1839913" y="2738438"/>
          <p14:tracePt t="74555" x="1866900" y="2725738"/>
          <p14:tracePt t="74567" x="1892300" y="2713038"/>
          <p14:tracePt t="74577" x="1912938" y="2713038"/>
          <p14:tracePt t="74588" x="1944688" y="2713038"/>
          <p14:tracePt t="74598" x="1958975" y="2719388"/>
          <p14:tracePt t="74610" x="1984375" y="2738438"/>
          <p14:tracePt t="74631" x="2011363" y="2765425"/>
          <p14:tracePt t="74642" x="2024063" y="2797175"/>
          <p14:tracePt t="74653" x="2030413" y="2811463"/>
          <p14:tracePt t="74666" x="2043113" y="2849563"/>
          <p14:tracePt t="74676" x="2043113" y="2863850"/>
          <p14:tracePt t="74686" x="2036763" y="2901950"/>
          <p14:tracePt t="74697" x="2036763" y="2916238"/>
          <p14:tracePt t="74709" x="2024063" y="2947988"/>
          <p14:tracePt t="74720" x="2005013" y="2981325"/>
          <p14:tracePt t="74730" x="1997075" y="2994025"/>
          <p14:tracePt t="74741" x="1965325" y="3014663"/>
          <p14:tracePt t="74753" x="1952625" y="3027363"/>
          <p14:tracePt t="74767" x="1906588" y="3033713"/>
          <p14:tracePt t="74779" x="1879600" y="3033713"/>
          <p14:tracePt t="74789" x="1860550" y="3033713"/>
          <p14:tracePt t="74801" x="1820863" y="3006725"/>
          <p14:tracePt t="74813" x="1801813" y="2981325"/>
          <p14:tracePt t="74823" x="1781175" y="2947988"/>
          <p14:tracePt t="74833" x="1762125" y="2909888"/>
          <p14:tracePt t="74845" x="1755775" y="2895600"/>
          <p14:tracePt t="74868" x="1755775" y="2843213"/>
          <p14:tracePt t="74878" x="1755775" y="2830513"/>
          <p14:tracePt t="74889" x="1762125" y="2824163"/>
          <p14:tracePt t="74890" x="1762125" y="2811463"/>
          <p14:tracePt t="74901" x="1768475" y="2805113"/>
          <p14:tracePt t="74912" x="1787525" y="2784475"/>
          <p14:tracePt t="74922" x="1795463" y="2778125"/>
          <p14:tracePt t="74933" x="1808163" y="2771775"/>
          <p14:tracePt t="74946" x="1839913" y="2771775"/>
          <p14:tracePt t="74960" x="1854200" y="2771775"/>
          <p14:tracePt t="74970" x="1860550" y="2771775"/>
          <p14:tracePt t="74979" x="1873250" y="2771775"/>
          <p14:tracePt t="74993" x="1892300" y="2771775"/>
          <p14:tracePt t="75004" x="1906588" y="2778125"/>
          <p14:tracePt t="75014" x="1906588" y="2784475"/>
          <p14:tracePt t="75025" x="1912938" y="2790825"/>
          <p14:tracePt t="75038" x="1919288" y="2790825"/>
          <p14:tracePt t="75050" x="1919288" y="2797175"/>
          <p14:tracePt t="75051" x="1925638" y="2797175"/>
          <p14:tracePt t="75073" x="1925638" y="2805113"/>
          <p14:tracePt t="75085" x="1925638" y="2811463"/>
          <p14:tracePt t="75096" x="1938338" y="2811463"/>
          <p14:tracePt t="75137" x="1944688" y="2811463"/>
          <p14:tracePt t="75151" x="1944688" y="2817813"/>
          <p14:tracePt t="75193" x="1944688" y="2824163"/>
          <p14:tracePt t="75327" x="1944688" y="2830513"/>
          <p14:tracePt t="75337" x="1952625" y="2830513"/>
          <p14:tracePt t="75380" x="1958975" y="2836863"/>
          <p14:tracePt t="75404" x="1958975" y="2843213"/>
          <p14:tracePt t="75475" x="1958975" y="2849563"/>
          <p14:tracePt t="75489" x="1965325" y="2849563"/>
          <p14:tracePt t="75531" x="1971675" y="2849563"/>
          <p14:tracePt t="75571" x="1978025" y="2849563"/>
          <p14:tracePt t="77359" x="2017713" y="2778125"/>
          <p14:tracePt t="77373" x="2214563" y="2503488"/>
          <p14:tracePt t="77386" x="2332038" y="2365375"/>
          <p14:tracePt t="77397" x="2593975" y="2070100"/>
          <p14:tracePt t="77407" x="2744788" y="1939925"/>
          <p14:tracePt t="77420" x="3092450" y="1657350"/>
          <p14:tracePt t="77433" x="3471863" y="1395413"/>
          <p14:tracePt t="77444" x="3759200" y="1204913"/>
          <p14:tracePt t="77454" x="3910013" y="1127125"/>
          <p14:tracePt t="77475" x="4283075" y="957263"/>
          <p14:tracePt t="77487" x="4473575" y="911225"/>
          <p14:tracePt t="77498" x="4565650" y="896938"/>
          <p14:tracePt t="77510" x="4716463" y="877888"/>
          <p14:tracePt t="77524" x="4840288" y="890588"/>
          <p14:tracePt t="77534" x="4899025" y="896938"/>
          <p14:tracePt t="77535" x="4932363" y="911225"/>
          <p14:tracePt t="77547" x="4984750" y="936625"/>
          <p14:tracePt t="77559" x="5049838" y="969963"/>
          <p14:tracePt t="77570" x="5083175" y="1001713"/>
          <p14:tracePt t="77581" x="5102225" y="1016000"/>
          <p14:tracePt t="77591" x="5122863" y="1041400"/>
          <p14:tracePt t="77602" x="5129213" y="1047750"/>
          <p14:tracePt t="77615" x="5135563" y="1062038"/>
          <p14:tracePt t="77627" x="5141913" y="1062038"/>
          <p14:tracePt t="77638" x="5141913" y="1068388"/>
          <p14:tracePt t="77649" x="5148263" y="1081088"/>
          <p14:tracePt t="77670" x="5154613" y="1081088"/>
          <p14:tracePt t="77684" x="5160963" y="1081088"/>
          <p14:tracePt t="77696" x="5160963" y="1087438"/>
          <p14:tracePt t="77726" x="5160963" y="1093788"/>
          <p14:tracePt t="77740" x="5167313" y="1093788"/>
          <p14:tracePt t="77761" x="5181600" y="1114425"/>
          <p14:tracePt t="77773" x="5187950" y="1127125"/>
          <p14:tracePt t="77783" x="5213350" y="1152525"/>
          <p14:tracePt t="77797" x="5227638" y="1192213"/>
          <p14:tracePt t="77808" x="5233988" y="1204913"/>
          <p14:tracePt t="77819" x="5240338" y="1231900"/>
          <p14:tracePt t="77831" x="5246688" y="1271588"/>
          <p14:tracePt t="77853" x="5253038" y="1296988"/>
          <p14:tracePt t="77864" x="5253038" y="1317625"/>
          <p14:tracePt t="77874" x="5265738" y="1323975"/>
          <p14:tracePt t="77900" x="5272088" y="1336675"/>
          <p14:tracePt t="77945" x="5305425" y="1376363"/>
          <p14:tracePt t="81310" x="5357813" y="1362075"/>
          <p14:tracePt t="81324" x="5502275" y="1296988"/>
          <p14:tracePt t="81335" x="5573713" y="1271588"/>
          <p14:tracePt t="81346" x="5699125" y="1231900"/>
          <p14:tracePt t="81370" x="5881688" y="1192213"/>
          <p14:tracePt t="81380" x="5992813" y="1179513"/>
          <p14:tracePt t="81391" x="6026150" y="1179513"/>
          <p14:tracePt t="81404" x="6084888" y="1192213"/>
          <p14:tracePt t="81417" x="6118225" y="1212850"/>
          <p14:tracePt t="81430" x="6149975" y="1257300"/>
          <p14:tracePt t="81441" x="6164263" y="1296988"/>
          <p14:tracePt t="81453" x="6170613" y="1362075"/>
          <p14:tracePt t="81465" x="6170613" y="1487488"/>
          <p14:tracePt t="81476" x="6157913" y="1539875"/>
          <p14:tracePt t="81486" x="6137275" y="1625600"/>
          <p14:tracePt t="81499" x="6124575" y="1657350"/>
          <p14:tracePt t="81522" x="6091238" y="1703388"/>
          <p14:tracePt t="81533" x="6078538" y="1724025"/>
          <p14:tracePt t="81545" x="6051550" y="1730375"/>
          <p14:tracePt t="81558" x="6019800" y="1724025"/>
          <p14:tracePt t="81569" x="6007100" y="1709738"/>
          <p14:tracePt t="81580" x="5973763" y="1663700"/>
          <p14:tracePt t="81592" x="5940425" y="1598613"/>
          <p14:tracePt t="81603" x="5934075" y="1565275"/>
          <p14:tracePt t="81614" x="5921375" y="1520825"/>
          <p14:tracePt t="82940" x="5927725" y="1422400"/>
          <p14:tracePt t="82952" x="5961063" y="1284288"/>
          <p14:tracePt t="82964" x="6032500" y="976313"/>
          <p14:tracePt t="82976" x="6130925" y="695325"/>
          <p14:tracePt t="82986" x="6170613" y="582613"/>
          <p14:tracePt t="83012" x="6334125" y="228600"/>
          <p14:tracePt t="83022" x="6367463" y="169863"/>
          <p14:tracePt t="83033" x="6445250" y="26988"/>
          <p14:tracePt t="83958" x="5803900" y="92075"/>
          <p14:tracePt t="83958" x="5745163" y="163513"/>
          <p14:tracePt t="83958" x="5705475" y="222250"/>
          <p14:tracePt t="83958" x="5653088" y="295275"/>
          <p14:tracePt t="83958" x="5600700" y="354013"/>
          <p14:tracePt t="83958" x="5548313" y="406400"/>
          <p14:tracePt t="83958" x="5489575" y="471488"/>
          <p14:tracePt t="83958" x="5443538" y="517525"/>
          <p14:tracePt t="83958" x="5384800" y="563563"/>
          <p14:tracePt t="83958" x="5332413" y="615950"/>
          <p14:tracePt t="83958" x="5272088" y="649288"/>
          <p14:tracePt t="83958" x="5233988" y="668338"/>
          <p14:tracePt t="83958" x="5175250" y="701675"/>
          <p14:tracePt t="83958" x="5122863" y="720725"/>
          <p14:tracePt t="83958" x="5083175" y="727075"/>
          <p14:tracePt t="83958" x="5037138" y="733425"/>
          <p14:tracePt t="83958" x="5003800" y="733425"/>
          <p14:tracePt t="83958" x="4957763" y="733425"/>
          <p14:tracePt t="83958" x="4932363" y="727075"/>
          <p14:tracePt t="83958" x="4892675" y="708025"/>
          <p14:tracePt t="83958" x="4867275" y="674688"/>
          <p14:tracePt t="83958" x="4814888" y="635000"/>
          <p14:tracePt t="83958" x="4781550" y="582613"/>
          <p14:tracePt t="83958" x="4735513" y="511175"/>
          <p14:tracePt t="83958" x="4703763" y="425450"/>
          <p14:tracePt t="83958" x="4683125" y="333375"/>
          <p14:tracePt t="83958" x="4643438" y="236538"/>
          <p14:tracePt t="83958" x="4637088" y="138113"/>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72;p36">
            <a:extLst>
              <a:ext uri="{FF2B5EF4-FFF2-40B4-BE49-F238E27FC236}">
                <a16:creationId xmlns:a16="http://schemas.microsoft.com/office/drawing/2014/main" id="{D4848FC4-8050-8CD2-7881-EC27AAB065C2}"/>
              </a:ext>
            </a:extLst>
          </p:cNvPr>
          <p:cNvSpPr txBox="1">
            <a:spLocks/>
          </p:cNvSpPr>
          <p:nvPr/>
        </p:nvSpPr>
        <p:spPr>
          <a:xfrm>
            <a:off x="1121579" y="588398"/>
            <a:ext cx="4803436" cy="572700"/>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r>
              <a:rPr lang="en-US" sz="3600" dirty="0">
                <a:solidFill>
                  <a:schemeClr val="accent2"/>
                </a:solidFill>
                <a:latin typeface="Bauhaus 93" panose="04030905020B02020C02" pitchFamily="82" charset="0"/>
              </a:rPr>
              <a:t>Decoder Applications</a:t>
            </a:r>
          </a:p>
        </p:txBody>
      </p:sp>
      <p:sp>
        <p:nvSpPr>
          <p:cNvPr id="5" name="Google Shape;2773;p36">
            <a:extLst>
              <a:ext uri="{FF2B5EF4-FFF2-40B4-BE49-F238E27FC236}">
                <a16:creationId xmlns:a16="http://schemas.microsoft.com/office/drawing/2014/main" id="{289A5CC7-BCC6-2622-B3EA-750C130A2921}"/>
              </a:ext>
            </a:extLst>
          </p:cNvPr>
          <p:cNvSpPr txBox="1">
            <a:spLocks noGrp="1"/>
          </p:cNvSpPr>
          <p:nvPr>
            <p:ph type="subTitle" idx="1"/>
          </p:nvPr>
        </p:nvSpPr>
        <p:spPr>
          <a:xfrm>
            <a:off x="984417" y="1223798"/>
            <a:ext cx="6070588" cy="3452280"/>
          </a:xfrm>
          <a:prstGeom prst="rect">
            <a:avLst/>
          </a:prstGeom>
        </p:spPr>
        <p:txBody>
          <a:bodyPr spcFirstLastPara="1" wrap="square" lIns="91425" tIns="91425" rIns="91425" bIns="91425" anchor="ctr" anchorCtr="0">
            <a:noAutofit/>
          </a:bodyPr>
          <a:lstStyle/>
          <a:p>
            <a:pPr marL="285750" lvl="0" indent="-285750" algn="just" rtl="0">
              <a:spcBef>
                <a:spcPts val="0"/>
              </a:spcBef>
              <a:spcAft>
                <a:spcPts val="0"/>
              </a:spcAft>
              <a:buFont typeface="Arial" panose="020B0604020202020204" pitchFamily="34" charset="0"/>
              <a:buChar char="•"/>
            </a:pPr>
            <a:r>
              <a:rPr lang="en-US" sz="1600" dirty="0">
                <a:solidFill>
                  <a:schemeClr val="bg1"/>
                </a:solidFill>
                <a:latin typeface="Arial Rounded MT Bold" panose="020F0704030504030204" pitchFamily="34" charset="0"/>
              </a:rPr>
              <a:t>Decoders are used for code conversions.</a:t>
            </a:r>
          </a:p>
          <a:p>
            <a:pPr marL="285750" lvl="0" indent="-285750" algn="just" rtl="0">
              <a:spcBef>
                <a:spcPts val="0"/>
              </a:spcBef>
              <a:spcAft>
                <a:spcPts val="0"/>
              </a:spcAft>
              <a:buFont typeface="Arial" panose="020B0604020202020204" pitchFamily="34" charset="0"/>
              <a:buChar char="•"/>
            </a:pPr>
            <a:r>
              <a:rPr lang="en-US" sz="1600" dirty="0">
                <a:solidFill>
                  <a:schemeClr val="bg1"/>
                </a:solidFill>
                <a:latin typeface="Arial Rounded MT Bold" panose="020F0704030504030204" pitchFamily="34" charset="0"/>
              </a:rPr>
              <a:t>Decoders are extensively used in memory systems of computers.</a:t>
            </a:r>
          </a:p>
          <a:p>
            <a:pPr marL="285750" lvl="0" indent="-285750" algn="just" rtl="0">
              <a:spcBef>
                <a:spcPts val="0"/>
              </a:spcBef>
              <a:spcAft>
                <a:spcPts val="0"/>
              </a:spcAft>
              <a:buFont typeface="Arial" panose="020B0604020202020204" pitchFamily="34" charset="0"/>
              <a:buChar char="•"/>
            </a:pPr>
            <a:r>
              <a:rPr lang="en-US" sz="1600" dirty="0">
                <a:solidFill>
                  <a:schemeClr val="bg1"/>
                </a:solidFill>
                <a:latin typeface="Arial Rounded MT Bold" panose="020F0704030504030204" pitchFamily="34" charset="0"/>
              </a:rPr>
              <a:t>Decoders are also used for de-multiplexing or data distribution.</a:t>
            </a:r>
          </a:p>
          <a:p>
            <a:pPr marL="285750" lvl="0" indent="-285750" algn="just" rtl="0">
              <a:spcBef>
                <a:spcPts val="0"/>
              </a:spcBef>
              <a:spcAft>
                <a:spcPts val="0"/>
              </a:spcAft>
              <a:buFont typeface="Arial" panose="020B0604020202020204" pitchFamily="34" charset="0"/>
              <a:buChar char="•"/>
            </a:pPr>
            <a:r>
              <a:rPr lang="en-US" sz="1600" dirty="0">
                <a:solidFill>
                  <a:schemeClr val="bg1"/>
                </a:solidFill>
                <a:latin typeface="Arial Rounded MT Bold" panose="020F0704030504030204" pitchFamily="34" charset="0"/>
              </a:rPr>
              <a:t>Decoders are also used in data routing applications where very short propagation delay is required.</a:t>
            </a:r>
          </a:p>
          <a:p>
            <a:pPr marL="285750" lvl="0" indent="-285750" algn="just" rtl="0">
              <a:spcBef>
                <a:spcPts val="0"/>
              </a:spcBef>
              <a:spcAft>
                <a:spcPts val="0"/>
              </a:spcAft>
              <a:buFont typeface="Arial" panose="020B0604020202020204" pitchFamily="34" charset="0"/>
              <a:buChar char="•"/>
            </a:pPr>
            <a:r>
              <a:rPr lang="en-US" sz="1600" dirty="0">
                <a:solidFill>
                  <a:schemeClr val="bg1"/>
                </a:solidFill>
                <a:latin typeface="Arial Rounded MT Bold" panose="020F0704030504030204" pitchFamily="34" charset="0"/>
              </a:rPr>
              <a:t>Decoder may also be used for timing or sequencing purposes.</a:t>
            </a:r>
          </a:p>
          <a:p>
            <a:pPr marL="285750" lvl="0" indent="-285750" algn="just" rtl="0">
              <a:spcBef>
                <a:spcPts val="0"/>
              </a:spcBef>
              <a:spcAft>
                <a:spcPts val="0"/>
              </a:spcAft>
              <a:buFont typeface="Arial" panose="020B0604020202020204" pitchFamily="34" charset="0"/>
              <a:buChar char="•"/>
            </a:pPr>
            <a:r>
              <a:rPr lang="en-US" sz="1600" dirty="0">
                <a:solidFill>
                  <a:schemeClr val="bg1"/>
                </a:solidFill>
                <a:latin typeface="Arial Rounded MT Bold" panose="020F0704030504030204" pitchFamily="34" charset="0"/>
              </a:rPr>
              <a:t>Decoders are also utilized to turn on and off digital devices at a specific time.</a:t>
            </a:r>
            <a:endParaRPr sz="16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1018857917"/>
      </p:ext>
    </p:extLst>
  </p:cSld>
  <p:clrMapOvr>
    <a:masterClrMapping/>
  </p:clrMapOvr>
  <mc:AlternateContent xmlns:mc="http://schemas.openxmlformats.org/markup-compatibility/2006" xmlns:p14="http://schemas.microsoft.com/office/powerpoint/2010/main">
    <mc:Choice Requires="p14">
      <p:transition spd="slow" p14:dur="2000" advTm="51994"/>
    </mc:Choice>
    <mc:Fallback xmlns="">
      <p:transition spd="slow" advTm="5199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72;p36">
            <a:extLst>
              <a:ext uri="{FF2B5EF4-FFF2-40B4-BE49-F238E27FC236}">
                <a16:creationId xmlns:a16="http://schemas.microsoft.com/office/drawing/2014/main" id="{1C424040-00AD-0AF6-27D2-D053BE9DAFC2}"/>
              </a:ext>
            </a:extLst>
          </p:cNvPr>
          <p:cNvSpPr txBox="1">
            <a:spLocks/>
          </p:cNvSpPr>
          <p:nvPr/>
        </p:nvSpPr>
        <p:spPr>
          <a:xfrm>
            <a:off x="664379" y="626498"/>
            <a:ext cx="3531623" cy="572700"/>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r>
              <a:rPr lang="en-US" sz="3600" dirty="0">
                <a:solidFill>
                  <a:schemeClr val="bg1"/>
                </a:solidFill>
                <a:latin typeface="Bauhaus 93" panose="04030905020B02020C02" pitchFamily="82" charset="0"/>
              </a:rPr>
              <a:t>ENCODER</a:t>
            </a:r>
          </a:p>
        </p:txBody>
      </p:sp>
      <p:grpSp>
        <p:nvGrpSpPr>
          <p:cNvPr id="5" name="Google Shape;2784;p36">
            <a:extLst>
              <a:ext uri="{FF2B5EF4-FFF2-40B4-BE49-F238E27FC236}">
                <a16:creationId xmlns:a16="http://schemas.microsoft.com/office/drawing/2014/main" id="{E01DD338-A238-2480-719E-CD7B28C2387F}"/>
              </a:ext>
            </a:extLst>
          </p:cNvPr>
          <p:cNvGrpSpPr/>
          <p:nvPr/>
        </p:nvGrpSpPr>
        <p:grpSpPr>
          <a:xfrm rot="5400000">
            <a:off x="2327399" y="972104"/>
            <a:ext cx="98902" cy="553090"/>
            <a:chOff x="4898850" y="4820550"/>
            <a:chExt cx="98902" cy="553090"/>
          </a:xfrm>
          <a:solidFill>
            <a:schemeClr val="bg1"/>
          </a:solidFill>
        </p:grpSpPr>
        <p:sp>
          <p:nvSpPr>
            <p:cNvPr id="6" name="Google Shape;2785;p36">
              <a:extLst>
                <a:ext uri="{FF2B5EF4-FFF2-40B4-BE49-F238E27FC236}">
                  <a16:creationId xmlns:a16="http://schemas.microsoft.com/office/drawing/2014/main" id="{953D3EBC-78AB-70B9-B4DA-B51D7047ED36}"/>
                </a:ext>
              </a:extLst>
            </p:cNvPr>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grpFill/>
            <a:ln w="19050"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86;p36">
              <a:extLst>
                <a:ext uri="{FF2B5EF4-FFF2-40B4-BE49-F238E27FC236}">
                  <a16:creationId xmlns:a16="http://schemas.microsoft.com/office/drawing/2014/main" id="{B516ED05-646D-635D-3BEC-0F8D1BEBC7A5}"/>
                </a:ext>
              </a:extLst>
            </p:cNvPr>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87;p36">
              <a:extLst>
                <a:ext uri="{FF2B5EF4-FFF2-40B4-BE49-F238E27FC236}">
                  <a16:creationId xmlns:a16="http://schemas.microsoft.com/office/drawing/2014/main" id="{B4D74CA6-F8B8-48A1-F150-C1E8C2F89826}"/>
                </a:ext>
              </a:extLst>
            </p:cNvPr>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grpFill/>
            <a:ln w="19050"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88;p36">
              <a:extLst>
                <a:ext uri="{FF2B5EF4-FFF2-40B4-BE49-F238E27FC236}">
                  <a16:creationId xmlns:a16="http://schemas.microsoft.com/office/drawing/2014/main" id="{8543664B-EB6F-1C5B-C656-D0423162550B}"/>
                </a:ext>
              </a:extLst>
            </p:cNvPr>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89;p36">
              <a:extLst>
                <a:ext uri="{FF2B5EF4-FFF2-40B4-BE49-F238E27FC236}">
                  <a16:creationId xmlns:a16="http://schemas.microsoft.com/office/drawing/2014/main" id="{4577604F-E822-CF84-3DE9-37AB7239BDAA}"/>
                </a:ext>
              </a:extLst>
            </p:cNvPr>
            <p:cNvSpPr/>
            <p:nvPr/>
          </p:nvSpPr>
          <p:spPr>
            <a:xfrm>
              <a:off x="4942100" y="4917862"/>
              <a:ext cx="31" cy="358465"/>
            </a:xfrm>
            <a:custGeom>
              <a:avLst/>
              <a:gdLst/>
              <a:ahLst/>
              <a:cxnLst/>
              <a:rect l="l" t="t" r="r" b="b"/>
              <a:pathLst>
                <a:path w="1" h="11504" fill="none" extrusionOk="0">
                  <a:moveTo>
                    <a:pt x="0" y="11503"/>
                  </a:moveTo>
                  <a:lnTo>
                    <a:pt x="0" y="1"/>
                  </a:lnTo>
                </a:path>
              </a:pathLst>
            </a:custGeom>
            <a:grpFill/>
            <a:ln w="19050" cap="rnd"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2773;p36">
            <a:extLst>
              <a:ext uri="{FF2B5EF4-FFF2-40B4-BE49-F238E27FC236}">
                <a16:creationId xmlns:a16="http://schemas.microsoft.com/office/drawing/2014/main" id="{2933EB36-F799-34F5-E139-E988D19801C8}"/>
              </a:ext>
            </a:extLst>
          </p:cNvPr>
          <p:cNvSpPr txBox="1">
            <a:spLocks noGrp="1"/>
          </p:cNvSpPr>
          <p:nvPr>
            <p:ph type="subTitle" idx="1"/>
          </p:nvPr>
        </p:nvSpPr>
        <p:spPr>
          <a:xfrm>
            <a:off x="771314" y="921228"/>
            <a:ext cx="4925513" cy="3757080"/>
          </a:xfrm>
          <a:prstGeom prst="rect">
            <a:avLst/>
          </a:prstGeom>
        </p:spPr>
        <p:txBody>
          <a:bodyPr spcFirstLastPara="1" wrap="square" lIns="91425" tIns="91425" rIns="91425" bIns="91425" anchor="ctr" anchorCtr="0">
            <a:noAutofit/>
          </a:bodyPr>
          <a:lstStyle/>
          <a:p>
            <a:pPr marL="285750" lvl="0" indent="-285750" algn="just" rtl="0">
              <a:spcBef>
                <a:spcPts val="0"/>
              </a:spcBef>
              <a:spcAft>
                <a:spcPts val="0"/>
              </a:spcAft>
              <a:buFont typeface="Arial" panose="020B0604020202020204" pitchFamily="34" charset="0"/>
              <a:buChar char="•"/>
            </a:pPr>
            <a:r>
              <a:rPr lang="en-US" sz="1600" dirty="0">
                <a:solidFill>
                  <a:schemeClr val="bg1"/>
                </a:solidFill>
                <a:latin typeface="Arial Rounded MT Bold" panose="020F0704030504030204" pitchFamily="34" charset="0"/>
              </a:rPr>
              <a:t>An Encoder is a combinational logic circuit that performs a “reverse” decoder functions.</a:t>
            </a:r>
          </a:p>
          <a:p>
            <a:pPr marL="285750" lvl="0" indent="-285750" algn="just" rtl="0">
              <a:spcBef>
                <a:spcPts val="0"/>
              </a:spcBef>
              <a:spcAft>
                <a:spcPts val="0"/>
              </a:spcAft>
              <a:buFont typeface="Arial" panose="020B0604020202020204" pitchFamily="34" charset="0"/>
              <a:buChar char="•"/>
            </a:pPr>
            <a:r>
              <a:rPr lang="en-US" sz="1600" dirty="0">
                <a:solidFill>
                  <a:schemeClr val="bg1"/>
                </a:solidFill>
                <a:latin typeface="Arial Rounded MT Bold" panose="020F0704030504030204" pitchFamily="34" charset="0"/>
              </a:rPr>
              <a:t>As the name suggests its function is to encode an input signal.</a:t>
            </a:r>
          </a:p>
          <a:p>
            <a:pPr marL="285750" lvl="0" indent="-285750" algn="just" rtl="0">
              <a:spcBef>
                <a:spcPts val="0"/>
              </a:spcBef>
              <a:spcAft>
                <a:spcPts val="0"/>
              </a:spcAft>
              <a:buFont typeface="Arial" panose="020B0604020202020204" pitchFamily="34" charset="0"/>
              <a:buChar char="•"/>
            </a:pPr>
            <a:r>
              <a:rPr lang="en-US" sz="1600" dirty="0">
                <a:solidFill>
                  <a:schemeClr val="bg1"/>
                </a:solidFill>
                <a:latin typeface="Arial Rounded MT Bold" panose="020F0704030504030204" pitchFamily="34" charset="0"/>
              </a:rPr>
              <a:t>An encoder accepts an active level on one of its input and outputs the coded output for the input.</a:t>
            </a:r>
          </a:p>
          <a:p>
            <a:pPr marL="285750" lvl="0" indent="-285750" algn="just" rtl="0">
              <a:spcBef>
                <a:spcPts val="0"/>
              </a:spcBef>
              <a:spcAft>
                <a:spcPts val="0"/>
              </a:spcAft>
              <a:buFont typeface="Arial" panose="020B0604020202020204" pitchFamily="34" charset="0"/>
              <a:buChar char="•"/>
            </a:pPr>
            <a:r>
              <a:rPr lang="en-US" sz="1600" dirty="0">
                <a:solidFill>
                  <a:schemeClr val="bg1"/>
                </a:solidFill>
                <a:latin typeface="Arial Rounded MT Bold" panose="020F0704030504030204" pitchFamily="34" charset="0"/>
              </a:rPr>
              <a:t>Generally an encoder has 2</a:t>
            </a:r>
            <a:r>
              <a:rPr lang="en-US" sz="1600" baseline="30000" dirty="0">
                <a:solidFill>
                  <a:schemeClr val="bg1"/>
                </a:solidFill>
                <a:latin typeface="Arial Rounded MT Bold" panose="020F0704030504030204" pitchFamily="34" charset="0"/>
              </a:rPr>
              <a:t>n</a:t>
            </a:r>
            <a:r>
              <a:rPr lang="en-US" sz="1600" dirty="0">
                <a:solidFill>
                  <a:schemeClr val="bg1"/>
                </a:solidFill>
                <a:latin typeface="Arial Rounded MT Bold" panose="020F0704030504030204" pitchFamily="34" charset="0"/>
              </a:rPr>
              <a:t> inputs and n-outputs.</a:t>
            </a:r>
          </a:p>
          <a:p>
            <a:pPr marL="285750" lvl="0" indent="-285750" algn="just" rtl="0">
              <a:spcBef>
                <a:spcPts val="0"/>
              </a:spcBef>
              <a:spcAft>
                <a:spcPts val="0"/>
              </a:spcAft>
              <a:buFont typeface="Arial" panose="020B0604020202020204" pitchFamily="34" charset="0"/>
              <a:buChar char="•"/>
            </a:pPr>
            <a:r>
              <a:rPr lang="en-US" sz="1600" dirty="0">
                <a:solidFill>
                  <a:schemeClr val="bg1"/>
                </a:solidFill>
                <a:latin typeface="Arial Rounded MT Bold" panose="020F0704030504030204" pitchFamily="34" charset="0"/>
              </a:rPr>
              <a:t>There can be a variety of encoders, but we will only keep ourselves to binary encoders.</a:t>
            </a:r>
            <a:endParaRPr sz="1600" dirty="0">
              <a:solidFill>
                <a:schemeClr val="bg1"/>
              </a:solidFill>
              <a:latin typeface="Arial Rounded MT Bold" panose="020F0704030504030204" pitchFamily="34" charset="0"/>
            </a:endParaRPr>
          </a:p>
        </p:txBody>
      </p:sp>
      <p:pic>
        <p:nvPicPr>
          <p:cNvPr id="1026" name="Picture 2" descr="Virtual Labs">
            <a:extLst>
              <a:ext uri="{FF2B5EF4-FFF2-40B4-BE49-F238E27FC236}">
                <a16:creationId xmlns:a16="http://schemas.microsoft.com/office/drawing/2014/main" id="{266D179A-7BFB-7794-E52D-EBC08A2284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4799" y="1571567"/>
            <a:ext cx="3011227" cy="2000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575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72;p36">
            <a:extLst>
              <a:ext uri="{FF2B5EF4-FFF2-40B4-BE49-F238E27FC236}">
                <a16:creationId xmlns:a16="http://schemas.microsoft.com/office/drawing/2014/main" id="{1370D8F3-D268-87F8-F0AC-C32008253561}"/>
              </a:ext>
            </a:extLst>
          </p:cNvPr>
          <p:cNvSpPr txBox="1">
            <a:spLocks/>
          </p:cNvSpPr>
          <p:nvPr/>
        </p:nvSpPr>
        <p:spPr>
          <a:xfrm>
            <a:off x="1121579" y="588398"/>
            <a:ext cx="4565543" cy="572700"/>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r>
              <a:rPr lang="en-US" sz="3600" dirty="0">
                <a:solidFill>
                  <a:schemeClr val="bg1"/>
                </a:solidFill>
                <a:latin typeface="Bauhaus 93" panose="04030905020B02020C02" pitchFamily="82" charset="0"/>
              </a:rPr>
              <a:t>4 – to 2 Line Encoder</a:t>
            </a:r>
          </a:p>
        </p:txBody>
      </p:sp>
      <p:sp>
        <p:nvSpPr>
          <p:cNvPr id="5" name="Google Shape;2773;p36">
            <a:extLst>
              <a:ext uri="{FF2B5EF4-FFF2-40B4-BE49-F238E27FC236}">
                <a16:creationId xmlns:a16="http://schemas.microsoft.com/office/drawing/2014/main" id="{516FA712-8584-2920-3361-1F0F94C24747}"/>
              </a:ext>
            </a:extLst>
          </p:cNvPr>
          <p:cNvSpPr txBox="1">
            <a:spLocks noGrp="1"/>
          </p:cNvSpPr>
          <p:nvPr>
            <p:ph type="subTitle" idx="1"/>
          </p:nvPr>
        </p:nvSpPr>
        <p:spPr>
          <a:xfrm>
            <a:off x="1121579" y="1161098"/>
            <a:ext cx="2849880" cy="844972"/>
          </a:xfrm>
          <a:prstGeom prst="rect">
            <a:avLst/>
          </a:prstGeom>
        </p:spPr>
        <p:txBody>
          <a:bodyPr spcFirstLastPara="1" wrap="square" lIns="91425" tIns="91425" rIns="91425" bIns="91425" anchor="ctr" anchorCtr="0">
            <a:noAutofit/>
          </a:bodyPr>
          <a:lstStyle/>
          <a:p>
            <a:pPr marL="285750" lvl="0" indent="-285750" algn="just" rtl="0">
              <a:spcBef>
                <a:spcPts val="0"/>
              </a:spcBef>
              <a:spcAft>
                <a:spcPts val="0"/>
              </a:spcAft>
              <a:buFont typeface="Arial" panose="020B0604020202020204" pitchFamily="34" charset="0"/>
              <a:buChar char="•"/>
            </a:pPr>
            <a:r>
              <a:rPr lang="en-US" sz="1600" dirty="0">
                <a:latin typeface="Arial Rounded MT Bold" panose="020F0704030504030204" pitchFamily="34" charset="0"/>
              </a:rPr>
              <a:t>Number of input is 4</a:t>
            </a:r>
          </a:p>
          <a:p>
            <a:pPr marL="285750" lvl="0" indent="-285750" algn="just" rtl="0">
              <a:spcBef>
                <a:spcPts val="0"/>
              </a:spcBef>
              <a:spcAft>
                <a:spcPts val="0"/>
              </a:spcAft>
              <a:buFont typeface="Arial" panose="020B0604020202020204" pitchFamily="34" charset="0"/>
              <a:buChar char="•"/>
            </a:pPr>
            <a:r>
              <a:rPr lang="en-US" sz="1600" dirty="0">
                <a:latin typeface="Arial Rounded MT Bold" panose="020F0704030504030204" pitchFamily="34" charset="0"/>
              </a:rPr>
              <a:t>Number of output is 2</a:t>
            </a:r>
            <a:endParaRPr sz="1600" dirty="0">
              <a:latin typeface="Arial Rounded MT Bold" panose="020F0704030504030204" pitchFamily="34" charset="0"/>
            </a:endParaRPr>
          </a:p>
        </p:txBody>
      </p:sp>
      <p:graphicFrame>
        <p:nvGraphicFramePr>
          <p:cNvPr id="6" name="Table 5">
            <a:extLst>
              <a:ext uri="{FF2B5EF4-FFF2-40B4-BE49-F238E27FC236}">
                <a16:creationId xmlns:a16="http://schemas.microsoft.com/office/drawing/2014/main" id="{74EA408B-D9C4-24B0-50BE-ED4407CA9C4B}"/>
              </a:ext>
            </a:extLst>
          </p:cNvPr>
          <p:cNvGraphicFramePr>
            <a:graphicFrameLocks noGrp="1"/>
          </p:cNvGraphicFramePr>
          <p:nvPr>
            <p:extLst>
              <p:ext uri="{D42A27DB-BD31-4B8C-83A1-F6EECF244321}">
                <p14:modId xmlns:p14="http://schemas.microsoft.com/office/powerpoint/2010/main" val="2463126902"/>
              </p:ext>
            </p:extLst>
          </p:nvPr>
        </p:nvGraphicFramePr>
        <p:xfrm>
          <a:off x="1121579" y="2211779"/>
          <a:ext cx="3800940" cy="1851303"/>
        </p:xfrm>
        <a:graphic>
          <a:graphicData uri="http://schemas.openxmlformats.org/drawingml/2006/table">
            <a:tbl>
              <a:tblPr firstRow="1" bandRow="1">
                <a:tableStyleId>{582CC901-E8AB-49A7-9DD4-062556EA3AC7}</a:tableStyleId>
              </a:tblPr>
              <a:tblGrid>
                <a:gridCol w="633490">
                  <a:extLst>
                    <a:ext uri="{9D8B030D-6E8A-4147-A177-3AD203B41FA5}">
                      <a16:colId xmlns:a16="http://schemas.microsoft.com/office/drawing/2014/main" val="3583148144"/>
                    </a:ext>
                  </a:extLst>
                </a:gridCol>
                <a:gridCol w="633490">
                  <a:extLst>
                    <a:ext uri="{9D8B030D-6E8A-4147-A177-3AD203B41FA5}">
                      <a16:colId xmlns:a16="http://schemas.microsoft.com/office/drawing/2014/main" val="2690904854"/>
                    </a:ext>
                  </a:extLst>
                </a:gridCol>
                <a:gridCol w="633490">
                  <a:extLst>
                    <a:ext uri="{9D8B030D-6E8A-4147-A177-3AD203B41FA5}">
                      <a16:colId xmlns:a16="http://schemas.microsoft.com/office/drawing/2014/main" val="2909001317"/>
                    </a:ext>
                  </a:extLst>
                </a:gridCol>
                <a:gridCol w="633490">
                  <a:extLst>
                    <a:ext uri="{9D8B030D-6E8A-4147-A177-3AD203B41FA5}">
                      <a16:colId xmlns:a16="http://schemas.microsoft.com/office/drawing/2014/main" val="1728563528"/>
                    </a:ext>
                  </a:extLst>
                </a:gridCol>
                <a:gridCol w="633490">
                  <a:extLst>
                    <a:ext uri="{9D8B030D-6E8A-4147-A177-3AD203B41FA5}">
                      <a16:colId xmlns:a16="http://schemas.microsoft.com/office/drawing/2014/main" val="1782819511"/>
                    </a:ext>
                  </a:extLst>
                </a:gridCol>
                <a:gridCol w="633490">
                  <a:extLst>
                    <a:ext uri="{9D8B030D-6E8A-4147-A177-3AD203B41FA5}">
                      <a16:colId xmlns:a16="http://schemas.microsoft.com/office/drawing/2014/main" val="4167355997"/>
                    </a:ext>
                  </a:extLst>
                </a:gridCol>
              </a:tblGrid>
              <a:tr h="367943">
                <a:tc>
                  <a:txBody>
                    <a:bodyPr/>
                    <a:lstStyle/>
                    <a:p>
                      <a:pPr algn="ctr"/>
                      <a:r>
                        <a:rPr lang="en-US" sz="1600" dirty="0">
                          <a:solidFill>
                            <a:schemeClr val="bg1"/>
                          </a:solidFill>
                          <a:latin typeface="Arial Rounded MT Bold" panose="020F0704030504030204" pitchFamily="34" charset="0"/>
                        </a:rPr>
                        <a:t>I</a:t>
                      </a:r>
                      <a:r>
                        <a:rPr lang="en-US" sz="1600" baseline="-25000" dirty="0">
                          <a:solidFill>
                            <a:schemeClr val="bg1"/>
                          </a:solidFill>
                          <a:latin typeface="Arial Rounded MT Bold" panose="020F0704030504030204" pitchFamily="34" charset="0"/>
                        </a:rPr>
                        <a:t>3</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Arial Rounded MT Bold" panose="020F0704030504030204" pitchFamily="34" charset="0"/>
                        </a:rPr>
                        <a:t>I</a:t>
                      </a:r>
                      <a:r>
                        <a:rPr lang="en-US" sz="1600" baseline="-25000" dirty="0">
                          <a:solidFill>
                            <a:schemeClr val="bg1"/>
                          </a:solidFill>
                          <a:latin typeface="Arial Rounded MT Bold" panose="020F0704030504030204" pitchFamily="34" charset="0"/>
                        </a:rPr>
                        <a:t>2</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Arial Rounded MT Bold" panose="020F0704030504030204" pitchFamily="34" charset="0"/>
                        </a:rPr>
                        <a:t>I</a:t>
                      </a:r>
                      <a:r>
                        <a:rPr lang="en-US" sz="1600" baseline="-25000" dirty="0">
                          <a:solidFill>
                            <a:schemeClr val="bg1"/>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Arial Rounded MT Bold" panose="020F0704030504030204" pitchFamily="34" charset="0"/>
                        </a:rPr>
                        <a:t>I</a:t>
                      </a:r>
                      <a:r>
                        <a:rPr lang="en-US" sz="1600" baseline="-250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Arial Rounded MT Bold" panose="020F0704030504030204" pitchFamily="34" charset="0"/>
                        </a:rPr>
                        <a:t>O</a:t>
                      </a:r>
                      <a:r>
                        <a:rPr lang="en-US" sz="1600" baseline="-25000" dirty="0">
                          <a:solidFill>
                            <a:schemeClr val="bg1"/>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Arial Rounded MT Bold" panose="020F0704030504030204" pitchFamily="34" charset="0"/>
                        </a:rPr>
                        <a:t>O</a:t>
                      </a:r>
                      <a:r>
                        <a:rPr lang="en-US" sz="1600" baseline="-250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62329284"/>
                  </a:ext>
                </a:extLst>
              </a:tr>
              <a:tr h="370840">
                <a:tc>
                  <a:txBody>
                    <a:bodyPr/>
                    <a:lstStyle/>
                    <a:p>
                      <a:pPr algn="ctr"/>
                      <a:r>
                        <a:rPr lang="en-US" sz="16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dirty="0">
                          <a:solidFill>
                            <a:srgbClr val="C00000"/>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29134553"/>
                  </a:ext>
                </a:extLst>
              </a:tr>
              <a:tr h="370840">
                <a:tc>
                  <a:txBody>
                    <a:bodyPr/>
                    <a:lstStyle/>
                    <a:p>
                      <a:pPr algn="ctr"/>
                      <a:r>
                        <a:rPr lang="en-US" sz="16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dirty="0">
                          <a:solidFill>
                            <a:srgbClr val="C00000"/>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2656428"/>
                  </a:ext>
                </a:extLst>
              </a:tr>
              <a:tr h="370840">
                <a:tc>
                  <a:txBody>
                    <a:bodyPr/>
                    <a:lstStyle/>
                    <a:p>
                      <a:pPr algn="ctr"/>
                      <a:r>
                        <a:rPr lang="en-US" sz="16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dirty="0">
                          <a:solidFill>
                            <a:srgbClr val="C00000"/>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5820131"/>
                  </a:ext>
                </a:extLst>
              </a:tr>
              <a:tr h="370840">
                <a:tc>
                  <a:txBody>
                    <a:bodyPr/>
                    <a:lstStyle/>
                    <a:p>
                      <a:pPr algn="ctr"/>
                      <a:r>
                        <a:rPr lang="en-US" sz="1600" dirty="0">
                          <a:solidFill>
                            <a:srgbClr val="C00000"/>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5006926"/>
                  </a:ext>
                </a:extLst>
              </a:tr>
            </a:tbl>
          </a:graphicData>
        </a:graphic>
      </p:graphicFrame>
      <p:pic>
        <p:nvPicPr>
          <p:cNvPr id="8" name="Picture 7">
            <a:extLst>
              <a:ext uri="{FF2B5EF4-FFF2-40B4-BE49-F238E27FC236}">
                <a16:creationId xmlns:a16="http://schemas.microsoft.com/office/drawing/2014/main" id="{3281A70C-1393-52BA-FF10-5ED2B4322740}"/>
              </a:ext>
            </a:extLst>
          </p:cNvPr>
          <p:cNvPicPr>
            <a:picLocks noChangeAspect="1"/>
          </p:cNvPicPr>
          <p:nvPr/>
        </p:nvPicPr>
        <p:blipFill>
          <a:blip r:embed="rId2"/>
          <a:stretch>
            <a:fillRect/>
          </a:stretch>
        </p:blipFill>
        <p:spPr>
          <a:xfrm>
            <a:off x="5687122" y="1258723"/>
            <a:ext cx="2944217" cy="2352014"/>
          </a:xfrm>
          <a:prstGeom prst="rect">
            <a:avLst/>
          </a:prstGeom>
        </p:spPr>
      </p:pic>
      <p:sp>
        <p:nvSpPr>
          <p:cNvPr id="9" name="Google Shape;2773;p36">
            <a:extLst>
              <a:ext uri="{FF2B5EF4-FFF2-40B4-BE49-F238E27FC236}">
                <a16:creationId xmlns:a16="http://schemas.microsoft.com/office/drawing/2014/main" id="{09562401-AA25-8962-F9E5-62E14AB00A42}"/>
              </a:ext>
            </a:extLst>
          </p:cNvPr>
          <p:cNvSpPr txBox="1">
            <a:spLocks/>
          </p:cNvSpPr>
          <p:nvPr/>
        </p:nvSpPr>
        <p:spPr>
          <a:xfrm>
            <a:off x="2234098" y="1862914"/>
            <a:ext cx="1575901" cy="2863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1pPr>
            <a:lvl2pPr marL="914400" marR="0" lvl="1"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2pPr>
            <a:lvl3pPr marL="1371600" marR="0" lvl="2"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3pPr>
            <a:lvl4pPr marL="1828800" marR="0" lvl="3"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4pPr>
            <a:lvl5pPr marL="2286000" marR="0" lvl="4"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5pPr>
            <a:lvl6pPr marL="2743200" marR="0" lvl="5"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6pPr>
            <a:lvl7pPr marL="3200400" marR="0" lvl="6"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7pPr>
            <a:lvl8pPr marL="3657600" marR="0" lvl="7"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8pPr>
            <a:lvl9pPr marL="4114800" marR="0" lvl="8"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9pPr>
          </a:lstStyle>
          <a:p>
            <a:pPr marL="0" indent="0"/>
            <a:r>
              <a:rPr lang="en-US" sz="1600" dirty="0">
                <a:latin typeface="Arial Rounded MT Bold" panose="020F0704030504030204" pitchFamily="34" charset="0"/>
              </a:rPr>
              <a:t>Truth Table:</a:t>
            </a:r>
          </a:p>
        </p:txBody>
      </p:sp>
      <p:sp>
        <p:nvSpPr>
          <p:cNvPr id="10" name="Google Shape;2773;p36">
            <a:extLst>
              <a:ext uri="{FF2B5EF4-FFF2-40B4-BE49-F238E27FC236}">
                <a16:creationId xmlns:a16="http://schemas.microsoft.com/office/drawing/2014/main" id="{B08CC644-F000-E58F-0208-EA5D351AD0EE}"/>
              </a:ext>
            </a:extLst>
          </p:cNvPr>
          <p:cNvSpPr txBox="1">
            <a:spLocks/>
          </p:cNvSpPr>
          <p:nvPr/>
        </p:nvSpPr>
        <p:spPr>
          <a:xfrm>
            <a:off x="1121579" y="4132615"/>
            <a:ext cx="5115670" cy="98114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1pPr>
            <a:lvl2pPr marL="914400" marR="0" lvl="1"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2pPr>
            <a:lvl3pPr marL="1371600" marR="0" lvl="2"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3pPr>
            <a:lvl4pPr marL="1828800" marR="0" lvl="3"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4pPr>
            <a:lvl5pPr marL="2286000" marR="0" lvl="4"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5pPr>
            <a:lvl6pPr marL="2743200" marR="0" lvl="5"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6pPr>
            <a:lvl7pPr marL="3200400" marR="0" lvl="6"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7pPr>
            <a:lvl8pPr marL="3657600" marR="0" lvl="7"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8pPr>
            <a:lvl9pPr marL="4114800" marR="0" lvl="8"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9pPr>
          </a:lstStyle>
          <a:p>
            <a:pPr marL="0" indent="0" algn="just"/>
            <a:r>
              <a:rPr lang="en-US" sz="1600" dirty="0">
                <a:latin typeface="Arial Rounded MT Bold" panose="020F0704030504030204" pitchFamily="34" charset="0"/>
              </a:rPr>
              <a:t>Since we have only these 4-combinations in the ideal case, the Boolean expressions are:</a:t>
            </a:r>
          </a:p>
          <a:p>
            <a:pPr marL="0" indent="0" algn="just"/>
            <a:r>
              <a:rPr lang="en-US" sz="1600" dirty="0">
                <a:latin typeface="Arial Rounded MT Bold" panose="020F0704030504030204" pitchFamily="34" charset="0"/>
              </a:rPr>
              <a:t> 		𝐎</a:t>
            </a:r>
            <a:r>
              <a:rPr lang="en-US" sz="1600" baseline="-25000" dirty="0">
                <a:latin typeface="Arial Rounded MT Bold" panose="020F0704030504030204" pitchFamily="34" charset="0"/>
              </a:rPr>
              <a:t>𝟎</a:t>
            </a:r>
            <a:r>
              <a:rPr lang="en-US" sz="1600" dirty="0">
                <a:latin typeface="Arial Rounded MT Bold" panose="020F0704030504030204" pitchFamily="34" charset="0"/>
              </a:rPr>
              <a:t> =𝐈</a:t>
            </a:r>
            <a:r>
              <a:rPr lang="en-US" sz="1600" baseline="-25000" dirty="0">
                <a:latin typeface="Arial Rounded MT Bold" panose="020F0704030504030204" pitchFamily="34" charset="0"/>
              </a:rPr>
              <a:t>𝟏</a:t>
            </a:r>
            <a:r>
              <a:rPr lang="en-US" sz="1600" dirty="0">
                <a:latin typeface="Arial Rounded MT Bold" panose="020F0704030504030204" pitchFamily="34" charset="0"/>
              </a:rPr>
              <a:t>+𝐈</a:t>
            </a:r>
            <a:r>
              <a:rPr lang="en-US" sz="1600" baseline="-25000" dirty="0">
                <a:latin typeface="Arial Rounded MT Bold" panose="020F0704030504030204" pitchFamily="34" charset="0"/>
              </a:rPr>
              <a:t>𝟑</a:t>
            </a:r>
          </a:p>
          <a:p>
            <a:pPr marL="0" indent="0" algn="just"/>
            <a:r>
              <a:rPr lang="en-US" sz="1600" dirty="0">
                <a:latin typeface="Arial Rounded MT Bold" panose="020F0704030504030204" pitchFamily="34" charset="0"/>
              </a:rPr>
              <a:t> 		𝐎</a:t>
            </a:r>
            <a:r>
              <a:rPr lang="en-US" sz="1600" baseline="-25000" dirty="0">
                <a:latin typeface="Arial Rounded MT Bold" panose="020F0704030504030204" pitchFamily="34" charset="0"/>
              </a:rPr>
              <a:t>𝟏</a:t>
            </a:r>
            <a:r>
              <a:rPr lang="en-US" sz="1600" dirty="0">
                <a:latin typeface="Arial Rounded MT Bold" panose="020F0704030504030204" pitchFamily="34" charset="0"/>
              </a:rPr>
              <a:t> =𝐈</a:t>
            </a:r>
            <a:r>
              <a:rPr lang="en-US" sz="1600" baseline="-25000" dirty="0">
                <a:latin typeface="Arial Rounded MT Bold" panose="020F0704030504030204" pitchFamily="34" charset="0"/>
              </a:rPr>
              <a:t>𝟐</a:t>
            </a:r>
            <a:r>
              <a:rPr lang="en-US" sz="1600" dirty="0">
                <a:latin typeface="Arial Rounded MT Bold" panose="020F0704030504030204" pitchFamily="34" charset="0"/>
              </a:rPr>
              <a:t>+𝐈</a:t>
            </a:r>
            <a:r>
              <a:rPr lang="en-US" sz="1600" baseline="-25000" dirty="0">
                <a:latin typeface="Arial Rounded MT Bold" panose="020F0704030504030204" pitchFamily="34" charset="0"/>
              </a:rPr>
              <a:t>3</a:t>
            </a:r>
          </a:p>
        </p:txBody>
      </p:sp>
    </p:spTree>
    <p:extLst>
      <p:ext uri="{BB962C8B-B14F-4D97-AF65-F5344CB8AC3E}">
        <p14:creationId xmlns:p14="http://schemas.microsoft.com/office/powerpoint/2010/main" val="2003590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72;p36">
            <a:extLst>
              <a:ext uri="{FF2B5EF4-FFF2-40B4-BE49-F238E27FC236}">
                <a16:creationId xmlns:a16="http://schemas.microsoft.com/office/drawing/2014/main" id="{D16C8626-0D88-F251-BD90-0BB222844A2D}"/>
              </a:ext>
            </a:extLst>
          </p:cNvPr>
          <p:cNvSpPr txBox="1">
            <a:spLocks/>
          </p:cNvSpPr>
          <p:nvPr/>
        </p:nvSpPr>
        <p:spPr>
          <a:xfrm>
            <a:off x="1143881" y="580963"/>
            <a:ext cx="4565543" cy="572700"/>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r>
              <a:rPr lang="en-US" sz="3600" dirty="0">
                <a:solidFill>
                  <a:schemeClr val="bg1"/>
                </a:solidFill>
                <a:latin typeface="Bauhaus 93" panose="04030905020B02020C02" pitchFamily="82" charset="0"/>
              </a:rPr>
              <a:t>8 – to 3 Line Encoder</a:t>
            </a:r>
          </a:p>
        </p:txBody>
      </p:sp>
      <p:sp>
        <p:nvSpPr>
          <p:cNvPr id="5" name="Google Shape;2773;p36">
            <a:extLst>
              <a:ext uri="{FF2B5EF4-FFF2-40B4-BE49-F238E27FC236}">
                <a16:creationId xmlns:a16="http://schemas.microsoft.com/office/drawing/2014/main" id="{5147EECD-E55B-F962-65F4-D162469BD31C}"/>
              </a:ext>
            </a:extLst>
          </p:cNvPr>
          <p:cNvSpPr txBox="1">
            <a:spLocks noGrp="1"/>
          </p:cNvSpPr>
          <p:nvPr>
            <p:ph type="subTitle" idx="1"/>
          </p:nvPr>
        </p:nvSpPr>
        <p:spPr>
          <a:xfrm>
            <a:off x="1143881" y="1049585"/>
            <a:ext cx="2849880" cy="844972"/>
          </a:xfrm>
          <a:prstGeom prst="rect">
            <a:avLst/>
          </a:prstGeom>
        </p:spPr>
        <p:txBody>
          <a:bodyPr spcFirstLastPara="1" wrap="square" lIns="91425" tIns="91425" rIns="91425" bIns="91425" anchor="ctr" anchorCtr="0">
            <a:noAutofit/>
          </a:bodyPr>
          <a:lstStyle/>
          <a:p>
            <a:pPr marL="285750" lvl="0" indent="-285750" algn="just" rtl="0">
              <a:spcBef>
                <a:spcPts val="0"/>
              </a:spcBef>
              <a:spcAft>
                <a:spcPts val="0"/>
              </a:spcAft>
              <a:buFont typeface="Arial" panose="020B0604020202020204" pitchFamily="34" charset="0"/>
              <a:buChar char="•"/>
            </a:pPr>
            <a:r>
              <a:rPr lang="en-US" sz="1600" dirty="0">
                <a:latin typeface="Arial Rounded MT Bold" panose="020F0704030504030204" pitchFamily="34" charset="0"/>
              </a:rPr>
              <a:t>Number of input is 8</a:t>
            </a:r>
          </a:p>
          <a:p>
            <a:pPr marL="285750" lvl="0" indent="-285750" algn="just" rtl="0">
              <a:spcBef>
                <a:spcPts val="0"/>
              </a:spcBef>
              <a:spcAft>
                <a:spcPts val="0"/>
              </a:spcAft>
              <a:buFont typeface="Arial" panose="020B0604020202020204" pitchFamily="34" charset="0"/>
              <a:buChar char="•"/>
            </a:pPr>
            <a:r>
              <a:rPr lang="en-US" sz="1600" dirty="0">
                <a:latin typeface="Arial Rounded MT Bold" panose="020F0704030504030204" pitchFamily="34" charset="0"/>
              </a:rPr>
              <a:t>Number of output is 3</a:t>
            </a:r>
            <a:endParaRPr sz="1600" dirty="0">
              <a:latin typeface="Arial Rounded MT Bold" panose="020F0704030504030204" pitchFamily="34" charset="0"/>
            </a:endParaRPr>
          </a:p>
        </p:txBody>
      </p:sp>
      <p:graphicFrame>
        <p:nvGraphicFramePr>
          <p:cNvPr id="6" name="Table 5">
            <a:extLst>
              <a:ext uri="{FF2B5EF4-FFF2-40B4-BE49-F238E27FC236}">
                <a16:creationId xmlns:a16="http://schemas.microsoft.com/office/drawing/2014/main" id="{DBD5087D-C539-67B4-93B7-6E3D0D13BCE9}"/>
              </a:ext>
            </a:extLst>
          </p:cNvPr>
          <p:cNvGraphicFramePr>
            <a:graphicFrameLocks noGrp="1"/>
          </p:cNvGraphicFramePr>
          <p:nvPr>
            <p:extLst>
              <p:ext uri="{D42A27DB-BD31-4B8C-83A1-F6EECF244321}">
                <p14:modId xmlns:p14="http://schemas.microsoft.com/office/powerpoint/2010/main" val="3119864872"/>
              </p:ext>
            </p:extLst>
          </p:nvPr>
        </p:nvGraphicFramePr>
        <p:xfrm>
          <a:off x="883687" y="2168692"/>
          <a:ext cx="4565539" cy="2885598"/>
        </p:xfrm>
        <a:graphic>
          <a:graphicData uri="http://schemas.openxmlformats.org/drawingml/2006/table">
            <a:tbl>
              <a:tblPr firstRow="1" bandRow="1">
                <a:tableStyleId>{582CC901-E8AB-49A7-9DD4-062556EA3AC7}</a:tableStyleId>
              </a:tblPr>
              <a:tblGrid>
                <a:gridCol w="415049">
                  <a:extLst>
                    <a:ext uri="{9D8B030D-6E8A-4147-A177-3AD203B41FA5}">
                      <a16:colId xmlns:a16="http://schemas.microsoft.com/office/drawing/2014/main" val="577356239"/>
                    </a:ext>
                  </a:extLst>
                </a:gridCol>
                <a:gridCol w="415049">
                  <a:extLst>
                    <a:ext uri="{9D8B030D-6E8A-4147-A177-3AD203B41FA5}">
                      <a16:colId xmlns:a16="http://schemas.microsoft.com/office/drawing/2014/main" val="3850573783"/>
                    </a:ext>
                  </a:extLst>
                </a:gridCol>
                <a:gridCol w="415049">
                  <a:extLst>
                    <a:ext uri="{9D8B030D-6E8A-4147-A177-3AD203B41FA5}">
                      <a16:colId xmlns:a16="http://schemas.microsoft.com/office/drawing/2014/main" val="1843059334"/>
                    </a:ext>
                  </a:extLst>
                </a:gridCol>
                <a:gridCol w="415049">
                  <a:extLst>
                    <a:ext uri="{9D8B030D-6E8A-4147-A177-3AD203B41FA5}">
                      <a16:colId xmlns:a16="http://schemas.microsoft.com/office/drawing/2014/main" val="876471901"/>
                    </a:ext>
                  </a:extLst>
                </a:gridCol>
                <a:gridCol w="415049">
                  <a:extLst>
                    <a:ext uri="{9D8B030D-6E8A-4147-A177-3AD203B41FA5}">
                      <a16:colId xmlns:a16="http://schemas.microsoft.com/office/drawing/2014/main" val="4076096156"/>
                    </a:ext>
                  </a:extLst>
                </a:gridCol>
                <a:gridCol w="415049">
                  <a:extLst>
                    <a:ext uri="{9D8B030D-6E8A-4147-A177-3AD203B41FA5}">
                      <a16:colId xmlns:a16="http://schemas.microsoft.com/office/drawing/2014/main" val="3385705341"/>
                    </a:ext>
                  </a:extLst>
                </a:gridCol>
                <a:gridCol w="415049">
                  <a:extLst>
                    <a:ext uri="{9D8B030D-6E8A-4147-A177-3AD203B41FA5}">
                      <a16:colId xmlns:a16="http://schemas.microsoft.com/office/drawing/2014/main" val="3256799619"/>
                    </a:ext>
                  </a:extLst>
                </a:gridCol>
                <a:gridCol w="415049">
                  <a:extLst>
                    <a:ext uri="{9D8B030D-6E8A-4147-A177-3AD203B41FA5}">
                      <a16:colId xmlns:a16="http://schemas.microsoft.com/office/drawing/2014/main" val="3443960474"/>
                    </a:ext>
                  </a:extLst>
                </a:gridCol>
                <a:gridCol w="415049">
                  <a:extLst>
                    <a:ext uri="{9D8B030D-6E8A-4147-A177-3AD203B41FA5}">
                      <a16:colId xmlns:a16="http://schemas.microsoft.com/office/drawing/2014/main" val="1065769469"/>
                    </a:ext>
                  </a:extLst>
                </a:gridCol>
                <a:gridCol w="415049">
                  <a:extLst>
                    <a:ext uri="{9D8B030D-6E8A-4147-A177-3AD203B41FA5}">
                      <a16:colId xmlns:a16="http://schemas.microsoft.com/office/drawing/2014/main" val="2051463603"/>
                    </a:ext>
                  </a:extLst>
                </a:gridCol>
                <a:gridCol w="415049">
                  <a:extLst>
                    <a:ext uri="{9D8B030D-6E8A-4147-A177-3AD203B41FA5}">
                      <a16:colId xmlns:a16="http://schemas.microsoft.com/office/drawing/2014/main" val="482298053"/>
                    </a:ext>
                  </a:extLst>
                </a:gridCol>
              </a:tblGrid>
              <a:tr h="320622">
                <a:tc>
                  <a:txBody>
                    <a:bodyPr/>
                    <a:lstStyle/>
                    <a:p>
                      <a:pPr algn="ctr"/>
                      <a:r>
                        <a:rPr lang="en-US" sz="1400" dirty="0">
                          <a:solidFill>
                            <a:schemeClr val="bg1"/>
                          </a:solidFill>
                          <a:latin typeface="Arial Rounded MT Bold" panose="020F0704030504030204" pitchFamily="34" charset="0"/>
                        </a:rPr>
                        <a:t>I</a:t>
                      </a:r>
                      <a:r>
                        <a:rPr lang="en-US" sz="1400" baseline="-25000" dirty="0">
                          <a:solidFill>
                            <a:schemeClr val="bg1"/>
                          </a:solidFill>
                          <a:latin typeface="Arial Rounded MT Bold" panose="020F0704030504030204" pitchFamily="34" charset="0"/>
                        </a:rPr>
                        <a:t>7</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I</a:t>
                      </a:r>
                      <a:r>
                        <a:rPr lang="en-US" sz="1400" baseline="-25000" dirty="0">
                          <a:solidFill>
                            <a:schemeClr val="bg1"/>
                          </a:solidFill>
                          <a:latin typeface="Arial Rounded MT Bold" panose="020F0704030504030204" pitchFamily="34" charset="0"/>
                        </a:rPr>
                        <a:t>6</a:t>
                      </a:r>
                      <a:endParaRPr lang="en-US" sz="1400" dirty="0">
                        <a:solidFill>
                          <a:schemeClr val="bg1"/>
                        </a:solidFill>
                        <a:latin typeface="Arial Rounded MT Bold" panose="020F0704030504030204" pitchFamily="34"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I</a:t>
                      </a:r>
                      <a:r>
                        <a:rPr lang="en-US" sz="1400" baseline="-25000" dirty="0">
                          <a:solidFill>
                            <a:schemeClr val="bg1"/>
                          </a:solidFill>
                          <a:latin typeface="Arial Rounded MT Bold" panose="020F0704030504030204" pitchFamily="34" charset="0"/>
                        </a:rPr>
                        <a:t>5</a:t>
                      </a:r>
                      <a:endParaRPr lang="en-US" sz="1400" dirty="0">
                        <a:solidFill>
                          <a:schemeClr val="bg1"/>
                        </a:solidFill>
                        <a:latin typeface="Arial Rounded MT Bold" panose="020F0704030504030204" pitchFamily="34"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I</a:t>
                      </a:r>
                      <a:r>
                        <a:rPr lang="en-US" sz="1400" baseline="-25000" dirty="0">
                          <a:solidFill>
                            <a:schemeClr val="bg1"/>
                          </a:solidFill>
                          <a:latin typeface="Arial Rounded MT Bold" panose="020F0704030504030204" pitchFamily="34" charset="0"/>
                        </a:rPr>
                        <a:t>4</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chemeClr val="bg1"/>
                          </a:solidFill>
                          <a:latin typeface="Arial Rounded MT Bold" panose="020F0704030504030204" pitchFamily="34" charset="0"/>
                        </a:rPr>
                        <a:t>I</a:t>
                      </a:r>
                      <a:r>
                        <a:rPr lang="en-US" sz="1400" baseline="-25000" dirty="0">
                          <a:solidFill>
                            <a:schemeClr val="bg1"/>
                          </a:solidFill>
                          <a:latin typeface="Arial Rounded MT Bold" panose="020F0704030504030204" pitchFamily="34" charset="0"/>
                        </a:rPr>
                        <a:t>3</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chemeClr val="bg1"/>
                          </a:solidFill>
                          <a:latin typeface="Arial Rounded MT Bold" panose="020F0704030504030204" pitchFamily="34" charset="0"/>
                        </a:rPr>
                        <a:t>I</a:t>
                      </a:r>
                      <a:r>
                        <a:rPr lang="en-US" sz="1400" baseline="-25000" dirty="0">
                          <a:solidFill>
                            <a:schemeClr val="bg1"/>
                          </a:solidFill>
                          <a:latin typeface="Arial Rounded MT Bold" panose="020F0704030504030204" pitchFamily="34" charset="0"/>
                        </a:rPr>
                        <a:t>2</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chemeClr val="bg1"/>
                          </a:solidFill>
                          <a:latin typeface="Arial Rounded MT Bold" panose="020F0704030504030204" pitchFamily="34" charset="0"/>
                        </a:rPr>
                        <a:t>I</a:t>
                      </a:r>
                      <a:r>
                        <a:rPr lang="en-US" sz="1400" baseline="-25000" dirty="0">
                          <a:solidFill>
                            <a:schemeClr val="bg1"/>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chemeClr val="bg1"/>
                          </a:solidFill>
                          <a:latin typeface="Arial Rounded MT Bold" panose="020F0704030504030204" pitchFamily="34" charset="0"/>
                        </a:rPr>
                        <a:t>I</a:t>
                      </a:r>
                      <a:r>
                        <a:rPr lang="en-US" sz="1400" baseline="-250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chemeClr val="bg1"/>
                          </a:solidFill>
                          <a:latin typeface="Arial Rounded MT Bold" panose="020F0704030504030204" pitchFamily="34" charset="0"/>
                        </a:rPr>
                        <a:t>O</a:t>
                      </a:r>
                      <a:r>
                        <a:rPr lang="en-US" sz="1400" baseline="-25000" dirty="0">
                          <a:solidFill>
                            <a:schemeClr val="bg1"/>
                          </a:solidFill>
                          <a:latin typeface="Arial Rounded MT Bold" panose="020F0704030504030204" pitchFamily="34" charset="0"/>
                        </a:rPr>
                        <a:t>2</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chemeClr val="bg1"/>
                          </a:solidFill>
                          <a:latin typeface="Arial Rounded MT Bold" panose="020F0704030504030204" pitchFamily="34" charset="0"/>
                        </a:rPr>
                        <a:t>O</a:t>
                      </a:r>
                      <a:r>
                        <a:rPr lang="en-US" sz="1400" baseline="-25000" dirty="0">
                          <a:solidFill>
                            <a:schemeClr val="bg1"/>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chemeClr val="bg1"/>
                          </a:solidFill>
                          <a:latin typeface="Arial Rounded MT Bold" panose="020F0704030504030204" pitchFamily="34" charset="0"/>
                        </a:rPr>
                        <a:t>O</a:t>
                      </a:r>
                      <a:r>
                        <a:rPr lang="en-US" sz="1400" baseline="-250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20592353"/>
                  </a:ext>
                </a:extLst>
              </a:tr>
              <a:tr h="320622">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rgbClr val="C00000"/>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4282598"/>
                  </a:ext>
                </a:extLst>
              </a:tr>
              <a:tr h="320622">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rgbClr val="C00000"/>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4471048"/>
                  </a:ext>
                </a:extLst>
              </a:tr>
              <a:tr h="320622">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rgbClr val="FF0000"/>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22310774"/>
                  </a:ext>
                </a:extLst>
              </a:tr>
              <a:tr h="320622">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rgbClr val="C00000"/>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1092627"/>
                  </a:ext>
                </a:extLst>
              </a:tr>
              <a:tr h="320622">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rgbClr val="C00000"/>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46090890"/>
                  </a:ext>
                </a:extLst>
              </a:tr>
              <a:tr h="320622">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rgbClr val="C00000"/>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01791219"/>
                  </a:ext>
                </a:extLst>
              </a:tr>
              <a:tr h="320622">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rgbClr val="C00000"/>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6529653"/>
                  </a:ext>
                </a:extLst>
              </a:tr>
              <a:tr h="320622">
                <a:tc>
                  <a:txBody>
                    <a:bodyPr/>
                    <a:lstStyle/>
                    <a:p>
                      <a:pPr algn="ctr"/>
                      <a:r>
                        <a:rPr lang="en-US" sz="1400" dirty="0">
                          <a:solidFill>
                            <a:srgbClr val="C00000"/>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Arial Rounded MT Bold" panose="020F0704030504030204" pitchFamily="34" charset="0"/>
                        </a:rPr>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2027257"/>
                  </a:ext>
                </a:extLst>
              </a:tr>
            </a:tbl>
          </a:graphicData>
        </a:graphic>
      </p:graphicFrame>
      <p:pic>
        <p:nvPicPr>
          <p:cNvPr id="8" name="Picture 7">
            <a:extLst>
              <a:ext uri="{FF2B5EF4-FFF2-40B4-BE49-F238E27FC236}">
                <a16:creationId xmlns:a16="http://schemas.microsoft.com/office/drawing/2014/main" id="{9A996831-7629-EF40-E07E-1875DD963872}"/>
              </a:ext>
            </a:extLst>
          </p:cNvPr>
          <p:cNvPicPr>
            <a:picLocks noChangeAspect="1"/>
          </p:cNvPicPr>
          <p:nvPr/>
        </p:nvPicPr>
        <p:blipFill>
          <a:blip r:embed="rId2"/>
          <a:stretch>
            <a:fillRect/>
          </a:stretch>
        </p:blipFill>
        <p:spPr>
          <a:xfrm>
            <a:off x="5709424" y="1301729"/>
            <a:ext cx="3227813" cy="2525171"/>
          </a:xfrm>
          <a:prstGeom prst="rect">
            <a:avLst/>
          </a:prstGeom>
        </p:spPr>
      </p:pic>
      <p:sp>
        <p:nvSpPr>
          <p:cNvPr id="9" name="Google Shape;2773;p36">
            <a:extLst>
              <a:ext uri="{FF2B5EF4-FFF2-40B4-BE49-F238E27FC236}">
                <a16:creationId xmlns:a16="http://schemas.microsoft.com/office/drawing/2014/main" id="{5376B871-020A-226B-0DA0-C697EDD3D370}"/>
              </a:ext>
            </a:extLst>
          </p:cNvPr>
          <p:cNvSpPr txBox="1">
            <a:spLocks/>
          </p:cNvSpPr>
          <p:nvPr/>
        </p:nvSpPr>
        <p:spPr>
          <a:xfrm>
            <a:off x="2256400" y="1855479"/>
            <a:ext cx="1575901" cy="2863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1pPr>
            <a:lvl2pPr marL="914400" marR="0" lvl="1"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2pPr>
            <a:lvl3pPr marL="1371600" marR="0" lvl="2"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3pPr>
            <a:lvl4pPr marL="1828800" marR="0" lvl="3"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4pPr>
            <a:lvl5pPr marL="2286000" marR="0" lvl="4"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5pPr>
            <a:lvl6pPr marL="2743200" marR="0" lvl="5"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6pPr>
            <a:lvl7pPr marL="3200400" marR="0" lvl="6"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7pPr>
            <a:lvl8pPr marL="3657600" marR="0" lvl="7"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8pPr>
            <a:lvl9pPr marL="4114800" marR="0" lvl="8"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9pPr>
          </a:lstStyle>
          <a:p>
            <a:pPr marL="0" indent="0"/>
            <a:r>
              <a:rPr lang="en-US" sz="1600" dirty="0">
                <a:latin typeface="Arial Rounded MT Bold" panose="020F0704030504030204" pitchFamily="34" charset="0"/>
              </a:rPr>
              <a:t>Truth Table:</a:t>
            </a:r>
          </a:p>
        </p:txBody>
      </p:sp>
      <p:sp>
        <p:nvSpPr>
          <p:cNvPr id="2" name="TextBox 1">
            <a:extLst>
              <a:ext uri="{FF2B5EF4-FFF2-40B4-BE49-F238E27FC236}">
                <a16:creationId xmlns:a16="http://schemas.microsoft.com/office/drawing/2014/main" id="{44B02C16-A47E-BBFE-057F-1EB80794C185}"/>
              </a:ext>
            </a:extLst>
          </p:cNvPr>
          <p:cNvSpPr txBox="1"/>
          <p:nvPr/>
        </p:nvSpPr>
        <p:spPr>
          <a:xfrm>
            <a:off x="6103434" y="3999571"/>
            <a:ext cx="2453268" cy="954107"/>
          </a:xfrm>
          <a:prstGeom prst="rect">
            <a:avLst/>
          </a:prstGeom>
          <a:noFill/>
        </p:spPr>
        <p:txBody>
          <a:bodyPr wrap="square" rtlCol="0">
            <a:spAutoFit/>
          </a:bodyPr>
          <a:lstStyle/>
          <a:p>
            <a:r>
              <a:rPr lang="en-US" dirty="0">
                <a:solidFill>
                  <a:schemeClr val="bg1"/>
                </a:solidFill>
                <a:latin typeface="Arial Rounded MT Bold" panose="020F0704030504030204" pitchFamily="34" charset="0"/>
              </a:rPr>
              <a:t>Boolean expression:</a:t>
            </a:r>
          </a:p>
          <a:p>
            <a:r>
              <a:rPr lang="en-US" dirty="0">
                <a:solidFill>
                  <a:schemeClr val="bg1"/>
                </a:solidFill>
                <a:latin typeface="Arial Rounded MT Bold" panose="020F0704030504030204" pitchFamily="34" charset="0"/>
              </a:rPr>
              <a:t> 𝐎</a:t>
            </a:r>
            <a:r>
              <a:rPr lang="en-US" baseline="-25000" dirty="0">
                <a:solidFill>
                  <a:schemeClr val="bg1"/>
                </a:solidFill>
                <a:latin typeface="Arial Rounded MT Bold" panose="020F0704030504030204" pitchFamily="34" charset="0"/>
              </a:rPr>
              <a:t>𝟎</a:t>
            </a:r>
            <a:r>
              <a:rPr lang="en-US" dirty="0">
                <a:solidFill>
                  <a:schemeClr val="bg1"/>
                </a:solidFill>
                <a:latin typeface="Arial Rounded MT Bold" panose="020F0704030504030204" pitchFamily="34" charset="0"/>
              </a:rPr>
              <a:t> =𝐈</a:t>
            </a:r>
            <a:r>
              <a:rPr lang="en-US" baseline="-25000" dirty="0">
                <a:solidFill>
                  <a:schemeClr val="bg1"/>
                </a:solidFill>
                <a:latin typeface="Arial Rounded MT Bold" panose="020F0704030504030204" pitchFamily="34" charset="0"/>
              </a:rPr>
              <a:t>𝟏</a:t>
            </a:r>
            <a:r>
              <a:rPr lang="en-US" dirty="0">
                <a:solidFill>
                  <a:schemeClr val="bg1"/>
                </a:solidFill>
                <a:latin typeface="Arial Rounded MT Bold" panose="020F0704030504030204" pitchFamily="34" charset="0"/>
              </a:rPr>
              <a:t>+𝐈</a:t>
            </a:r>
            <a:r>
              <a:rPr lang="en-US" baseline="-25000" dirty="0">
                <a:solidFill>
                  <a:schemeClr val="bg1"/>
                </a:solidFill>
                <a:latin typeface="Arial Rounded MT Bold" panose="020F0704030504030204" pitchFamily="34" charset="0"/>
              </a:rPr>
              <a:t>𝟑</a:t>
            </a:r>
            <a:r>
              <a:rPr lang="en-US" dirty="0">
                <a:solidFill>
                  <a:schemeClr val="bg1"/>
                </a:solidFill>
                <a:latin typeface="Arial Rounded MT Bold" panose="020F0704030504030204" pitchFamily="34" charset="0"/>
              </a:rPr>
              <a:t>+𝐈</a:t>
            </a:r>
            <a:r>
              <a:rPr lang="en-US" baseline="-25000" dirty="0">
                <a:solidFill>
                  <a:schemeClr val="bg1"/>
                </a:solidFill>
                <a:latin typeface="Arial Rounded MT Bold" panose="020F0704030504030204" pitchFamily="34" charset="0"/>
              </a:rPr>
              <a:t>𝟓</a:t>
            </a:r>
            <a:r>
              <a:rPr lang="en-US" dirty="0">
                <a:solidFill>
                  <a:schemeClr val="bg1"/>
                </a:solidFill>
                <a:latin typeface="Arial Rounded MT Bold" panose="020F0704030504030204" pitchFamily="34" charset="0"/>
              </a:rPr>
              <a:t>+𝐈</a:t>
            </a:r>
            <a:r>
              <a:rPr lang="en-US" baseline="-25000" dirty="0">
                <a:solidFill>
                  <a:schemeClr val="bg1"/>
                </a:solidFill>
                <a:latin typeface="Arial Rounded MT Bold" panose="020F0704030504030204" pitchFamily="34" charset="0"/>
              </a:rPr>
              <a:t>𝟕</a:t>
            </a:r>
          </a:p>
          <a:p>
            <a:r>
              <a:rPr lang="en-US" dirty="0">
                <a:solidFill>
                  <a:schemeClr val="bg1"/>
                </a:solidFill>
                <a:latin typeface="Arial Rounded MT Bold" panose="020F0704030504030204" pitchFamily="34" charset="0"/>
              </a:rPr>
              <a:t> 𝐎</a:t>
            </a:r>
            <a:r>
              <a:rPr lang="en-US" baseline="-25000" dirty="0">
                <a:solidFill>
                  <a:schemeClr val="bg1"/>
                </a:solidFill>
                <a:latin typeface="Arial Rounded MT Bold" panose="020F0704030504030204" pitchFamily="34" charset="0"/>
              </a:rPr>
              <a:t>𝟏</a:t>
            </a:r>
            <a:r>
              <a:rPr lang="en-US" dirty="0">
                <a:solidFill>
                  <a:schemeClr val="bg1"/>
                </a:solidFill>
                <a:latin typeface="Arial Rounded MT Bold" panose="020F0704030504030204" pitchFamily="34" charset="0"/>
              </a:rPr>
              <a:t> =𝐈</a:t>
            </a:r>
            <a:r>
              <a:rPr lang="en-US" baseline="-25000" dirty="0">
                <a:solidFill>
                  <a:schemeClr val="bg1"/>
                </a:solidFill>
                <a:latin typeface="Arial Rounded MT Bold" panose="020F0704030504030204" pitchFamily="34" charset="0"/>
              </a:rPr>
              <a:t>𝟐</a:t>
            </a:r>
            <a:r>
              <a:rPr lang="en-US" dirty="0">
                <a:solidFill>
                  <a:schemeClr val="bg1"/>
                </a:solidFill>
                <a:latin typeface="Arial Rounded MT Bold" panose="020F0704030504030204" pitchFamily="34" charset="0"/>
              </a:rPr>
              <a:t>+𝐈</a:t>
            </a:r>
            <a:r>
              <a:rPr lang="en-US" baseline="-25000" dirty="0">
                <a:solidFill>
                  <a:schemeClr val="bg1"/>
                </a:solidFill>
                <a:latin typeface="Arial Rounded MT Bold" panose="020F0704030504030204" pitchFamily="34" charset="0"/>
              </a:rPr>
              <a:t>𝟑</a:t>
            </a:r>
            <a:r>
              <a:rPr lang="en-US" dirty="0">
                <a:solidFill>
                  <a:schemeClr val="bg1"/>
                </a:solidFill>
                <a:latin typeface="Arial Rounded MT Bold" panose="020F0704030504030204" pitchFamily="34" charset="0"/>
              </a:rPr>
              <a:t>+𝐈</a:t>
            </a:r>
            <a:r>
              <a:rPr lang="en-US" baseline="-25000" dirty="0">
                <a:solidFill>
                  <a:schemeClr val="bg1"/>
                </a:solidFill>
                <a:latin typeface="Arial Rounded MT Bold" panose="020F0704030504030204" pitchFamily="34" charset="0"/>
              </a:rPr>
              <a:t>𝟔</a:t>
            </a:r>
            <a:r>
              <a:rPr lang="en-US" dirty="0">
                <a:solidFill>
                  <a:schemeClr val="bg1"/>
                </a:solidFill>
                <a:latin typeface="Arial Rounded MT Bold" panose="020F0704030504030204" pitchFamily="34" charset="0"/>
              </a:rPr>
              <a:t>+𝐈</a:t>
            </a:r>
            <a:r>
              <a:rPr lang="en-US" baseline="-25000" dirty="0">
                <a:solidFill>
                  <a:schemeClr val="bg1"/>
                </a:solidFill>
                <a:latin typeface="Arial Rounded MT Bold" panose="020F0704030504030204" pitchFamily="34" charset="0"/>
              </a:rPr>
              <a:t>𝟕</a:t>
            </a:r>
          </a:p>
          <a:p>
            <a:r>
              <a:rPr lang="en-US" dirty="0">
                <a:solidFill>
                  <a:schemeClr val="bg1"/>
                </a:solidFill>
                <a:latin typeface="Arial Rounded MT Bold" panose="020F0704030504030204" pitchFamily="34" charset="0"/>
              </a:rPr>
              <a:t> 𝐎</a:t>
            </a:r>
            <a:r>
              <a:rPr lang="en-US" baseline="-25000" dirty="0">
                <a:solidFill>
                  <a:schemeClr val="bg1"/>
                </a:solidFill>
                <a:latin typeface="Arial Rounded MT Bold" panose="020F0704030504030204" pitchFamily="34" charset="0"/>
              </a:rPr>
              <a:t>𝟐</a:t>
            </a:r>
            <a:r>
              <a:rPr lang="en-US" dirty="0">
                <a:solidFill>
                  <a:schemeClr val="bg1"/>
                </a:solidFill>
                <a:latin typeface="Arial Rounded MT Bold" panose="020F0704030504030204" pitchFamily="34" charset="0"/>
              </a:rPr>
              <a:t> =𝐈</a:t>
            </a:r>
            <a:r>
              <a:rPr lang="en-US" baseline="-25000" dirty="0">
                <a:solidFill>
                  <a:schemeClr val="bg1"/>
                </a:solidFill>
                <a:latin typeface="Arial Rounded MT Bold" panose="020F0704030504030204" pitchFamily="34" charset="0"/>
              </a:rPr>
              <a:t>𝟒</a:t>
            </a:r>
            <a:r>
              <a:rPr lang="en-US" dirty="0">
                <a:solidFill>
                  <a:schemeClr val="bg1"/>
                </a:solidFill>
                <a:latin typeface="Arial Rounded MT Bold" panose="020F0704030504030204" pitchFamily="34" charset="0"/>
              </a:rPr>
              <a:t>+𝐈</a:t>
            </a:r>
            <a:r>
              <a:rPr lang="en-US" baseline="-25000" dirty="0">
                <a:solidFill>
                  <a:schemeClr val="bg1"/>
                </a:solidFill>
                <a:latin typeface="Arial Rounded MT Bold" panose="020F0704030504030204" pitchFamily="34" charset="0"/>
              </a:rPr>
              <a:t>𝟓</a:t>
            </a:r>
            <a:r>
              <a:rPr lang="en-US" dirty="0">
                <a:solidFill>
                  <a:schemeClr val="bg1"/>
                </a:solidFill>
                <a:latin typeface="Arial Rounded MT Bold" panose="020F0704030504030204" pitchFamily="34" charset="0"/>
              </a:rPr>
              <a:t>+𝐈</a:t>
            </a:r>
            <a:r>
              <a:rPr lang="en-US" baseline="-25000" dirty="0">
                <a:solidFill>
                  <a:schemeClr val="bg1"/>
                </a:solidFill>
                <a:latin typeface="Arial Rounded MT Bold" panose="020F0704030504030204" pitchFamily="34" charset="0"/>
              </a:rPr>
              <a:t>𝟔</a:t>
            </a:r>
            <a:r>
              <a:rPr lang="en-US" dirty="0">
                <a:solidFill>
                  <a:schemeClr val="bg1"/>
                </a:solidFill>
                <a:latin typeface="Arial Rounded MT Bold" panose="020F0704030504030204" pitchFamily="34" charset="0"/>
              </a:rPr>
              <a:t>+𝐈</a:t>
            </a:r>
            <a:r>
              <a:rPr lang="en-US" baseline="-25000" dirty="0">
                <a:solidFill>
                  <a:schemeClr val="bg1"/>
                </a:solidFill>
                <a:latin typeface="Arial Rounded MT Bold" panose="020F0704030504030204" pitchFamily="34" charset="0"/>
              </a:rPr>
              <a:t>7</a:t>
            </a:r>
          </a:p>
        </p:txBody>
      </p:sp>
    </p:spTree>
    <p:extLst>
      <p:ext uri="{BB962C8B-B14F-4D97-AF65-F5344CB8AC3E}">
        <p14:creationId xmlns:p14="http://schemas.microsoft.com/office/powerpoint/2010/main" val="2450983166"/>
      </p:ext>
    </p:extLst>
  </p:cSld>
  <p:clrMapOvr>
    <a:masterClrMapping/>
  </p:clrMapOvr>
</p:sld>
</file>

<file path=ppt/theme/theme1.xml><?xml version="1.0" encoding="utf-8"?>
<a:theme xmlns:a="http://schemas.openxmlformats.org/drawingml/2006/main" name="Data Center Business Plan by Slidesgo">
  <a:themeElements>
    <a:clrScheme name="Simple Light">
      <a:dk1>
        <a:srgbClr val="000000"/>
      </a:dk1>
      <a:lt1>
        <a:srgbClr val="FFFFFF"/>
      </a:lt1>
      <a:dk2>
        <a:srgbClr val="606060"/>
      </a:dk2>
      <a:lt2>
        <a:srgbClr val="151B46"/>
      </a:lt2>
      <a:accent1>
        <a:srgbClr val="2C4ED7"/>
      </a:accent1>
      <a:accent2>
        <a:srgbClr val="8FFFFF"/>
      </a:accent2>
      <a:accent3>
        <a:srgbClr val="95FFAE"/>
      </a:accent3>
      <a:accent4>
        <a:srgbClr val="1D2875"/>
      </a:accent4>
      <a:accent5>
        <a:srgbClr val="FFFFFF"/>
      </a:accent5>
      <a:accent6>
        <a:srgbClr val="FFFFFF"/>
      </a:accent6>
      <a:hlink>
        <a:srgbClr val="8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965</Words>
  <Application>Microsoft Office PowerPoint</Application>
  <PresentationFormat>On-screen Show (16:9)</PresentationFormat>
  <Paragraphs>329</Paragraphs>
  <Slides>12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Rounded MT Bold</vt:lpstr>
      <vt:lpstr>Bauhaus 93</vt:lpstr>
      <vt:lpstr>Exo</vt:lpstr>
      <vt:lpstr>PT Sans</vt:lpstr>
      <vt:lpstr>Tahoma</vt:lpstr>
      <vt:lpstr>Data Center Business Plan by Slidesgo</vt:lpstr>
      <vt:lpstr>DECODER</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DECODER</dc:title>
  <dc:creator>shohan</dc:creator>
  <cp:lastModifiedBy>MD. SHOHANUR RAHMAN SHOHAN</cp:lastModifiedBy>
  <cp:revision>9</cp:revision>
  <dcterms:modified xsi:type="dcterms:W3CDTF">2023-12-16T07:08:50Z</dcterms:modified>
</cp:coreProperties>
</file>