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76" r:id="rId6"/>
    <p:sldId id="275" r:id="rId7"/>
    <p:sldId id="278" r:id="rId8"/>
    <p:sldId id="266" r:id="rId9"/>
    <p:sldId id="268" r:id="rId10"/>
    <p:sldId id="273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C043-90DA-4653-98CB-02FD93974580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C0286-B5E1-4C95-8F6E-406E361B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C0286-B5E1-4C95-8F6E-406E361B2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/>
              <a:t>Applications of Stack &amp;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43772"/>
              </p:ext>
            </p:extLst>
          </p:nvPr>
        </p:nvGraphicFramePr>
        <p:xfrm>
          <a:off x="476205" y="5186042"/>
          <a:ext cx="8258464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(Lab)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Instructions to Follow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28642"/>
          </a:xfrm>
        </p:spPr>
        <p:txBody>
          <a:bodyPr>
            <a:normAutofit fontScale="92500" lnSpcReduction="10000"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convert an infix algebraic expression to a postfix one using the help of Stack &amp; Queue.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evaluate a given postfix algebraic expression using the help of Stack &amp; Queue.</a:t>
            </a:r>
          </a:p>
          <a:p>
            <a:pPr marL="342900" indent="-342900" algn="just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</a:rPr>
              <a:t>For both of these problems, an operand is assumed to be a single digit. And an operator is limited to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+’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-’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‘*’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/’</a:t>
            </a:r>
            <a:r>
              <a:rPr lang="en-US" dirty="0">
                <a:solidFill>
                  <a:schemeClr val="tx1"/>
                </a:solidFill>
              </a:rPr>
              <a:t> (these 4 types). Also, for usage of parentheses, use only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‘(‘</a:t>
            </a:r>
            <a:r>
              <a:rPr lang="en-US" dirty="0">
                <a:solidFill>
                  <a:schemeClr val="tx1"/>
                </a:solidFill>
              </a:rPr>
              <a:t> for opening and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en-US" dirty="0">
                <a:solidFill>
                  <a:schemeClr val="tx1"/>
                </a:solidFill>
              </a:rPr>
              <a:t> for closing.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</a:rPr>
              <a:t>In light of these remarks, an algebraic expression for example can be written like below: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2*4+(6-3)/3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just" fontAlgn="base">
              <a:buClrTx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Follow the instructions from the next slide regarding how to approach the problems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58474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Instructions to Follow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494" y="1620569"/>
            <a:ext cx="8002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You are provided with the implementations of Stack and Queue as </a:t>
            </a:r>
            <a:r>
              <a:rPr lang="en-US" b="1" dirty="0"/>
              <a:t>header files</a:t>
            </a:r>
            <a:r>
              <a:rPr lang="en-US" dirty="0"/>
              <a:t> in your student portal. You will find a </a:t>
            </a:r>
            <a:r>
              <a:rPr lang="en-US" b="1" dirty="0"/>
              <a:t>zip</a:t>
            </a:r>
            <a:r>
              <a:rPr lang="en-US" dirty="0"/>
              <a:t> file containing them.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Download the </a:t>
            </a:r>
            <a:r>
              <a:rPr lang="en-US" b="1" dirty="0"/>
              <a:t>zip</a:t>
            </a:r>
            <a:r>
              <a:rPr lang="en-US" dirty="0"/>
              <a:t> file and use the </a:t>
            </a:r>
            <a:r>
              <a:rPr lang="en-US" b="1" dirty="0"/>
              <a:t>header files </a:t>
            </a:r>
            <a:r>
              <a:rPr lang="en-US" dirty="0"/>
              <a:t>inside for solving problems </a:t>
            </a:r>
            <a:r>
              <a:rPr lang="en-US" b="1" dirty="0"/>
              <a:t>1</a:t>
            </a:r>
            <a:r>
              <a:rPr lang="en-US" dirty="0"/>
              <a:t> &amp; </a:t>
            </a:r>
            <a:r>
              <a:rPr lang="en-US" b="1" dirty="0"/>
              <a:t>2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help of the pseudo codes with simulations for both the infix to postfix conversion and postfix evaluation stated in Theory Lecture 4.2.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Hint: Algebraic expressions in your program can be written as a string.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Home Task:</a:t>
            </a:r>
          </a:p>
          <a:p>
            <a:pPr algn="just"/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 a stack to reverse a string input by the user. Output the reversed string.</a:t>
            </a:r>
          </a:p>
        </p:txBody>
      </p:sp>
    </p:spTree>
    <p:extLst>
      <p:ext uri="{BB962C8B-B14F-4D97-AF65-F5344CB8AC3E}">
        <p14:creationId xmlns:p14="http://schemas.microsoft.com/office/powerpoint/2010/main" val="429012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the implementation of Stack &amp; Queue in C++.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 4.2.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learn how to approach a problem in order to solve it using stack &amp; queue.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recognize the need of </a:t>
            </a:r>
            <a:r>
              <a:rPr lang="en-US" b="1" dirty="0"/>
              <a:t>LIFO</a:t>
            </a:r>
            <a:r>
              <a:rPr lang="en-US" dirty="0"/>
              <a:t> (</a:t>
            </a:r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and/or </a:t>
            </a:r>
            <a:r>
              <a:rPr lang="en-US" b="1" dirty="0"/>
              <a:t>FIFO</a:t>
            </a:r>
            <a:r>
              <a:rPr lang="en-US" dirty="0"/>
              <a:t> (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mechanism in a problem.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4.2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85F4CE864BD418790C48C96ABE6B3" ma:contentTypeVersion="2" ma:contentTypeDescription="Create a new document." ma:contentTypeScope="" ma:versionID="abd72888a40d168588267ba27804fcee">
  <xsd:schema xmlns:xsd="http://www.w3.org/2001/XMLSchema" xmlns:xs="http://www.w3.org/2001/XMLSchema" xmlns:p="http://schemas.microsoft.com/office/2006/metadata/properties" xmlns:ns2="bcb182b8-1fb0-4703-987b-022fcce876b7" targetNamespace="http://schemas.microsoft.com/office/2006/metadata/properties" ma:root="true" ma:fieldsID="d084047a7e67d538485c2e274a432f9b" ns2:_="">
    <xsd:import namespace="bcb182b8-1fb0-4703-987b-022fcce87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182b8-1fb0-4703-987b-022fcce87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F4F140-022B-430A-B0B1-E1A2DCAE58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25D5C7-43C5-4ED9-B6F4-9A40CD7D1E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76CED7-DBE8-4B66-9CDE-4F49FE23E57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359</TotalTime>
  <Words>494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Wingdings</vt:lpstr>
      <vt:lpstr>Spectrum</vt:lpstr>
      <vt:lpstr>Applications of Stack &amp; Queue</vt:lpstr>
      <vt:lpstr>Lecture Outline</vt:lpstr>
      <vt:lpstr>Lab Tasks</vt:lpstr>
      <vt:lpstr>PowerPoint Presentation</vt:lpstr>
      <vt:lpstr>Prerequisites</vt:lpstr>
      <vt:lpstr>Objectives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222</cp:revision>
  <dcterms:created xsi:type="dcterms:W3CDTF">2018-12-10T17:20:29Z</dcterms:created>
  <dcterms:modified xsi:type="dcterms:W3CDTF">2020-11-10T08:44:33Z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0x01010081D85F4CE864BD418790C48C96ABE6B3</vt:lpwstr>
  </property>
</Properties>
</file>