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25"/>
  </p:notesMasterIdLst>
  <p:handoutMasterIdLst>
    <p:handoutMasterId r:id="rId26"/>
  </p:handoutMasterIdLst>
  <p:sldIdLst>
    <p:sldId id="258" r:id="rId5"/>
    <p:sldId id="271" r:id="rId6"/>
    <p:sldId id="272" r:id="rId7"/>
    <p:sldId id="273" r:id="rId8"/>
    <p:sldId id="274" r:id="rId9"/>
    <p:sldId id="294" r:id="rId10"/>
    <p:sldId id="275" r:id="rId11"/>
    <p:sldId id="276" r:id="rId12"/>
    <p:sldId id="277" r:id="rId13"/>
    <p:sldId id="278" r:id="rId14"/>
    <p:sldId id="279" r:id="rId15"/>
    <p:sldId id="280" r:id="rId16"/>
    <p:sldId id="282" r:id="rId17"/>
    <p:sldId id="284" r:id="rId18"/>
    <p:sldId id="295" r:id="rId19"/>
    <p:sldId id="287" r:id="rId20"/>
    <p:sldId id="288" r:id="rId21"/>
    <p:sldId id="289" r:id="rId22"/>
    <p:sldId id="290" r:id="rId23"/>
    <p:sldId id="293" r:id="rId24"/>
  </p:sldIdLst>
  <p:sldSz cx="12192000" cy="6858000"/>
  <p:notesSz cx="9296400" cy="701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204040-E92F-464B-9C18-9221CF6A0A61}" v="2" dt="2020-10-30T23:52:36.423"/>
    <p1510:client id="{76FF29D0-4875-40D3-B631-D243CCB41C65}" v="1" dt="2019-09-12T01:36:39.138"/>
    <p1510:client id="{B9D7E13C-39D5-4494-AFFD-29006F5BDDAD}" v="8" dt="2020-01-22T05:28:13.117"/>
  </p1510:revLst>
</p1510:revInfo>
</file>

<file path=ppt/tableStyles.xml><?xml version="1.0" encoding="utf-8"?>
<a:tblStyleLst xmlns:a="http://schemas.openxmlformats.org/drawingml/2006/main" def="{125E5076-3810-47DD-B79F-674D7AD40C0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11.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3.png"/><Relationship Id="rId7" Type="http://schemas.openxmlformats.org/officeDocument/2006/relationships/image" Target="../media/image30.pn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svg"/></Relationships>
</file>

<file path=ppt/diagrams/_rels/data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2.svg"/></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ata7.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2.png"/><Relationship Id="rId7" Type="http://schemas.openxmlformats.org/officeDocument/2006/relationships/image" Target="../media/image35.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4.svg"/><Relationship Id="rId5" Type="http://schemas.openxmlformats.org/officeDocument/2006/relationships/image" Target="../media/image28.png"/><Relationship Id="rId4" Type="http://schemas.openxmlformats.org/officeDocument/2006/relationships/image" Target="../media/image33.svg"/></Relationships>
</file>

<file path=ppt/diagrams/_rels/data8.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37.png"/><Relationship Id="rId7" Type="http://schemas.openxmlformats.org/officeDocument/2006/relationships/image" Target="../media/image1.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40.svg"/><Relationship Id="rId5" Type="http://schemas.openxmlformats.org/officeDocument/2006/relationships/image" Target="../media/image39.png"/><Relationship Id="rId10" Type="http://schemas.openxmlformats.org/officeDocument/2006/relationships/image" Target="../media/image42.svg"/><Relationship Id="rId4" Type="http://schemas.openxmlformats.org/officeDocument/2006/relationships/image" Target="../media/image38.svg"/><Relationship Id="rId9" Type="http://schemas.openxmlformats.org/officeDocument/2006/relationships/image" Target="../media/image4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1.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3.png"/><Relationship Id="rId7" Type="http://schemas.openxmlformats.org/officeDocument/2006/relationships/image" Target="../media/image30.pn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svg"/></Relationships>
</file>

<file path=ppt/diagrams/_rels/drawing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2.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7.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2.png"/><Relationship Id="rId7" Type="http://schemas.openxmlformats.org/officeDocument/2006/relationships/image" Target="../media/image35.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4.svg"/><Relationship Id="rId5" Type="http://schemas.openxmlformats.org/officeDocument/2006/relationships/image" Target="../media/image28.png"/><Relationship Id="rId4" Type="http://schemas.openxmlformats.org/officeDocument/2006/relationships/image" Target="../media/image33.svg"/></Relationships>
</file>

<file path=ppt/diagrams/_rels/drawing8.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37.png"/><Relationship Id="rId7" Type="http://schemas.openxmlformats.org/officeDocument/2006/relationships/image" Target="../media/image1.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40.svg"/><Relationship Id="rId5" Type="http://schemas.openxmlformats.org/officeDocument/2006/relationships/image" Target="../media/image39.png"/><Relationship Id="rId10" Type="http://schemas.openxmlformats.org/officeDocument/2006/relationships/image" Target="../media/image42.svg"/><Relationship Id="rId4" Type="http://schemas.openxmlformats.org/officeDocument/2006/relationships/image" Target="../media/image38.svg"/><Relationship Id="rId9" Type="http://schemas.openxmlformats.org/officeDocument/2006/relationships/image" Target="../media/image41.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6A3280-2E20-46F8-9C3A-DC3B928B42F7}"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F3CE1B03-2507-408A-AACC-7C9E6DD273A6}">
      <dgm:prSet/>
      <dgm:spPr/>
      <dgm:t>
        <a:bodyPr/>
        <a:lstStyle/>
        <a:p>
          <a:pPr algn="just"/>
          <a:r>
            <a:rPr lang="en-US" dirty="0"/>
            <a:t>Sustain development and progress of the university </a:t>
          </a:r>
        </a:p>
      </dgm:t>
    </dgm:pt>
    <dgm:pt modelId="{3761DDEB-FC2A-4578-9D12-31050C3D785C}" type="parTrans" cxnId="{EB76A849-BE15-4940-95E4-AE7B9323DD0B}">
      <dgm:prSet/>
      <dgm:spPr/>
      <dgm:t>
        <a:bodyPr/>
        <a:lstStyle/>
        <a:p>
          <a:endParaRPr lang="en-US"/>
        </a:p>
      </dgm:t>
    </dgm:pt>
    <dgm:pt modelId="{40FEF62B-B369-48AE-843B-2C6FB7A7405B}" type="sibTrans" cxnId="{EB76A849-BE15-4940-95E4-AE7B9323DD0B}">
      <dgm:prSet/>
      <dgm:spPr/>
      <dgm:t>
        <a:bodyPr/>
        <a:lstStyle/>
        <a:p>
          <a:endParaRPr lang="en-US"/>
        </a:p>
      </dgm:t>
    </dgm:pt>
    <dgm:pt modelId="{1CD5003C-AF3D-4B31-82D4-14B5D38141DD}">
      <dgm:prSet/>
      <dgm:spPr/>
      <dgm:t>
        <a:bodyPr/>
        <a:lstStyle/>
        <a:p>
          <a:pPr algn="just"/>
          <a:r>
            <a:rPr lang="en-US" dirty="0"/>
            <a:t>Continue to upgrade educational services and facilities responsive of the demands for change and needs of the society </a:t>
          </a:r>
        </a:p>
      </dgm:t>
    </dgm:pt>
    <dgm:pt modelId="{7664F700-E680-45E4-9C3B-987255932E59}" type="parTrans" cxnId="{6ECAF333-7122-4703-BD4D-692F83C9ED63}">
      <dgm:prSet/>
      <dgm:spPr/>
      <dgm:t>
        <a:bodyPr/>
        <a:lstStyle/>
        <a:p>
          <a:endParaRPr lang="en-US"/>
        </a:p>
      </dgm:t>
    </dgm:pt>
    <dgm:pt modelId="{62F39D8F-2FD5-47A3-AEC7-2B74751E8D74}" type="sibTrans" cxnId="{6ECAF333-7122-4703-BD4D-692F83C9ED63}">
      <dgm:prSet/>
      <dgm:spPr/>
      <dgm:t>
        <a:bodyPr/>
        <a:lstStyle/>
        <a:p>
          <a:endParaRPr lang="en-US"/>
        </a:p>
      </dgm:t>
    </dgm:pt>
    <dgm:pt modelId="{95F32943-A2C8-4069-A36B-7B6C6114BFC5}">
      <dgm:prSet/>
      <dgm:spPr/>
      <dgm:t>
        <a:bodyPr/>
        <a:lstStyle/>
        <a:p>
          <a:pPr algn="just"/>
          <a:r>
            <a:rPr lang="en-US" dirty="0"/>
            <a:t>Inculcate professional culture among management, faculty and personnel in the attainment of the institution's vision, mission and goals </a:t>
          </a:r>
        </a:p>
      </dgm:t>
    </dgm:pt>
    <dgm:pt modelId="{99B2EF93-D9E8-4252-9A36-A7D64C2582FF}" type="parTrans" cxnId="{84EB0456-79F3-413A-A3D3-9B2AA730E002}">
      <dgm:prSet/>
      <dgm:spPr/>
      <dgm:t>
        <a:bodyPr/>
        <a:lstStyle/>
        <a:p>
          <a:endParaRPr lang="en-US"/>
        </a:p>
      </dgm:t>
    </dgm:pt>
    <dgm:pt modelId="{D1E93128-BE14-4D75-8854-349AFABA9908}" type="sibTrans" cxnId="{84EB0456-79F3-413A-A3D3-9B2AA730E002}">
      <dgm:prSet/>
      <dgm:spPr/>
      <dgm:t>
        <a:bodyPr/>
        <a:lstStyle/>
        <a:p>
          <a:endParaRPr lang="en-US"/>
        </a:p>
      </dgm:t>
    </dgm:pt>
    <dgm:pt modelId="{0C5A62A9-91C6-4AA5-BA5B-9A0495AB5746}">
      <dgm:prSet/>
      <dgm:spPr/>
      <dgm:t>
        <a:bodyPr/>
        <a:lstStyle/>
        <a:p>
          <a:pPr algn="just"/>
          <a:r>
            <a:rPr lang="en-US" dirty="0"/>
            <a:t>Enhance research consciousness in discovering new dimensions for curriculum development and enrichment </a:t>
          </a:r>
        </a:p>
      </dgm:t>
    </dgm:pt>
    <dgm:pt modelId="{B1A6866F-F140-450C-98C0-173D6CA0467B}" type="parTrans" cxnId="{6D272063-0C9A-4399-97E7-976B0740BBA9}">
      <dgm:prSet/>
      <dgm:spPr/>
      <dgm:t>
        <a:bodyPr/>
        <a:lstStyle/>
        <a:p>
          <a:endParaRPr lang="en-US"/>
        </a:p>
      </dgm:t>
    </dgm:pt>
    <dgm:pt modelId="{47DA9D94-AC7D-4B98-98EF-CF50F770BD85}" type="sibTrans" cxnId="{6D272063-0C9A-4399-97E7-976B0740BBA9}">
      <dgm:prSet/>
      <dgm:spPr/>
      <dgm:t>
        <a:bodyPr/>
        <a:lstStyle/>
        <a:p>
          <a:endParaRPr lang="en-US"/>
        </a:p>
      </dgm:t>
    </dgm:pt>
    <dgm:pt modelId="{1A475257-28C1-4598-A4B7-2BAF3A22EB00}" type="pres">
      <dgm:prSet presAssocID="{936A3280-2E20-46F8-9C3A-DC3B928B42F7}" presName="root" presStyleCnt="0">
        <dgm:presLayoutVars>
          <dgm:dir/>
          <dgm:resizeHandles val="exact"/>
        </dgm:presLayoutVars>
      </dgm:prSet>
      <dgm:spPr/>
    </dgm:pt>
    <dgm:pt modelId="{9149ADC5-414F-46E3-9087-ABEEAF99F7B5}" type="pres">
      <dgm:prSet presAssocID="{F3CE1B03-2507-408A-AACC-7C9E6DD273A6}" presName="compNode" presStyleCnt="0"/>
      <dgm:spPr/>
    </dgm:pt>
    <dgm:pt modelId="{CD188898-1913-4506-9FE9-7A14EFBA7BAB}" type="pres">
      <dgm:prSet presAssocID="{F3CE1B03-2507-408A-AACC-7C9E6DD273A6}" presName="bgRect" presStyleLbl="bgShp" presStyleIdx="0" presStyleCnt="4"/>
      <dgm:spPr/>
    </dgm:pt>
    <dgm:pt modelId="{27ACC4C9-3800-4D49-A1C5-90EAFCE28E01}" type="pres">
      <dgm:prSet presAssocID="{F3CE1B03-2507-408A-AACC-7C9E6DD273A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FEB97A7B-2EA6-48A2-8CB3-BA3A76060307}" type="pres">
      <dgm:prSet presAssocID="{F3CE1B03-2507-408A-AACC-7C9E6DD273A6}" presName="spaceRect" presStyleCnt="0"/>
      <dgm:spPr/>
    </dgm:pt>
    <dgm:pt modelId="{6F4BBC03-A877-4154-906A-362110E32497}" type="pres">
      <dgm:prSet presAssocID="{F3CE1B03-2507-408A-AACC-7C9E6DD273A6}" presName="parTx" presStyleLbl="revTx" presStyleIdx="0" presStyleCnt="4">
        <dgm:presLayoutVars>
          <dgm:chMax val="0"/>
          <dgm:chPref val="0"/>
        </dgm:presLayoutVars>
      </dgm:prSet>
      <dgm:spPr/>
    </dgm:pt>
    <dgm:pt modelId="{CF566D2A-437E-48F1-88CC-15BA3C616C45}" type="pres">
      <dgm:prSet presAssocID="{40FEF62B-B369-48AE-843B-2C6FB7A7405B}" presName="sibTrans" presStyleCnt="0"/>
      <dgm:spPr/>
    </dgm:pt>
    <dgm:pt modelId="{B19A1311-2125-4A1D-9B86-3457BE1F8A2C}" type="pres">
      <dgm:prSet presAssocID="{1CD5003C-AF3D-4B31-82D4-14B5D38141DD}" presName="compNode" presStyleCnt="0"/>
      <dgm:spPr/>
    </dgm:pt>
    <dgm:pt modelId="{B0798C3B-D38E-4939-A431-75E605830F54}" type="pres">
      <dgm:prSet presAssocID="{1CD5003C-AF3D-4B31-82D4-14B5D38141DD}" presName="bgRect" presStyleLbl="bgShp" presStyleIdx="1" presStyleCnt="4"/>
      <dgm:spPr/>
    </dgm:pt>
    <dgm:pt modelId="{3CD89F6E-7A67-4843-8DBB-D8CBCB229E21}" type="pres">
      <dgm:prSet presAssocID="{1CD5003C-AF3D-4B31-82D4-14B5D38141D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assroom"/>
        </a:ext>
      </dgm:extLst>
    </dgm:pt>
    <dgm:pt modelId="{F81E1C2E-B348-49D7-8EBC-080C337A4B3C}" type="pres">
      <dgm:prSet presAssocID="{1CD5003C-AF3D-4B31-82D4-14B5D38141DD}" presName="spaceRect" presStyleCnt="0"/>
      <dgm:spPr/>
    </dgm:pt>
    <dgm:pt modelId="{24AE4A44-D6EE-4797-AA81-575BA7E0719C}" type="pres">
      <dgm:prSet presAssocID="{1CD5003C-AF3D-4B31-82D4-14B5D38141DD}" presName="parTx" presStyleLbl="revTx" presStyleIdx="1" presStyleCnt="4">
        <dgm:presLayoutVars>
          <dgm:chMax val="0"/>
          <dgm:chPref val="0"/>
        </dgm:presLayoutVars>
      </dgm:prSet>
      <dgm:spPr/>
    </dgm:pt>
    <dgm:pt modelId="{8009574C-8B66-4FDA-BD99-EBFB6BEAD24A}" type="pres">
      <dgm:prSet presAssocID="{62F39D8F-2FD5-47A3-AEC7-2B74751E8D74}" presName="sibTrans" presStyleCnt="0"/>
      <dgm:spPr/>
    </dgm:pt>
    <dgm:pt modelId="{360C5159-E3B2-49AC-B01E-E8C3340C8E4A}" type="pres">
      <dgm:prSet presAssocID="{95F32943-A2C8-4069-A36B-7B6C6114BFC5}" presName="compNode" presStyleCnt="0"/>
      <dgm:spPr/>
    </dgm:pt>
    <dgm:pt modelId="{FFA09EDD-F9BF-4CBC-8B5E-AC8A7758DB2B}" type="pres">
      <dgm:prSet presAssocID="{95F32943-A2C8-4069-A36B-7B6C6114BFC5}" presName="bgRect" presStyleLbl="bgShp" presStyleIdx="2" presStyleCnt="4"/>
      <dgm:spPr/>
    </dgm:pt>
    <dgm:pt modelId="{7216F8A4-6C06-48B2-8A3C-B076BD0BF1E4}" type="pres">
      <dgm:prSet presAssocID="{95F32943-A2C8-4069-A36B-7B6C6114BFC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llseye"/>
        </a:ext>
      </dgm:extLst>
    </dgm:pt>
    <dgm:pt modelId="{03F44EDC-D60B-4357-8BCE-248C5D39C882}" type="pres">
      <dgm:prSet presAssocID="{95F32943-A2C8-4069-A36B-7B6C6114BFC5}" presName="spaceRect" presStyleCnt="0"/>
      <dgm:spPr/>
    </dgm:pt>
    <dgm:pt modelId="{02FE257D-62C2-4E88-867C-8640CD04F030}" type="pres">
      <dgm:prSet presAssocID="{95F32943-A2C8-4069-A36B-7B6C6114BFC5}" presName="parTx" presStyleLbl="revTx" presStyleIdx="2" presStyleCnt="4">
        <dgm:presLayoutVars>
          <dgm:chMax val="0"/>
          <dgm:chPref val="0"/>
        </dgm:presLayoutVars>
      </dgm:prSet>
      <dgm:spPr/>
    </dgm:pt>
    <dgm:pt modelId="{159A6357-F283-491C-A86D-2BD426215D0E}" type="pres">
      <dgm:prSet presAssocID="{D1E93128-BE14-4D75-8854-349AFABA9908}" presName="sibTrans" presStyleCnt="0"/>
      <dgm:spPr/>
    </dgm:pt>
    <dgm:pt modelId="{A64B1B9C-A888-48F5-B87C-5B10C17B589F}" type="pres">
      <dgm:prSet presAssocID="{0C5A62A9-91C6-4AA5-BA5B-9A0495AB5746}" presName="compNode" presStyleCnt="0"/>
      <dgm:spPr/>
    </dgm:pt>
    <dgm:pt modelId="{EF630B79-522E-4F9C-998F-3852286896B3}" type="pres">
      <dgm:prSet presAssocID="{0C5A62A9-91C6-4AA5-BA5B-9A0495AB5746}" presName="bgRect" presStyleLbl="bgShp" presStyleIdx="3" presStyleCnt="4"/>
      <dgm:spPr/>
    </dgm:pt>
    <dgm:pt modelId="{B93ACB9E-3461-4E80-BA60-74D262C56FE5}" type="pres">
      <dgm:prSet presAssocID="{0C5A62A9-91C6-4AA5-BA5B-9A0495AB574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B21990DC-096C-45C5-A5AD-032F82C1429F}" type="pres">
      <dgm:prSet presAssocID="{0C5A62A9-91C6-4AA5-BA5B-9A0495AB5746}" presName="spaceRect" presStyleCnt="0"/>
      <dgm:spPr/>
    </dgm:pt>
    <dgm:pt modelId="{2C77B46D-702A-47D8-BD04-F5AD7C3CC897}" type="pres">
      <dgm:prSet presAssocID="{0C5A62A9-91C6-4AA5-BA5B-9A0495AB5746}" presName="parTx" presStyleLbl="revTx" presStyleIdx="3" presStyleCnt="4">
        <dgm:presLayoutVars>
          <dgm:chMax val="0"/>
          <dgm:chPref val="0"/>
        </dgm:presLayoutVars>
      </dgm:prSet>
      <dgm:spPr/>
    </dgm:pt>
  </dgm:ptLst>
  <dgm:cxnLst>
    <dgm:cxn modelId="{84BFD72A-4E4B-47B1-8A1F-8073AB7979BC}" type="presOf" srcId="{0C5A62A9-91C6-4AA5-BA5B-9A0495AB5746}" destId="{2C77B46D-702A-47D8-BD04-F5AD7C3CC897}" srcOrd="0" destOrd="0" presId="urn:microsoft.com/office/officeart/2018/2/layout/IconVerticalSolidList"/>
    <dgm:cxn modelId="{6ECAF333-7122-4703-BD4D-692F83C9ED63}" srcId="{936A3280-2E20-46F8-9C3A-DC3B928B42F7}" destId="{1CD5003C-AF3D-4B31-82D4-14B5D38141DD}" srcOrd="1" destOrd="0" parTransId="{7664F700-E680-45E4-9C3B-987255932E59}" sibTransId="{62F39D8F-2FD5-47A3-AEC7-2B74751E8D74}"/>
    <dgm:cxn modelId="{6D272063-0C9A-4399-97E7-976B0740BBA9}" srcId="{936A3280-2E20-46F8-9C3A-DC3B928B42F7}" destId="{0C5A62A9-91C6-4AA5-BA5B-9A0495AB5746}" srcOrd="3" destOrd="0" parTransId="{B1A6866F-F140-450C-98C0-173D6CA0467B}" sibTransId="{47DA9D94-AC7D-4B98-98EF-CF50F770BD85}"/>
    <dgm:cxn modelId="{F4C9B946-E7D5-4AF5-9B52-1AA4C5F50269}" type="presOf" srcId="{936A3280-2E20-46F8-9C3A-DC3B928B42F7}" destId="{1A475257-28C1-4598-A4B7-2BAF3A22EB00}" srcOrd="0" destOrd="0" presId="urn:microsoft.com/office/officeart/2018/2/layout/IconVerticalSolidList"/>
    <dgm:cxn modelId="{EB76A849-BE15-4940-95E4-AE7B9323DD0B}" srcId="{936A3280-2E20-46F8-9C3A-DC3B928B42F7}" destId="{F3CE1B03-2507-408A-AACC-7C9E6DD273A6}" srcOrd="0" destOrd="0" parTransId="{3761DDEB-FC2A-4578-9D12-31050C3D785C}" sibTransId="{40FEF62B-B369-48AE-843B-2C6FB7A7405B}"/>
    <dgm:cxn modelId="{84EB0456-79F3-413A-A3D3-9B2AA730E002}" srcId="{936A3280-2E20-46F8-9C3A-DC3B928B42F7}" destId="{95F32943-A2C8-4069-A36B-7B6C6114BFC5}" srcOrd="2" destOrd="0" parTransId="{99B2EF93-D9E8-4252-9A36-A7D64C2582FF}" sibTransId="{D1E93128-BE14-4D75-8854-349AFABA9908}"/>
    <dgm:cxn modelId="{AAF27B84-C725-4CEC-9CA6-7EFD8B9BE89F}" type="presOf" srcId="{F3CE1B03-2507-408A-AACC-7C9E6DD273A6}" destId="{6F4BBC03-A877-4154-906A-362110E32497}" srcOrd="0" destOrd="0" presId="urn:microsoft.com/office/officeart/2018/2/layout/IconVerticalSolidList"/>
    <dgm:cxn modelId="{DA1C34B5-87F7-4C3D-8093-7BEC4A146BAB}" type="presOf" srcId="{1CD5003C-AF3D-4B31-82D4-14B5D38141DD}" destId="{24AE4A44-D6EE-4797-AA81-575BA7E0719C}" srcOrd="0" destOrd="0" presId="urn:microsoft.com/office/officeart/2018/2/layout/IconVerticalSolidList"/>
    <dgm:cxn modelId="{417904B8-A1F3-47B4-8BB2-258D80184403}" type="presOf" srcId="{95F32943-A2C8-4069-A36B-7B6C6114BFC5}" destId="{02FE257D-62C2-4E88-867C-8640CD04F030}" srcOrd="0" destOrd="0" presId="urn:microsoft.com/office/officeart/2018/2/layout/IconVerticalSolidList"/>
    <dgm:cxn modelId="{8624CA1E-7888-4924-90D3-720EB8167007}" type="presParOf" srcId="{1A475257-28C1-4598-A4B7-2BAF3A22EB00}" destId="{9149ADC5-414F-46E3-9087-ABEEAF99F7B5}" srcOrd="0" destOrd="0" presId="urn:microsoft.com/office/officeart/2018/2/layout/IconVerticalSolidList"/>
    <dgm:cxn modelId="{3F0F2718-9D87-4EC0-9974-BD8D48660FE7}" type="presParOf" srcId="{9149ADC5-414F-46E3-9087-ABEEAF99F7B5}" destId="{CD188898-1913-4506-9FE9-7A14EFBA7BAB}" srcOrd="0" destOrd="0" presId="urn:microsoft.com/office/officeart/2018/2/layout/IconVerticalSolidList"/>
    <dgm:cxn modelId="{AE25C87A-282B-43A9-97FA-014EB64BCB16}" type="presParOf" srcId="{9149ADC5-414F-46E3-9087-ABEEAF99F7B5}" destId="{27ACC4C9-3800-4D49-A1C5-90EAFCE28E01}" srcOrd="1" destOrd="0" presId="urn:microsoft.com/office/officeart/2018/2/layout/IconVerticalSolidList"/>
    <dgm:cxn modelId="{D81CA39F-8B02-4EC4-B7EA-4360F87892D0}" type="presParOf" srcId="{9149ADC5-414F-46E3-9087-ABEEAF99F7B5}" destId="{FEB97A7B-2EA6-48A2-8CB3-BA3A76060307}" srcOrd="2" destOrd="0" presId="urn:microsoft.com/office/officeart/2018/2/layout/IconVerticalSolidList"/>
    <dgm:cxn modelId="{181CE84E-5F97-4127-9DE8-BF05E8C85EBB}" type="presParOf" srcId="{9149ADC5-414F-46E3-9087-ABEEAF99F7B5}" destId="{6F4BBC03-A877-4154-906A-362110E32497}" srcOrd="3" destOrd="0" presId="urn:microsoft.com/office/officeart/2018/2/layout/IconVerticalSolidList"/>
    <dgm:cxn modelId="{0D2800B7-BDD7-42C4-AFB5-E147BA7371B8}" type="presParOf" srcId="{1A475257-28C1-4598-A4B7-2BAF3A22EB00}" destId="{CF566D2A-437E-48F1-88CC-15BA3C616C45}" srcOrd="1" destOrd="0" presId="urn:microsoft.com/office/officeart/2018/2/layout/IconVerticalSolidList"/>
    <dgm:cxn modelId="{064F2BBB-E3DF-4F98-B34A-E7B27B4ECA5B}" type="presParOf" srcId="{1A475257-28C1-4598-A4B7-2BAF3A22EB00}" destId="{B19A1311-2125-4A1D-9B86-3457BE1F8A2C}" srcOrd="2" destOrd="0" presId="urn:microsoft.com/office/officeart/2018/2/layout/IconVerticalSolidList"/>
    <dgm:cxn modelId="{3E8F135D-42D2-4923-B4AE-29BB729A9CC8}" type="presParOf" srcId="{B19A1311-2125-4A1D-9B86-3457BE1F8A2C}" destId="{B0798C3B-D38E-4939-A431-75E605830F54}" srcOrd="0" destOrd="0" presId="urn:microsoft.com/office/officeart/2018/2/layout/IconVerticalSolidList"/>
    <dgm:cxn modelId="{2F62495C-593B-4319-BFD6-641016D77B85}" type="presParOf" srcId="{B19A1311-2125-4A1D-9B86-3457BE1F8A2C}" destId="{3CD89F6E-7A67-4843-8DBB-D8CBCB229E21}" srcOrd="1" destOrd="0" presId="urn:microsoft.com/office/officeart/2018/2/layout/IconVerticalSolidList"/>
    <dgm:cxn modelId="{A2BC58CF-FEE4-4F3E-9930-9E5F45A9C4E9}" type="presParOf" srcId="{B19A1311-2125-4A1D-9B86-3457BE1F8A2C}" destId="{F81E1C2E-B348-49D7-8EBC-080C337A4B3C}" srcOrd="2" destOrd="0" presId="urn:microsoft.com/office/officeart/2018/2/layout/IconVerticalSolidList"/>
    <dgm:cxn modelId="{BF56860F-88B6-4F91-8419-5BBD97D1F133}" type="presParOf" srcId="{B19A1311-2125-4A1D-9B86-3457BE1F8A2C}" destId="{24AE4A44-D6EE-4797-AA81-575BA7E0719C}" srcOrd="3" destOrd="0" presId="urn:microsoft.com/office/officeart/2018/2/layout/IconVerticalSolidList"/>
    <dgm:cxn modelId="{264E6AE4-FFFD-4005-A223-A1A3290DA1D2}" type="presParOf" srcId="{1A475257-28C1-4598-A4B7-2BAF3A22EB00}" destId="{8009574C-8B66-4FDA-BD99-EBFB6BEAD24A}" srcOrd="3" destOrd="0" presId="urn:microsoft.com/office/officeart/2018/2/layout/IconVerticalSolidList"/>
    <dgm:cxn modelId="{F7D19889-CC28-49F2-BC7B-694760E755CB}" type="presParOf" srcId="{1A475257-28C1-4598-A4B7-2BAF3A22EB00}" destId="{360C5159-E3B2-49AC-B01E-E8C3340C8E4A}" srcOrd="4" destOrd="0" presId="urn:microsoft.com/office/officeart/2018/2/layout/IconVerticalSolidList"/>
    <dgm:cxn modelId="{5FB62C39-B6CB-4874-9C38-DFB12CF8D10F}" type="presParOf" srcId="{360C5159-E3B2-49AC-B01E-E8C3340C8E4A}" destId="{FFA09EDD-F9BF-4CBC-8B5E-AC8A7758DB2B}" srcOrd="0" destOrd="0" presId="urn:microsoft.com/office/officeart/2018/2/layout/IconVerticalSolidList"/>
    <dgm:cxn modelId="{18F69F0C-A028-4C45-BB2C-10E8CFB3B5E6}" type="presParOf" srcId="{360C5159-E3B2-49AC-B01E-E8C3340C8E4A}" destId="{7216F8A4-6C06-48B2-8A3C-B076BD0BF1E4}" srcOrd="1" destOrd="0" presId="urn:microsoft.com/office/officeart/2018/2/layout/IconVerticalSolidList"/>
    <dgm:cxn modelId="{75A40230-EB03-4991-8395-520A1BDF4253}" type="presParOf" srcId="{360C5159-E3B2-49AC-B01E-E8C3340C8E4A}" destId="{03F44EDC-D60B-4357-8BCE-248C5D39C882}" srcOrd="2" destOrd="0" presId="urn:microsoft.com/office/officeart/2018/2/layout/IconVerticalSolidList"/>
    <dgm:cxn modelId="{86D0F94B-3B51-4FB4-95A2-7F6B0C366457}" type="presParOf" srcId="{360C5159-E3B2-49AC-B01E-E8C3340C8E4A}" destId="{02FE257D-62C2-4E88-867C-8640CD04F030}" srcOrd="3" destOrd="0" presId="urn:microsoft.com/office/officeart/2018/2/layout/IconVerticalSolidList"/>
    <dgm:cxn modelId="{555BF263-59D9-41AC-9571-66D1D12D9248}" type="presParOf" srcId="{1A475257-28C1-4598-A4B7-2BAF3A22EB00}" destId="{159A6357-F283-491C-A86D-2BD426215D0E}" srcOrd="5" destOrd="0" presId="urn:microsoft.com/office/officeart/2018/2/layout/IconVerticalSolidList"/>
    <dgm:cxn modelId="{D8FFF3F1-1DE5-42F1-AD2E-F0D6872EB8B8}" type="presParOf" srcId="{1A475257-28C1-4598-A4B7-2BAF3A22EB00}" destId="{A64B1B9C-A888-48F5-B87C-5B10C17B589F}" srcOrd="6" destOrd="0" presId="urn:microsoft.com/office/officeart/2018/2/layout/IconVerticalSolidList"/>
    <dgm:cxn modelId="{5512396F-6708-41A5-BBFB-9B4920E20AC7}" type="presParOf" srcId="{A64B1B9C-A888-48F5-B87C-5B10C17B589F}" destId="{EF630B79-522E-4F9C-998F-3852286896B3}" srcOrd="0" destOrd="0" presId="urn:microsoft.com/office/officeart/2018/2/layout/IconVerticalSolidList"/>
    <dgm:cxn modelId="{1FDBCFE2-1CDB-4B2E-A221-12F44DFA3D7A}" type="presParOf" srcId="{A64B1B9C-A888-48F5-B87C-5B10C17B589F}" destId="{B93ACB9E-3461-4E80-BA60-74D262C56FE5}" srcOrd="1" destOrd="0" presId="urn:microsoft.com/office/officeart/2018/2/layout/IconVerticalSolidList"/>
    <dgm:cxn modelId="{F1443B13-DAFD-476F-AD30-53B181AB80F3}" type="presParOf" srcId="{A64B1B9C-A888-48F5-B87C-5B10C17B589F}" destId="{B21990DC-096C-45C5-A5AD-032F82C1429F}" srcOrd="2" destOrd="0" presId="urn:microsoft.com/office/officeart/2018/2/layout/IconVerticalSolidList"/>
    <dgm:cxn modelId="{D96AE487-D058-440C-83C3-06BE2194C46C}" type="presParOf" srcId="{A64B1B9C-A888-48F5-B87C-5B10C17B589F}" destId="{2C77B46D-702A-47D8-BD04-F5AD7C3CC89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87E7804-2F29-4B59-97CE-19F1894B68DB}" type="doc">
      <dgm:prSet loTypeId="urn:microsoft.com/office/officeart/2005/8/layout/vList2" loCatId="list" qsTypeId="urn:microsoft.com/office/officeart/2005/8/quickstyle/simple2" qsCatId="simple" csTypeId="urn:microsoft.com/office/officeart/2005/8/colors/accent1_2" csCatId="accent1"/>
      <dgm:spPr/>
      <dgm:t>
        <a:bodyPr/>
        <a:lstStyle/>
        <a:p>
          <a:endParaRPr lang="en-US"/>
        </a:p>
      </dgm:t>
    </dgm:pt>
    <dgm:pt modelId="{12DB68CC-F795-4B41-BA9B-F85960D1DFD1}">
      <dgm:prSet/>
      <dgm:spPr/>
      <dgm:t>
        <a:bodyPr/>
        <a:lstStyle/>
        <a:p>
          <a:pPr algn="just"/>
          <a:r>
            <a:rPr lang="en-US" dirty="0"/>
            <a:t>Once a student’s gets ‘I’ or ‘UW’ and unable to fulfill the requirements with the course teacher for makeup, </a:t>
          </a:r>
          <a:r>
            <a:rPr lang="en-US" u="sng" dirty="0"/>
            <a:t>must drop the course</a:t>
          </a:r>
          <a:r>
            <a:rPr lang="en-US" dirty="0"/>
            <a:t> within officially </a:t>
          </a:r>
          <a:r>
            <a:rPr lang="en-US" i="1" dirty="0"/>
            <a:t>mentioned time period</a:t>
          </a:r>
          <a:r>
            <a:rPr lang="en-US" dirty="0"/>
            <a:t> from the </a:t>
          </a:r>
          <a:r>
            <a:rPr lang="en-US" i="1" dirty="0"/>
            <a:t>registration department</a:t>
          </a:r>
          <a:r>
            <a:rPr lang="en-US" dirty="0"/>
            <a:t>. </a:t>
          </a:r>
        </a:p>
      </dgm:t>
    </dgm:pt>
    <dgm:pt modelId="{E31079C5-688A-4449-BACD-9A7CE5C7794C}" type="parTrans" cxnId="{CD271CDA-0C90-4395-AA97-FEEE0BE5054B}">
      <dgm:prSet/>
      <dgm:spPr/>
      <dgm:t>
        <a:bodyPr/>
        <a:lstStyle/>
        <a:p>
          <a:endParaRPr lang="en-US"/>
        </a:p>
      </dgm:t>
    </dgm:pt>
    <dgm:pt modelId="{F12B4265-7AF2-43CB-B947-84872675AB7E}" type="sibTrans" cxnId="{CD271CDA-0C90-4395-AA97-FEEE0BE5054B}">
      <dgm:prSet/>
      <dgm:spPr/>
      <dgm:t>
        <a:bodyPr/>
        <a:lstStyle/>
        <a:p>
          <a:endParaRPr lang="en-US"/>
        </a:p>
      </dgm:t>
    </dgm:pt>
    <dgm:pt modelId="{53068D67-4004-4D0F-86C2-9BE2DB42DA4A}">
      <dgm:prSet/>
      <dgm:spPr/>
      <dgm:t>
        <a:bodyPr/>
        <a:lstStyle/>
        <a:p>
          <a:pPr algn="just"/>
          <a:r>
            <a:rPr lang="en-US" dirty="0"/>
            <a:t>Students in probation or falls into the probation due to ‘I’/’UW’ grade are not allowed to drop the course.</a:t>
          </a:r>
        </a:p>
      </dgm:t>
    </dgm:pt>
    <dgm:pt modelId="{02744EF3-00AB-4241-837F-8973129F0D94}" type="parTrans" cxnId="{F975899F-9386-4828-9811-B4AAB9A1113C}">
      <dgm:prSet/>
      <dgm:spPr/>
      <dgm:t>
        <a:bodyPr/>
        <a:lstStyle/>
        <a:p>
          <a:endParaRPr lang="en-US"/>
        </a:p>
      </dgm:t>
    </dgm:pt>
    <dgm:pt modelId="{42B55A74-2D10-4DD2-A36F-E625B8727594}" type="sibTrans" cxnId="{F975899F-9386-4828-9811-B4AAB9A1113C}">
      <dgm:prSet/>
      <dgm:spPr/>
      <dgm:t>
        <a:bodyPr/>
        <a:lstStyle/>
        <a:p>
          <a:endParaRPr lang="en-US"/>
        </a:p>
      </dgm:t>
    </dgm:pt>
    <dgm:pt modelId="{F7C45AAD-7B88-4C2D-AB29-4F94BD3CA5E7}">
      <dgm:prSet/>
      <dgm:spPr/>
      <dgm:t>
        <a:bodyPr/>
        <a:lstStyle/>
        <a:p>
          <a:pPr algn="just"/>
          <a:r>
            <a:rPr lang="en-US" dirty="0"/>
            <a:t>Unable to do so will result in the automatic conversion of the grades ‘</a:t>
          </a:r>
          <a:r>
            <a:rPr lang="en-US" b="1" dirty="0"/>
            <a:t>I</a:t>
          </a:r>
          <a:r>
            <a:rPr lang="en-US" dirty="0"/>
            <a:t>’/’</a:t>
          </a:r>
          <a:r>
            <a:rPr lang="en-US" b="1" dirty="0"/>
            <a:t>UW</a:t>
          </a:r>
          <a:r>
            <a:rPr lang="en-US" dirty="0"/>
            <a:t>’ to ‘</a:t>
          </a:r>
          <a:r>
            <a:rPr lang="en-US" b="1" dirty="0"/>
            <a:t>F</a:t>
          </a:r>
          <a:r>
            <a:rPr lang="en-US" dirty="0"/>
            <a:t>’ grade </a:t>
          </a:r>
          <a:r>
            <a:rPr lang="en-US" u="sng" dirty="0"/>
            <a:t>after the 4</a:t>
          </a:r>
          <a:r>
            <a:rPr lang="en-US" u="sng" baseline="30000" dirty="0"/>
            <a:t>th</a:t>
          </a:r>
          <a:r>
            <a:rPr lang="en-US" u="sng" dirty="0"/>
            <a:t> week of the following semester</a:t>
          </a:r>
          <a:r>
            <a:rPr lang="en-US" dirty="0"/>
            <a:t>.</a:t>
          </a:r>
        </a:p>
      </dgm:t>
    </dgm:pt>
    <dgm:pt modelId="{F21E4DE7-6427-4AE1-9320-4F8E824BB6A2}" type="parTrans" cxnId="{610C8D5A-6CE3-49EB-82F1-9D30923BC4FA}">
      <dgm:prSet/>
      <dgm:spPr/>
      <dgm:t>
        <a:bodyPr/>
        <a:lstStyle/>
        <a:p>
          <a:endParaRPr lang="en-US"/>
        </a:p>
      </dgm:t>
    </dgm:pt>
    <dgm:pt modelId="{679EDFA1-5E72-46FC-9FAB-5C5B6795FB0F}" type="sibTrans" cxnId="{610C8D5A-6CE3-49EB-82F1-9D30923BC4FA}">
      <dgm:prSet/>
      <dgm:spPr/>
      <dgm:t>
        <a:bodyPr/>
        <a:lstStyle/>
        <a:p>
          <a:endParaRPr lang="en-US"/>
        </a:p>
      </dgm:t>
    </dgm:pt>
    <dgm:pt modelId="{B194D293-E6C2-479B-9B51-2CD35E11B9DD}">
      <dgm:prSet/>
      <dgm:spPr/>
      <dgm:t>
        <a:bodyPr/>
        <a:lstStyle/>
        <a:p>
          <a:pPr algn="just"/>
          <a:r>
            <a:rPr lang="en-US" dirty="0"/>
            <a:t>Any </a:t>
          </a:r>
          <a:r>
            <a:rPr lang="en-US" i="1" dirty="0"/>
            <a:t>problem with the mark/grade</a:t>
          </a:r>
          <a:r>
            <a:rPr lang="en-US" dirty="0"/>
            <a:t> </a:t>
          </a:r>
          <a:r>
            <a:rPr lang="en-US" u="sng" dirty="0"/>
            <a:t>must be consulted</a:t>
          </a:r>
          <a:r>
            <a:rPr lang="en-US" dirty="0"/>
            <a:t> with the course teacher within </a:t>
          </a:r>
          <a:r>
            <a:rPr lang="en-US" i="1" dirty="0"/>
            <a:t>one week of the release of grades</a:t>
          </a:r>
          <a:r>
            <a:rPr lang="en-US" dirty="0"/>
            <a:t>. </a:t>
          </a:r>
        </a:p>
      </dgm:t>
    </dgm:pt>
    <dgm:pt modelId="{48247480-EF7E-4711-AA53-67A81A88B5B2}" type="parTrans" cxnId="{36990A3C-B4CC-47B2-971A-B0C21E012B5E}">
      <dgm:prSet/>
      <dgm:spPr/>
      <dgm:t>
        <a:bodyPr/>
        <a:lstStyle/>
        <a:p>
          <a:endParaRPr lang="en-US"/>
        </a:p>
      </dgm:t>
    </dgm:pt>
    <dgm:pt modelId="{EE49FBD9-20EC-4504-A0A6-2A7E50627303}" type="sibTrans" cxnId="{36990A3C-B4CC-47B2-971A-B0C21E012B5E}">
      <dgm:prSet/>
      <dgm:spPr/>
      <dgm:t>
        <a:bodyPr/>
        <a:lstStyle/>
        <a:p>
          <a:endParaRPr lang="en-US"/>
        </a:p>
      </dgm:t>
    </dgm:pt>
    <dgm:pt modelId="{96EA43B1-B190-4CC9-AD3F-CCC441485FC9}" type="pres">
      <dgm:prSet presAssocID="{687E7804-2F29-4B59-97CE-19F1894B68DB}" presName="linear" presStyleCnt="0">
        <dgm:presLayoutVars>
          <dgm:animLvl val="lvl"/>
          <dgm:resizeHandles val="exact"/>
        </dgm:presLayoutVars>
      </dgm:prSet>
      <dgm:spPr/>
    </dgm:pt>
    <dgm:pt modelId="{15891569-A039-44B7-8EEB-C8816D9DCC7C}" type="pres">
      <dgm:prSet presAssocID="{12DB68CC-F795-4B41-BA9B-F85960D1DFD1}" presName="parentText" presStyleLbl="node1" presStyleIdx="0" presStyleCnt="4">
        <dgm:presLayoutVars>
          <dgm:chMax val="0"/>
          <dgm:bulletEnabled val="1"/>
        </dgm:presLayoutVars>
      </dgm:prSet>
      <dgm:spPr/>
    </dgm:pt>
    <dgm:pt modelId="{3BE36960-9CB8-40BF-90E0-9B8556C875EB}" type="pres">
      <dgm:prSet presAssocID="{F12B4265-7AF2-43CB-B947-84872675AB7E}" presName="spacer" presStyleCnt="0"/>
      <dgm:spPr/>
    </dgm:pt>
    <dgm:pt modelId="{22412830-2EA0-45E6-98E3-12629AA237C4}" type="pres">
      <dgm:prSet presAssocID="{53068D67-4004-4D0F-86C2-9BE2DB42DA4A}" presName="parentText" presStyleLbl="node1" presStyleIdx="1" presStyleCnt="4">
        <dgm:presLayoutVars>
          <dgm:chMax val="0"/>
          <dgm:bulletEnabled val="1"/>
        </dgm:presLayoutVars>
      </dgm:prSet>
      <dgm:spPr/>
    </dgm:pt>
    <dgm:pt modelId="{9DA05EE1-41D3-47EB-AE14-0F0F6BEE051F}" type="pres">
      <dgm:prSet presAssocID="{42B55A74-2D10-4DD2-A36F-E625B8727594}" presName="spacer" presStyleCnt="0"/>
      <dgm:spPr/>
    </dgm:pt>
    <dgm:pt modelId="{C12CBAEC-D868-42BD-9851-9E3395F807AD}" type="pres">
      <dgm:prSet presAssocID="{F7C45AAD-7B88-4C2D-AB29-4F94BD3CA5E7}" presName="parentText" presStyleLbl="node1" presStyleIdx="2" presStyleCnt="4">
        <dgm:presLayoutVars>
          <dgm:chMax val="0"/>
          <dgm:bulletEnabled val="1"/>
        </dgm:presLayoutVars>
      </dgm:prSet>
      <dgm:spPr/>
    </dgm:pt>
    <dgm:pt modelId="{EB89FB89-A318-4161-8646-7EF71EE12471}" type="pres">
      <dgm:prSet presAssocID="{679EDFA1-5E72-46FC-9FAB-5C5B6795FB0F}" presName="spacer" presStyleCnt="0"/>
      <dgm:spPr/>
    </dgm:pt>
    <dgm:pt modelId="{055F18C4-E26E-4422-9A08-8B2C2334A3A4}" type="pres">
      <dgm:prSet presAssocID="{B194D293-E6C2-479B-9B51-2CD35E11B9DD}" presName="parentText" presStyleLbl="node1" presStyleIdx="3" presStyleCnt="4">
        <dgm:presLayoutVars>
          <dgm:chMax val="0"/>
          <dgm:bulletEnabled val="1"/>
        </dgm:presLayoutVars>
      </dgm:prSet>
      <dgm:spPr/>
    </dgm:pt>
  </dgm:ptLst>
  <dgm:cxnLst>
    <dgm:cxn modelId="{5DA55613-F7F4-440B-A852-78E9B5FC5C10}" type="presOf" srcId="{687E7804-2F29-4B59-97CE-19F1894B68DB}" destId="{96EA43B1-B190-4CC9-AD3F-CCC441485FC9}" srcOrd="0" destOrd="0" presId="urn:microsoft.com/office/officeart/2005/8/layout/vList2"/>
    <dgm:cxn modelId="{B24A5B38-3895-4E6A-87D8-DA9B8647C5DF}" type="presOf" srcId="{B194D293-E6C2-479B-9B51-2CD35E11B9DD}" destId="{055F18C4-E26E-4422-9A08-8B2C2334A3A4}" srcOrd="0" destOrd="0" presId="urn:microsoft.com/office/officeart/2005/8/layout/vList2"/>
    <dgm:cxn modelId="{36990A3C-B4CC-47B2-971A-B0C21E012B5E}" srcId="{687E7804-2F29-4B59-97CE-19F1894B68DB}" destId="{B194D293-E6C2-479B-9B51-2CD35E11B9DD}" srcOrd="3" destOrd="0" parTransId="{48247480-EF7E-4711-AA53-67A81A88B5B2}" sibTransId="{EE49FBD9-20EC-4504-A0A6-2A7E50627303}"/>
    <dgm:cxn modelId="{CAB8C267-3011-4206-B694-013F01432BDE}" type="presOf" srcId="{53068D67-4004-4D0F-86C2-9BE2DB42DA4A}" destId="{22412830-2EA0-45E6-98E3-12629AA237C4}" srcOrd="0" destOrd="0" presId="urn:microsoft.com/office/officeart/2005/8/layout/vList2"/>
    <dgm:cxn modelId="{C0DAB74F-7CD8-4724-9E6A-CE3DC4A9AB4B}" type="presOf" srcId="{F7C45AAD-7B88-4C2D-AB29-4F94BD3CA5E7}" destId="{C12CBAEC-D868-42BD-9851-9E3395F807AD}" srcOrd="0" destOrd="0" presId="urn:microsoft.com/office/officeart/2005/8/layout/vList2"/>
    <dgm:cxn modelId="{610C8D5A-6CE3-49EB-82F1-9D30923BC4FA}" srcId="{687E7804-2F29-4B59-97CE-19F1894B68DB}" destId="{F7C45AAD-7B88-4C2D-AB29-4F94BD3CA5E7}" srcOrd="2" destOrd="0" parTransId="{F21E4DE7-6427-4AE1-9320-4F8E824BB6A2}" sibTransId="{679EDFA1-5E72-46FC-9FAB-5C5B6795FB0F}"/>
    <dgm:cxn modelId="{F975899F-9386-4828-9811-B4AAB9A1113C}" srcId="{687E7804-2F29-4B59-97CE-19F1894B68DB}" destId="{53068D67-4004-4D0F-86C2-9BE2DB42DA4A}" srcOrd="1" destOrd="0" parTransId="{02744EF3-00AB-4241-837F-8973129F0D94}" sibTransId="{42B55A74-2D10-4DD2-A36F-E625B8727594}"/>
    <dgm:cxn modelId="{3FE17AA5-0266-4A7D-9106-6A41955141B0}" type="presOf" srcId="{12DB68CC-F795-4B41-BA9B-F85960D1DFD1}" destId="{15891569-A039-44B7-8EEB-C8816D9DCC7C}" srcOrd="0" destOrd="0" presId="urn:microsoft.com/office/officeart/2005/8/layout/vList2"/>
    <dgm:cxn modelId="{CD271CDA-0C90-4395-AA97-FEEE0BE5054B}" srcId="{687E7804-2F29-4B59-97CE-19F1894B68DB}" destId="{12DB68CC-F795-4B41-BA9B-F85960D1DFD1}" srcOrd="0" destOrd="0" parTransId="{E31079C5-688A-4449-BACD-9A7CE5C7794C}" sibTransId="{F12B4265-7AF2-43CB-B947-84872675AB7E}"/>
    <dgm:cxn modelId="{38E5071C-8EA9-413C-93D6-D26F31C29345}" type="presParOf" srcId="{96EA43B1-B190-4CC9-AD3F-CCC441485FC9}" destId="{15891569-A039-44B7-8EEB-C8816D9DCC7C}" srcOrd="0" destOrd="0" presId="urn:microsoft.com/office/officeart/2005/8/layout/vList2"/>
    <dgm:cxn modelId="{36D68F15-F18E-4A8F-A9F3-5D368007341B}" type="presParOf" srcId="{96EA43B1-B190-4CC9-AD3F-CCC441485FC9}" destId="{3BE36960-9CB8-40BF-90E0-9B8556C875EB}" srcOrd="1" destOrd="0" presId="urn:microsoft.com/office/officeart/2005/8/layout/vList2"/>
    <dgm:cxn modelId="{3B49E18A-50F8-439D-A182-AE72E05B147D}" type="presParOf" srcId="{96EA43B1-B190-4CC9-AD3F-CCC441485FC9}" destId="{22412830-2EA0-45E6-98E3-12629AA237C4}" srcOrd="2" destOrd="0" presId="urn:microsoft.com/office/officeart/2005/8/layout/vList2"/>
    <dgm:cxn modelId="{81EE00AD-11F6-4F23-9733-FF5FF2DC9CA3}" type="presParOf" srcId="{96EA43B1-B190-4CC9-AD3F-CCC441485FC9}" destId="{9DA05EE1-41D3-47EB-AE14-0F0F6BEE051F}" srcOrd="3" destOrd="0" presId="urn:microsoft.com/office/officeart/2005/8/layout/vList2"/>
    <dgm:cxn modelId="{8A354CB1-E52F-4C68-9492-D558356B32AD}" type="presParOf" srcId="{96EA43B1-B190-4CC9-AD3F-CCC441485FC9}" destId="{C12CBAEC-D868-42BD-9851-9E3395F807AD}" srcOrd="4" destOrd="0" presId="urn:microsoft.com/office/officeart/2005/8/layout/vList2"/>
    <dgm:cxn modelId="{E5FFCD07-0DC7-4A78-BA4C-F01B8C8BAC29}" type="presParOf" srcId="{96EA43B1-B190-4CC9-AD3F-CCC441485FC9}" destId="{EB89FB89-A318-4161-8646-7EF71EE12471}" srcOrd="5" destOrd="0" presId="urn:microsoft.com/office/officeart/2005/8/layout/vList2"/>
    <dgm:cxn modelId="{7EB9CAB0-C628-4B41-88B6-0B80DE862E6F}" type="presParOf" srcId="{96EA43B1-B190-4CC9-AD3F-CCC441485FC9}" destId="{055F18C4-E26E-4422-9A08-8B2C2334A3A4}"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C3B8791-9AC8-4789-8AB5-2B7A7B53644D}"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930D55DC-3E8E-490A-AA74-76E336E3F45F}">
      <dgm:prSet/>
      <dgm:spPr/>
      <dgm:t>
        <a:bodyPr/>
        <a:lstStyle/>
        <a:p>
          <a:pPr algn="just"/>
          <a:r>
            <a:rPr lang="en-US" dirty="0"/>
            <a:t>Must fill up the drop form and get it signed by the course teacher, write an application to the Head of Dept. and get it signed by the department Head, and finally submit the form &amp; application to the registration department.</a:t>
          </a:r>
        </a:p>
      </dgm:t>
    </dgm:pt>
    <dgm:pt modelId="{5D694F79-2239-4113-857D-EF19BE312893}" type="parTrans" cxnId="{71FC22D5-AAB1-4FDA-B5FC-4EC9B548B63E}">
      <dgm:prSet/>
      <dgm:spPr/>
      <dgm:t>
        <a:bodyPr/>
        <a:lstStyle/>
        <a:p>
          <a:endParaRPr lang="en-US"/>
        </a:p>
      </dgm:t>
    </dgm:pt>
    <dgm:pt modelId="{A8AA4936-DE54-404D-9EFB-CA4EE75B1F85}" type="sibTrans" cxnId="{71FC22D5-AAB1-4FDA-B5FC-4EC9B548B63E}">
      <dgm:prSet/>
      <dgm:spPr/>
      <dgm:t>
        <a:bodyPr/>
        <a:lstStyle/>
        <a:p>
          <a:endParaRPr lang="en-US"/>
        </a:p>
      </dgm:t>
    </dgm:pt>
    <dgm:pt modelId="{8558723B-FA89-4BF5-8911-72A9D35A8A05}">
      <dgm:prSet/>
      <dgm:spPr/>
      <dgm:t>
        <a:bodyPr/>
        <a:lstStyle/>
        <a:p>
          <a:pPr algn="just"/>
          <a:r>
            <a:rPr lang="en-US" dirty="0"/>
            <a:t>The course teacher must write down the grades (if any) obtained in midterm, final, and grand total on the drop form.</a:t>
          </a:r>
        </a:p>
      </dgm:t>
    </dgm:pt>
    <dgm:pt modelId="{969864E4-54BB-40CF-8C3E-B41E7F6DCA22}" type="parTrans" cxnId="{984B9BF4-2AF3-4B11-9726-316ECD8806EF}">
      <dgm:prSet/>
      <dgm:spPr/>
      <dgm:t>
        <a:bodyPr/>
        <a:lstStyle/>
        <a:p>
          <a:endParaRPr lang="en-US"/>
        </a:p>
      </dgm:t>
    </dgm:pt>
    <dgm:pt modelId="{70E1CE72-5366-48C3-AD85-8B94D5BE07E6}" type="sibTrans" cxnId="{984B9BF4-2AF3-4B11-9726-316ECD8806EF}">
      <dgm:prSet/>
      <dgm:spPr/>
      <dgm:t>
        <a:bodyPr/>
        <a:lstStyle/>
        <a:p>
          <a:endParaRPr lang="en-US"/>
        </a:p>
      </dgm:t>
    </dgm:pt>
    <dgm:pt modelId="{DE64259C-6F5D-4834-BA39-A07FA8891885}">
      <dgm:prSet/>
      <dgm:spPr/>
      <dgm:t>
        <a:bodyPr/>
        <a:lstStyle/>
        <a:p>
          <a:pPr algn="just"/>
          <a:r>
            <a:rPr lang="en-US" b="1" dirty="0"/>
            <a:t>No drop is accepted during exam week. </a:t>
          </a:r>
          <a:endParaRPr lang="en-US" dirty="0"/>
        </a:p>
      </dgm:t>
    </dgm:pt>
    <dgm:pt modelId="{EE98073C-D7B2-4308-9D9F-E4725CE47359}" type="parTrans" cxnId="{0C2072EB-1653-4D5B-9B6F-97D3469219E4}">
      <dgm:prSet/>
      <dgm:spPr/>
      <dgm:t>
        <a:bodyPr/>
        <a:lstStyle/>
        <a:p>
          <a:endParaRPr lang="en-US"/>
        </a:p>
      </dgm:t>
    </dgm:pt>
    <dgm:pt modelId="{2744A11D-682B-423B-8100-29B15D1EFA85}" type="sibTrans" cxnId="{0C2072EB-1653-4D5B-9B6F-97D3469219E4}">
      <dgm:prSet/>
      <dgm:spPr/>
      <dgm:t>
        <a:bodyPr/>
        <a:lstStyle/>
        <a:p>
          <a:endParaRPr lang="en-US"/>
        </a:p>
      </dgm:t>
    </dgm:pt>
    <dgm:pt modelId="{BC8B7245-6332-47C0-847F-AE136BF61867}">
      <dgm:prSet/>
      <dgm:spPr/>
      <dgm:t>
        <a:bodyPr/>
        <a:lstStyle/>
        <a:p>
          <a:pPr algn="just"/>
          <a:r>
            <a:rPr lang="en-US" dirty="0"/>
            <a:t>Student with ‘F’ grades in midterm, final term, or grand total cannot drop.</a:t>
          </a:r>
        </a:p>
      </dgm:t>
    </dgm:pt>
    <dgm:pt modelId="{35451FD7-AB9B-446E-8CDA-1D187CA706AD}" type="parTrans" cxnId="{FBAF8294-A8F1-4D36-A46C-96344529F92E}">
      <dgm:prSet/>
      <dgm:spPr/>
      <dgm:t>
        <a:bodyPr/>
        <a:lstStyle/>
        <a:p>
          <a:endParaRPr lang="en-US"/>
        </a:p>
      </dgm:t>
    </dgm:pt>
    <dgm:pt modelId="{9A516200-597C-4CA4-BC9A-EDE0FBAA7D35}" type="sibTrans" cxnId="{FBAF8294-A8F1-4D36-A46C-96344529F92E}">
      <dgm:prSet/>
      <dgm:spPr/>
      <dgm:t>
        <a:bodyPr/>
        <a:lstStyle/>
        <a:p>
          <a:endParaRPr lang="en-US"/>
        </a:p>
      </dgm:t>
    </dgm:pt>
    <dgm:pt modelId="{0E1EED69-3A41-4A36-A2C7-C6FEECCFEDD2}" type="pres">
      <dgm:prSet presAssocID="{CC3B8791-9AC8-4789-8AB5-2B7A7B53644D}" presName="root" presStyleCnt="0">
        <dgm:presLayoutVars>
          <dgm:dir/>
          <dgm:resizeHandles val="exact"/>
        </dgm:presLayoutVars>
      </dgm:prSet>
      <dgm:spPr/>
    </dgm:pt>
    <dgm:pt modelId="{FF1ACA74-60D2-4622-B48E-5844AA2858B0}" type="pres">
      <dgm:prSet presAssocID="{930D55DC-3E8E-490A-AA74-76E336E3F45F}" presName="compNode" presStyleCnt="0"/>
      <dgm:spPr/>
    </dgm:pt>
    <dgm:pt modelId="{963598B0-12C3-4C91-B5FC-0B867CD4FD31}" type="pres">
      <dgm:prSet presAssocID="{930D55DC-3E8E-490A-AA74-76E336E3F45F}" presName="bgRect" presStyleLbl="bgShp" presStyleIdx="0" presStyleCnt="4"/>
      <dgm:spPr/>
    </dgm:pt>
    <dgm:pt modelId="{81FA1138-D584-4AC4-B6FD-A3A782DC857A}" type="pres">
      <dgm:prSet presAssocID="{930D55DC-3E8E-490A-AA74-76E336E3F45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encil"/>
        </a:ext>
      </dgm:extLst>
    </dgm:pt>
    <dgm:pt modelId="{953D57E0-4F6E-4E13-BE0F-8392D08B4AB4}" type="pres">
      <dgm:prSet presAssocID="{930D55DC-3E8E-490A-AA74-76E336E3F45F}" presName="spaceRect" presStyleCnt="0"/>
      <dgm:spPr/>
    </dgm:pt>
    <dgm:pt modelId="{D0DA9BD0-982D-4D40-8EE6-00CCC3FED300}" type="pres">
      <dgm:prSet presAssocID="{930D55DC-3E8E-490A-AA74-76E336E3F45F}" presName="parTx" presStyleLbl="revTx" presStyleIdx="0" presStyleCnt="4">
        <dgm:presLayoutVars>
          <dgm:chMax val="0"/>
          <dgm:chPref val="0"/>
        </dgm:presLayoutVars>
      </dgm:prSet>
      <dgm:spPr/>
    </dgm:pt>
    <dgm:pt modelId="{4C5454F3-FEEE-495B-B02C-EB620035025E}" type="pres">
      <dgm:prSet presAssocID="{A8AA4936-DE54-404D-9EFB-CA4EE75B1F85}" presName="sibTrans" presStyleCnt="0"/>
      <dgm:spPr/>
    </dgm:pt>
    <dgm:pt modelId="{7E08D5E6-A059-4959-B457-B45D424AAC92}" type="pres">
      <dgm:prSet presAssocID="{8558723B-FA89-4BF5-8911-72A9D35A8A05}" presName="compNode" presStyleCnt="0"/>
      <dgm:spPr/>
    </dgm:pt>
    <dgm:pt modelId="{CE3ED625-468A-4E2E-AEBD-F93753DB3EB6}" type="pres">
      <dgm:prSet presAssocID="{8558723B-FA89-4BF5-8911-72A9D35A8A05}" presName="bgRect" presStyleLbl="bgShp" presStyleIdx="1" presStyleCnt="4"/>
      <dgm:spPr/>
    </dgm:pt>
    <dgm:pt modelId="{329F2D09-5A21-4ED7-82DD-5549D17186F0}" type="pres">
      <dgm:prSet presAssocID="{8558723B-FA89-4BF5-8911-72A9D35A8A0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assroom"/>
        </a:ext>
      </dgm:extLst>
    </dgm:pt>
    <dgm:pt modelId="{A01E7F69-60F1-463A-974F-2A50001FAB20}" type="pres">
      <dgm:prSet presAssocID="{8558723B-FA89-4BF5-8911-72A9D35A8A05}" presName="spaceRect" presStyleCnt="0"/>
      <dgm:spPr/>
    </dgm:pt>
    <dgm:pt modelId="{D4F3BF31-E91D-4E5A-8DAA-903F1BFA9E51}" type="pres">
      <dgm:prSet presAssocID="{8558723B-FA89-4BF5-8911-72A9D35A8A05}" presName="parTx" presStyleLbl="revTx" presStyleIdx="1" presStyleCnt="4">
        <dgm:presLayoutVars>
          <dgm:chMax val="0"/>
          <dgm:chPref val="0"/>
        </dgm:presLayoutVars>
      </dgm:prSet>
      <dgm:spPr/>
    </dgm:pt>
    <dgm:pt modelId="{751287DF-746F-405C-9495-4CF0BE54EE33}" type="pres">
      <dgm:prSet presAssocID="{70E1CE72-5366-48C3-AD85-8B94D5BE07E6}" presName="sibTrans" presStyleCnt="0"/>
      <dgm:spPr/>
    </dgm:pt>
    <dgm:pt modelId="{3E3C6D3E-52AB-4DD0-B632-6B04D92B9C72}" type="pres">
      <dgm:prSet presAssocID="{DE64259C-6F5D-4834-BA39-A07FA8891885}" presName="compNode" presStyleCnt="0"/>
      <dgm:spPr/>
    </dgm:pt>
    <dgm:pt modelId="{A81D28EE-393A-4857-AD6B-1A59BB801950}" type="pres">
      <dgm:prSet presAssocID="{DE64259C-6F5D-4834-BA39-A07FA8891885}" presName="bgRect" presStyleLbl="bgShp" presStyleIdx="2" presStyleCnt="4"/>
      <dgm:spPr/>
    </dgm:pt>
    <dgm:pt modelId="{2E8A2639-DDBA-47AD-A446-D3D1E444D4EA}" type="pres">
      <dgm:prSet presAssocID="{DE64259C-6F5D-4834-BA39-A07FA889188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ye dropper"/>
        </a:ext>
      </dgm:extLst>
    </dgm:pt>
    <dgm:pt modelId="{2988C9AC-0864-43F0-AD20-CF157E3EF143}" type="pres">
      <dgm:prSet presAssocID="{DE64259C-6F5D-4834-BA39-A07FA8891885}" presName="spaceRect" presStyleCnt="0"/>
      <dgm:spPr/>
    </dgm:pt>
    <dgm:pt modelId="{37ADB811-3881-40B0-943A-B54A574821A9}" type="pres">
      <dgm:prSet presAssocID="{DE64259C-6F5D-4834-BA39-A07FA8891885}" presName="parTx" presStyleLbl="revTx" presStyleIdx="2" presStyleCnt="4">
        <dgm:presLayoutVars>
          <dgm:chMax val="0"/>
          <dgm:chPref val="0"/>
        </dgm:presLayoutVars>
      </dgm:prSet>
      <dgm:spPr/>
    </dgm:pt>
    <dgm:pt modelId="{B841FECD-C119-4011-8758-46306027D987}" type="pres">
      <dgm:prSet presAssocID="{2744A11D-682B-423B-8100-29B15D1EFA85}" presName="sibTrans" presStyleCnt="0"/>
      <dgm:spPr/>
    </dgm:pt>
    <dgm:pt modelId="{03F3E9C1-EE9B-4F89-BAC8-7945AE2A3021}" type="pres">
      <dgm:prSet presAssocID="{BC8B7245-6332-47C0-847F-AE136BF61867}" presName="compNode" presStyleCnt="0"/>
      <dgm:spPr/>
    </dgm:pt>
    <dgm:pt modelId="{FD4F42DC-6566-487B-B3B1-0464891E5DD5}" type="pres">
      <dgm:prSet presAssocID="{BC8B7245-6332-47C0-847F-AE136BF61867}" presName="bgRect" presStyleLbl="bgShp" presStyleIdx="3" presStyleCnt="4"/>
      <dgm:spPr/>
    </dgm:pt>
    <dgm:pt modelId="{8F4C4C29-1BCC-46CB-B303-A380AB39B408}" type="pres">
      <dgm:prSet presAssocID="{BC8B7245-6332-47C0-847F-AE136BF6186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iploma Roll"/>
        </a:ext>
      </dgm:extLst>
    </dgm:pt>
    <dgm:pt modelId="{B1937594-1414-4C3A-A51C-650318C01109}" type="pres">
      <dgm:prSet presAssocID="{BC8B7245-6332-47C0-847F-AE136BF61867}" presName="spaceRect" presStyleCnt="0"/>
      <dgm:spPr/>
    </dgm:pt>
    <dgm:pt modelId="{EC073B36-DBED-42AD-96DB-7DB5963A8D9C}" type="pres">
      <dgm:prSet presAssocID="{BC8B7245-6332-47C0-847F-AE136BF61867}" presName="parTx" presStyleLbl="revTx" presStyleIdx="3" presStyleCnt="4">
        <dgm:presLayoutVars>
          <dgm:chMax val="0"/>
          <dgm:chPref val="0"/>
        </dgm:presLayoutVars>
      </dgm:prSet>
      <dgm:spPr/>
    </dgm:pt>
  </dgm:ptLst>
  <dgm:cxnLst>
    <dgm:cxn modelId="{E8AB8C0B-6237-461F-A5B7-CEA83A9A0967}" type="presOf" srcId="{DE64259C-6F5D-4834-BA39-A07FA8891885}" destId="{37ADB811-3881-40B0-943A-B54A574821A9}" srcOrd="0" destOrd="0" presId="urn:microsoft.com/office/officeart/2018/2/layout/IconVerticalSolidList"/>
    <dgm:cxn modelId="{71AA4563-5298-4886-B2CB-3F8A28D48405}" type="presOf" srcId="{930D55DC-3E8E-490A-AA74-76E336E3F45F}" destId="{D0DA9BD0-982D-4D40-8EE6-00CCC3FED300}" srcOrd="0" destOrd="0" presId="urn:microsoft.com/office/officeart/2018/2/layout/IconVerticalSolidList"/>
    <dgm:cxn modelId="{95AD5746-4212-413F-BBDA-5D2439F1D34D}" type="presOf" srcId="{CC3B8791-9AC8-4789-8AB5-2B7A7B53644D}" destId="{0E1EED69-3A41-4A36-A2C7-C6FEECCFEDD2}" srcOrd="0" destOrd="0" presId="urn:microsoft.com/office/officeart/2018/2/layout/IconVerticalSolidList"/>
    <dgm:cxn modelId="{940D557D-7AAB-4A24-8283-50F3883223BD}" type="presOf" srcId="{BC8B7245-6332-47C0-847F-AE136BF61867}" destId="{EC073B36-DBED-42AD-96DB-7DB5963A8D9C}" srcOrd="0" destOrd="0" presId="urn:microsoft.com/office/officeart/2018/2/layout/IconVerticalSolidList"/>
    <dgm:cxn modelId="{FBAF8294-A8F1-4D36-A46C-96344529F92E}" srcId="{CC3B8791-9AC8-4789-8AB5-2B7A7B53644D}" destId="{BC8B7245-6332-47C0-847F-AE136BF61867}" srcOrd="3" destOrd="0" parTransId="{35451FD7-AB9B-446E-8CDA-1D187CA706AD}" sibTransId="{9A516200-597C-4CA4-BC9A-EDE0FBAA7D35}"/>
    <dgm:cxn modelId="{D717C39C-F3E0-4B6D-8B9D-508AB66C1ACD}" type="presOf" srcId="{8558723B-FA89-4BF5-8911-72A9D35A8A05}" destId="{D4F3BF31-E91D-4E5A-8DAA-903F1BFA9E51}" srcOrd="0" destOrd="0" presId="urn:microsoft.com/office/officeart/2018/2/layout/IconVerticalSolidList"/>
    <dgm:cxn modelId="{71FC22D5-AAB1-4FDA-B5FC-4EC9B548B63E}" srcId="{CC3B8791-9AC8-4789-8AB5-2B7A7B53644D}" destId="{930D55DC-3E8E-490A-AA74-76E336E3F45F}" srcOrd="0" destOrd="0" parTransId="{5D694F79-2239-4113-857D-EF19BE312893}" sibTransId="{A8AA4936-DE54-404D-9EFB-CA4EE75B1F85}"/>
    <dgm:cxn modelId="{0C2072EB-1653-4D5B-9B6F-97D3469219E4}" srcId="{CC3B8791-9AC8-4789-8AB5-2B7A7B53644D}" destId="{DE64259C-6F5D-4834-BA39-A07FA8891885}" srcOrd="2" destOrd="0" parTransId="{EE98073C-D7B2-4308-9D9F-E4725CE47359}" sibTransId="{2744A11D-682B-423B-8100-29B15D1EFA85}"/>
    <dgm:cxn modelId="{984B9BF4-2AF3-4B11-9726-316ECD8806EF}" srcId="{CC3B8791-9AC8-4789-8AB5-2B7A7B53644D}" destId="{8558723B-FA89-4BF5-8911-72A9D35A8A05}" srcOrd="1" destOrd="0" parTransId="{969864E4-54BB-40CF-8C3E-B41E7F6DCA22}" sibTransId="{70E1CE72-5366-48C3-AD85-8B94D5BE07E6}"/>
    <dgm:cxn modelId="{F141849D-53DF-4B73-B93B-3AAE1A38A6D3}" type="presParOf" srcId="{0E1EED69-3A41-4A36-A2C7-C6FEECCFEDD2}" destId="{FF1ACA74-60D2-4622-B48E-5844AA2858B0}" srcOrd="0" destOrd="0" presId="urn:microsoft.com/office/officeart/2018/2/layout/IconVerticalSolidList"/>
    <dgm:cxn modelId="{3AE61F56-6BF8-4F51-B0FD-BF4AFB258DF4}" type="presParOf" srcId="{FF1ACA74-60D2-4622-B48E-5844AA2858B0}" destId="{963598B0-12C3-4C91-B5FC-0B867CD4FD31}" srcOrd="0" destOrd="0" presId="urn:microsoft.com/office/officeart/2018/2/layout/IconVerticalSolidList"/>
    <dgm:cxn modelId="{CEB8930F-6A41-49BE-BC22-5731A453829C}" type="presParOf" srcId="{FF1ACA74-60D2-4622-B48E-5844AA2858B0}" destId="{81FA1138-D584-4AC4-B6FD-A3A782DC857A}" srcOrd="1" destOrd="0" presId="urn:microsoft.com/office/officeart/2018/2/layout/IconVerticalSolidList"/>
    <dgm:cxn modelId="{4BF2E3DE-6685-4050-97B6-C5DF3B3BC3FB}" type="presParOf" srcId="{FF1ACA74-60D2-4622-B48E-5844AA2858B0}" destId="{953D57E0-4F6E-4E13-BE0F-8392D08B4AB4}" srcOrd="2" destOrd="0" presId="urn:microsoft.com/office/officeart/2018/2/layout/IconVerticalSolidList"/>
    <dgm:cxn modelId="{347AABB3-6079-45B3-AF03-4399227B9BB0}" type="presParOf" srcId="{FF1ACA74-60D2-4622-B48E-5844AA2858B0}" destId="{D0DA9BD0-982D-4D40-8EE6-00CCC3FED300}" srcOrd="3" destOrd="0" presId="urn:microsoft.com/office/officeart/2018/2/layout/IconVerticalSolidList"/>
    <dgm:cxn modelId="{362EC38B-6580-47BA-A948-E2A0CB65B310}" type="presParOf" srcId="{0E1EED69-3A41-4A36-A2C7-C6FEECCFEDD2}" destId="{4C5454F3-FEEE-495B-B02C-EB620035025E}" srcOrd="1" destOrd="0" presId="urn:microsoft.com/office/officeart/2018/2/layout/IconVerticalSolidList"/>
    <dgm:cxn modelId="{86A4CC8C-7DCC-41D8-8E14-C8DD86D57190}" type="presParOf" srcId="{0E1EED69-3A41-4A36-A2C7-C6FEECCFEDD2}" destId="{7E08D5E6-A059-4959-B457-B45D424AAC92}" srcOrd="2" destOrd="0" presId="urn:microsoft.com/office/officeart/2018/2/layout/IconVerticalSolidList"/>
    <dgm:cxn modelId="{517B7774-45C1-4772-9195-0EBAC2CE1C52}" type="presParOf" srcId="{7E08D5E6-A059-4959-B457-B45D424AAC92}" destId="{CE3ED625-468A-4E2E-AEBD-F93753DB3EB6}" srcOrd="0" destOrd="0" presId="urn:microsoft.com/office/officeart/2018/2/layout/IconVerticalSolidList"/>
    <dgm:cxn modelId="{F4DCD0C9-79FE-45E3-8881-51FD92448AB6}" type="presParOf" srcId="{7E08D5E6-A059-4959-B457-B45D424AAC92}" destId="{329F2D09-5A21-4ED7-82DD-5549D17186F0}" srcOrd="1" destOrd="0" presId="urn:microsoft.com/office/officeart/2018/2/layout/IconVerticalSolidList"/>
    <dgm:cxn modelId="{309A65E0-4D6E-4CC6-9553-14196A8ECD36}" type="presParOf" srcId="{7E08D5E6-A059-4959-B457-B45D424AAC92}" destId="{A01E7F69-60F1-463A-974F-2A50001FAB20}" srcOrd="2" destOrd="0" presId="urn:microsoft.com/office/officeart/2018/2/layout/IconVerticalSolidList"/>
    <dgm:cxn modelId="{971A2044-BB18-4CFC-A4D8-F4DC940CBF06}" type="presParOf" srcId="{7E08D5E6-A059-4959-B457-B45D424AAC92}" destId="{D4F3BF31-E91D-4E5A-8DAA-903F1BFA9E51}" srcOrd="3" destOrd="0" presId="urn:microsoft.com/office/officeart/2018/2/layout/IconVerticalSolidList"/>
    <dgm:cxn modelId="{399CBCD5-3846-497A-B41D-5A7076BEE911}" type="presParOf" srcId="{0E1EED69-3A41-4A36-A2C7-C6FEECCFEDD2}" destId="{751287DF-746F-405C-9495-4CF0BE54EE33}" srcOrd="3" destOrd="0" presId="urn:microsoft.com/office/officeart/2018/2/layout/IconVerticalSolidList"/>
    <dgm:cxn modelId="{3951E78A-06A5-4F0F-9E70-F98CB875F18E}" type="presParOf" srcId="{0E1EED69-3A41-4A36-A2C7-C6FEECCFEDD2}" destId="{3E3C6D3E-52AB-4DD0-B632-6B04D92B9C72}" srcOrd="4" destOrd="0" presId="urn:microsoft.com/office/officeart/2018/2/layout/IconVerticalSolidList"/>
    <dgm:cxn modelId="{4EFFCF9C-9EAE-46BB-ABB2-1E3AA5C0DFA5}" type="presParOf" srcId="{3E3C6D3E-52AB-4DD0-B632-6B04D92B9C72}" destId="{A81D28EE-393A-4857-AD6B-1A59BB801950}" srcOrd="0" destOrd="0" presId="urn:microsoft.com/office/officeart/2018/2/layout/IconVerticalSolidList"/>
    <dgm:cxn modelId="{F271DC68-4922-4204-A6FD-4E4CFC9B5119}" type="presParOf" srcId="{3E3C6D3E-52AB-4DD0-B632-6B04D92B9C72}" destId="{2E8A2639-DDBA-47AD-A446-D3D1E444D4EA}" srcOrd="1" destOrd="0" presId="urn:microsoft.com/office/officeart/2018/2/layout/IconVerticalSolidList"/>
    <dgm:cxn modelId="{D0528323-7EC8-4A81-A08C-8C23D86B68FC}" type="presParOf" srcId="{3E3C6D3E-52AB-4DD0-B632-6B04D92B9C72}" destId="{2988C9AC-0864-43F0-AD20-CF157E3EF143}" srcOrd="2" destOrd="0" presId="urn:microsoft.com/office/officeart/2018/2/layout/IconVerticalSolidList"/>
    <dgm:cxn modelId="{A2041B92-9604-4076-8D81-6FB239D0D25D}" type="presParOf" srcId="{3E3C6D3E-52AB-4DD0-B632-6B04D92B9C72}" destId="{37ADB811-3881-40B0-943A-B54A574821A9}" srcOrd="3" destOrd="0" presId="urn:microsoft.com/office/officeart/2018/2/layout/IconVerticalSolidList"/>
    <dgm:cxn modelId="{4817134B-AE0E-415D-96BE-42D4D9F3224F}" type="presParOf" srcId="{0E1EED69-3A41-4A36-A2C7-C6FEECCFEDD2}" destId="{B841FECD-C119-4011-8758-46306027D987}" srcOrd="5" destOrd="0" presId="urn:microsoft.com/office/officeart/2018/2/layout/IconVerticalSolidList"/>
    <dgm:cxn modelId="{905DBCE9-F7BC-49D0-9975-4428F6819A84}" type="presParOf" srcId="{0E1EED69-3A41-4A36-A2C7-C6FEECCFEDD2}" destId="{03F3E9C1-EE9B-4F89-BAC8-7945AE2A3021}" srcOrd="6" destOrd="0" presId="urn:microsoft.com/office/officeart/2018/2/layout/IconVerticalSolidList"/>
    <dgm:cxn modelId="{9E872B3A-D481-43D3-88B5-1F8096116854}" type="presParOf" srcId="{03F3E9C1-EE9B-4F89-BAC8-7945AE2A3021}" destId="{FD4F42DC-6566-487B-B3B1-0464891E5DD5}" srcOrd="0" destOrd="0" presId="urn:microsoft.com/office/officeart/2018/2/layout/IconVerticalSolidList"/>
    <dgm:cxn modelId="{54133EBC-1559-43B2-852F-8613661CABF2}" type="presParOf" srcId="{03F3E9C1-EE9B-4F89-BAC8-7945AE2A3021}" destId="{8F4C4C29-1BCC-46CB-B303-A380AB39B408}" srcOrd="1" destOrd="0" presId="urn:microsoft.com/office/officeart/2018/2/layout/IconVerticalSolidList"/>
    <dgm:cxn modelId="{5C945C52-23F2-41A3-B15B-0B3A162FA510}" type="presParOf" srcId="{03F3E9C1-EE9B-4F89-BAC8-7945AE2A3021}" destId="{B1937594-1414-4C3A-A51C-650318C01109}" srcOrd="2" destOrd="0" presId="urn:microsoft.com/office/officeart/2018/2/layout/IconVerticalSolidList"/>
    <dgm:cxn modelId="{F62C4A60-C230-4A78-87AD-CEF8B02E8A6E}" type="presParOf" srcId="{03F3E9C1-EE9B-4F89-BAC8-7945AE2A3021}" destId="{EC073B36-DBED-42AD-96DB-7DB5963A8D9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BC5D4B4-EAAA-435C-BD08-F7F0E63551A7}"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03A9BAC2-1899-4263-90B9-A19736ECD66C}">
      <dgm:prSet/>
      <dgm:spPr/>
      <dgm:t>
        <a:bodyPr/>
        <a:lstStyle/>
        <a:p>
          <a:pPr algn="just"/>
          <a:r>
            <a:rPr lang="en-US" dirty="0"/>
            <a:t>During the lecture, if you do not understand any topic then you must ask the teacher to explain it again. </a:t>
          </a:r>
        </a:p>
      </dgm:t>
    </dgm:pt>
    <dgm:pt modelId="{46F9D8E9-E5C0-4B43-B783-1130A27B032C}" type="parTrans" cxnId="{C4CE124D-39CC-4E7F-A54E-0C9C271DCDE8}">
      <dgm:prSet/>
      <dgm:spPr/>
      <dgm:t>
        <a:bodyPr/>
        <a:lstStyle/>
        <a:p>
          <a:endParaRPr lang="en-US"/>
        </a:p>
      </dgm:t>
    </dgm:pt>
    <dgm:pt modelId="{69696A1F-4899-4593-994C-8E3ED1CA324C}" type="sibTrans" cxnId="{C4CE124D-39CC-4E7F-A54E-0C9C271DCDE8}">
      <dgm:prSet/>
      <dgm:spPr/>
      <dgm:t>
        <a:bodyPr/>
        <a:lstStyle/>
        <a:p>
          <a:endParaRPr lang="en-US"/>
        </a:p>
      </dgm:t>
    </dgm:pt>
    <dgm:pt modelId="{D7F50326-322B-4293-AD0D-2BBEBB19D05B}">
      <dgm:prSet/>
      <dgm:spPr/>
      <dgm:t>
        <a:bodyPr/>
        <a:lstStyle/>
        <a:p>
          <a:pPr algn="just"/>
          <a:r>
            <a:rPr lang="en-US" dirty="0"/>
            <a:t>Still if you do not understand then you must go to the Teacher’s room during teacher’s consultation hour. </a:t>
          </a:r>
        </a:p>
      </dgm:t>
    </dgm:pt>
    <dgm:pt modelId="{BF9CBD84-E634-4AEE-9AEC-07497B1ADF24}" type="parTrans" cxnId="{DC22EB67-2401-4E22-A65B-29CB5FB79843}">
      <dgm:prSet/>
      <dgm:spPr/>
      <dgm:t>
        <a:bodyPr/>
        <a:lstStyle/>
        <a:p>
          <a:endParaRPr lang="en-US"/>
        </a:p>
      </dgm:t>
    </dgm:pt>
    <dgm:pt modelId="{E316811F-639B-47F1-A3B8-9047C392B52B}" type="sibTrans" cxnId="{DC22EB67-2401-4E22-A65B-29CB5FB79843}">
      <dgm:prSet/>
      <dgm:spPr/>
      <dgm:t>
        <a:bodyPr/>
        <a:lstStyle/>
        <a:p>
          <a:endParaRPr lang="en-US"/>
        </a:p>
      </dgm:t>
    </dgm:pt>
    <dgm:pt modelId="{82CAFF92-3157-4C0C-AF27-DB8141B15768}" type="pres">
      <dgm:prSet presAssocID="{DBC5D4B4-EAAA-435C-BD08-F7F0E63551A7}" presName="root" presStyleCnt="0">
        <dgm:presLayoutVars>
          <dgm:dir/>
          <dgm:resizeHandles val="exact"/>
        </dgm:presLayoutVars>
      </dgm:prSet>
      <dgm:spPr/>
    </dgm:pt>
    <dgm:pt modelId="{869A4538-F3F2-41BE-BA33-93E674DBE315}" type="pres">
      <dgm:prSet presAssocID="{03A9BAC2-1899-4263-90B9-A19736ECD66C}" presName="compNode" presStyleCnt="0"/>
      <dgm:spPr/>
    </dgm:pt>
    <dgm:pt modelId="{E8929E9D-5A01-4726-8732-8D8587CEC4E2}" type="pres">
      <dgm:prSet presAssocID="{03A9BAC2-1899-4263-90B9-A19736ECD66C}" presName="bgRect" presStyleLbl="bgShp" presStyleIdx="0" presStyleCnt="2"/>
      <dgm:spPr/>
    </dgm:pt>
    <dgm:pt modelId="{B5B97243-FF5A-4750-A293-6410CD9B4DFF}" type="pres">
      <dgm:prSet presAssocID="{03A9BAC2-1899-4263-90B9-A19736ECD66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ssroom"/>
        </a:ext>
      </dgm:extLst>
    </dgm:pt>
    <dgm:pt modelId="{16D03AE3-B276-4151-BDF6-85703B36C830}" type="pres">
      <dgm:prSet presAssocID="{03A9BAC2-1899-4263-90B9-A19736ECD66C}" presName="spaceRect" presStyleCnt="0"/>
      <dgm:spPr/>
    </dgm:pt>
    <dgm:pt modelId="{956AB8CC-A23B-4639-B59F-52984F97F405}" type="pres">
      <dgm:prSet presAssocID="{03A9BAC2-1899-4263-90B9-A19736ECD66C}" presName="parTx" presStyleLbl="revTx" presStyleIdx="0" presStyleCnt="2">
        <dgm:presLayoutVars>
          <dgm:chMax val="0"/>
          <dgm:chPref val="0"/>
        </dgm:presLayoutVars>
      </dgm:prSet>
      <dgm:spPr/>
    </dgm:pt>
    <dgm:pt modelId="{86AF3C15-FD87-4D9F-A03A-06591CC4D571}" type="pres">
      <dgm:prSet presAssocID="{69696A1F-4899-4593-994C-8E3ED1CA324C}" presName="sibTrans" presStyleCnt="0"/>
      <dgm:spPr/>
    </dgm:pt>
    <dgm:pt modelId="{638A1DEB-5799-41EC-A989-2279FF33895D}" type="pres">
      <dgm:prSet presAssocID="{D7F50326-322B-4293-AD0D-2BBEBB19D05B}" presName="compNode" presStyleCnt="0"/>
      <dgm:spPr/>
    </dgm:pt>
    <dgm:pt modelId="{FD1F203E-8D92-4E13-846E-14272F8E0A4C}" type="pres">
      <dgm:prSet presAssocID="{D7F50326-322B-4293-AD0D-2BBEBB19D05B}" presName="bgRect" presStyleLbl="bgShp" presStyleIdx="1" presStyleCnt="2"/>
      <dgm:spPr/>
    </dgm:pt>
    <dgm:pt modelId="{F444DA73-421E-4125-B57E-19913B747C01}" type="pres">
      <dgm:prSet presAssocID="{D7F50326-322B-4293-AD0D-2BBEBB19D05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5BC3EA17-C965-4D66-AEA1-43F44216715E}" type="pres">
      <dgm:prSet presAssocID="{D7F50326-322B-4293-AD0D-2BBEBB19D05B}" presName="spaceRect" presStyleCnt="0"/>
      <dgm:spPr/>
    </dgm:pt>
    <dgm:pt modelId="{11BAEA1C-A1D4-4865-875C-BE41635F07B2}" type="pres">
      <dgm:prSet presAssocID="{D7F50326-322B-4293-AD0D-2BBEBB19D05B}" presName="parTx" presStyleLbl="revTx" presStyleIdx="1" presStyleCnt="2">
        <dgm:presLayoutVars>
          <dgm:chMax val="0"/>
          <dgm:chPref val="0"/>
        </dgm:presLayoutVars>
      </dgm:prSet>
      <dgm:spPr/>
    </dgm:pt>
  </dgm:ptLst>
  <dgm:cxnLst>
    <dgm:cxn modelId="{9896AC05-F8F4-4CB6-A0DC-10DF45E792E9}" type="presOf" srcId="{D7F50326-322B-4293-AD0D-2BBEBB19D05B}" destId="{11BAEA1C-A1D4-4865-875C-BE41635F07B2}" srcOrd="0" destOrd="0" presId="urn:microsoft.com/office/officeart/2018/2/layout/IconVerticalSolidList"/>
    <dgm:cxn modelId="{DC22EB67-2401-4E22-A65B-29CB5FB79843}" srcId="{DBC5D4B4-EAAA-435C-BD08-F7F0E63551A7}" destId="{D7F50326-322B-4293-AD0D-2BBEBB19D05B}" srcOrd="1" destOrd="0" parTransId="{BF9CBD84-E634-4AEE-9AEC-07497B1ADF24}" sibTransId="{E316811F-639B-47F1-A3B8-9047C392B52B}"/>
    <dgm:cxn modelId="{C4CE124D-39CC-4E7F-A54E-0C9C271DCDE8}" srcId="{DBC5D4B4-EAAA-435C-BD08-F7F0E63551A7}" destId="{03A9BAC2-1899-4263-90B9-A19736ECD66C}" srcOrd="0" destOrd="0" parTransId="{46F9D8E9-E5C0-4B43-B783-1130A27B032C}" sibTransId="{69696A1F-4899-4593-994C-8E3ED1CA324C}"/>
    <dgm:cxn modelId="{7EF3D398-C1A4-433F-BC98-8DB260ED5C42}" type="presOf" srcId="{03A9BAC2-1899-4263-90B9-A19736ECD66C}" destId="{956AB8CC-A23B-4639-B59F-52984F97F405}" srcOrd="0" destOrd="0" presId="urn:microsoft.com/office/officeart/2018/2/layout/IconVerticalSolidList"/>
    <dgm:cxn modelId="{FC6C90C5-01D4-4828-9CD2-D5257E68B50F}" type="presOf" srcId="{DBC5D4B4-EAAA-435C-BD08-F7F0E63551A7}" destId="{82CAFF92-3157-4C0C-AF27-DB8141B15768}" srcOrd="0" destOrd="0" presId="urn:microsoft.com/office/officeart/2018/2/layout/IconVerticalSolidList"/>
    <dgm:cxn modelId="{74D7C187-B2C5-48F6-9F58-A0B0FA8A4057}" type="presParOf" srcId="{82CAFF92-3157-4C0C-AF27-DB8141B15768}" destId="{869A4538-F3F2-41BE-BA33-93E674DBE315}" srcOrd="0" destOrd="0" presId="urn:microsoft.com/office/officeart/2018/2/layout/IconVerticalSolidList"/>
    <dgm:cxn modelId="{40EB2BE0-1C25-46FB-AC40-D828A8F2A279}" type="presParOf" srcId="{869A4538-F3F2-41BE-BA33-93E674DBE315}" destId="{E8929E9D-5A01-4726-8732-8D8587CEC4E2}" srcOrd="0" destOrd="0" presId="urn:microsoft.com/office/officeart/2018/2/layout/IconVerticalSolidList"/>
    <dgm:cxn modelId="{0A3D5846-3B18-4318-82D1-17F61DF6EC97}" type="presParOf" srcId="{869A4538-F3F2-41BE-BA33-93E674DBE315}" destId="{B5B97243-FF5A-4750-A293-6410CD9B4DFF}" srcOrd="1" destOrd="0" presId="urn:microsoft.com/office/officeart/2018/2/layout/IconVerticalSolidList"/>
    <dgm:cxn modelId="{A00A0ED7-8DC1-45A6-A5CA-A6864B5E1918}" type="presParOf" srcId="{869A4538-F3F2-41BE-BA33-93E674DBE315}" destId="{16D03AE3-B276-4151-BDF6-85703B36C830}" srcOrd="2" destOrd="0" presId="urn:microsoft.com/office/officeart/2018/2/layout/IconVerticalSolidList"/>
    <dgm:cxn modelId="{D5947E64-C2AB-474A-BEBA-00A9390860F1}" type="presParOf" srcId="{869A4538-F3F2-41BE-BA33-93E674DBE315}" destId="{956AB8CC-A23B-4639-B59F-52984F97F405}" srcOrd="3" destOrd="0" presId="urn:microsoft.com/office/officeart/2018/2/layout/IconVerticalSolidList"/>
    <dgm:cxn modelId="{D65E227A-90E6-44FA-8A12-8A9AC8A7203D}" type="presParOf" srcId="{82CAFF92-3157-4C0C-AF27-DB8141B15768}" destId="{86AF3C15-FD87-4D9F-A03A-06591CC4D571}" srcOrd="1" destOrd="0" presId="urn:microsoft.com/office/officeart/2018/2/layout/IconVerticalSolidList"/>
    <dgm:cxn modelId="{8A6FD9E9-D9D5-4E30-ACE3-49CFE1304A8B}" type="presParOf" srcId="{82CAFF92-3157-4C0C-AF27-DB8141B15768}" destId="{638A1DEB-5799-41EC-A989-2279FF33895D}" srcOrd="2" destOrd="0" presId="urn:microsoft.com/office/officeart/2018/2/layout/IconVerticalSolidList"/>
    <dgm:cxn modelId="{66B03690-EF52-4320-8D9C-6BC734A8F208}" type="presParOf" srcId="{638A1DEB-5799-41EC-A989-2279FF33895D}" destId="{FD1F203E-8D92-4E13-846E-14272F8E0A4C}" srcOrd="0" destOrd="0" presId="urn:microsoft.com/office/officeart/2018/2/layout/IconVerticalSolidList"/>
    <dgm:cxn modelId="{E409D180-F010-4ACA-9BA4-832884786EC3}" type="presParOf" srcId="{638A1DEB-5799-41EC-A989-2279FF33895D}" destId="{F444DA73-421E-4125-B57E-19913B747C01}" srcOrd="1" destOrd="0" presId="urn:microsoft.com/office/officeart/2018/2/layout/IconVerticalSolidList"/>
    <dgm:cxn modelId="{BD98B2A5-5A96-464A-8823-68415440761C}" type="presParOf" srcId="{638A1DEB-5799-41EC-A989-2279FF33895D}" destId="{5BC3EA17-C965-4D66-AEA1-43F44216715E}" srcOrd="2" destOrd="0" presId="urn:microsoft.com/office/officeart/2018/2/layout/IconVerticalSolidList"/>
    <dgm:cxn modelId="{6BB0AAB1-11DF-4975-BC60-B787D808C7D8}" type="presParOf" srcId="{638A1DEB-5799-41EC-A989-2279FF33895D}" destId="{11BAEA1C-A1D4-4865-875C-BE41635F07B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4027D91-95CA-452B-B861-E084BCA9E766}" type="doc">
      <dgm:prSet loTypeId="urn:microsoft.com/office/officeart/2005/8/layout/vList2" loCatId="list" qsTypeId="urn:microsoft.com/office/officeart/2005/8/quickstyle/simple5" qsCatId="simple" csTypeId="urn:microsoft.com/office/officeart/2005/8/colors/accent2_2" csCatId="accent2"/>
      <dgm:spPr/>
      <dgm:t>
        <a:bodyPr/>
        <a:lstStyle/>
        <a:p>
          <a:endParaRPr lang="en-US"/>
        </a:p>
      </dgm:t>
    </dgm:pt>
    <dgm:pt modelId="{5D42295A-2D96-4EF5-A453-909EAEFCCBE1}">
      <dgm:prSet/>
      <dgm:spPr/>
      <dgm:t>
        <a:bodyPr/>
        <a:lstStyle/>
        <a:p>
          <a:r>
            <a:rPr lang="en-US"/>
            <a:t>Md. Mazid-Ul-Haque</a:t>
          </a:r>
        </a:p>
      </dgm:t>
    </dgm:pt>
    <dgm:pt modelId="{7B1379D7-BFA1-44AC-A473-8B7058DFCDA5}" type="parTrans" cxnId="{4E50CF9D-A0A1-4D78-8C27-6D7977C5891C}">
      <dgm:prSet/>
      <dgm:spPr/>
      <dgm:t>
        <a:bodyPr/>
        <a:lstStyle/>
        <a:p>
          <a:endParaRPr lang="en-US"/>
        </a:p>
      </dgm:t>
    </dgm:pt>
    <dgm:pt modelId="{5FBCD680-FA19-480E-927E-7DD6937AAC4B}" type="sibTrans" cxnId="{4E50CF9D-A0A1-4D78-8C27-6D7977C5891C}">
      <dgm:prSet/>
      <dgm:spPr/>
      <dgm:t>
        <a:bodyPr/>
        <a:lstStyle/>
        <a:p>
          <a:endParaRPr lang="en-US"/>
        </a:p>
      </dgm:t>
    </dgm:pt>
    <dgm:pt modelId="{ADD82E16-85F4-4038-952D-20353B874637}">
      <dgm:prSet/>
      <dgm:spPr/>
      <dgm:t>
        <a:bodyPr/>
        <a:lstStyle/>
        <a:p>
          <a:r>
            <a:rPr lang="en-US"/>
            <a:t>Lecturer, Dept. of CS</a:t>
          </a:r>
        </a:p>
      </dgm:t>
    </dgm:pt>
    <dgm:pt modelId="{21746E33-88A0-4D9E-BA49-6294A08750CF}" type="parTrans" cxnId="{E4032F14-1399-46E3-B179-153F51D512AF}">
      <dgm:prSet/>
      <dgm:spPr/>
      <dgm:t>
        <a:bodyPr/>
        <a:lstStyle/>
        <a:p>
          <a:endParaRPr lang="en-US"/>
        </a:p>
      </dgm:t>
    </dgm:pt>
    <dgm:pt modelId="{55397D9A-F45E-42CC-B186-7915FA292A57}" type="sibTrans" cxnId="{E4032F14-1399-46E3-B179-153F51D512AF}">
      <dgm:prSet/>
      <dgm:spPr/>
      <dgm:t>
        <a:bodyPr/>
        <a:lstStyle/>
        <a:p>
          <a:endParaRPr lang="en-US"/>
        </a:p>
      </dgm:t>
    </dgm:pt>
    <dgm:pt modelId="{D2514E32-70AB-4108-AE47-FBA8D5A992DB}">
      <dgm:prSet/>
      <dgm:spPr/>
      <dgm:t>
        <a:bodyPr/>
        <a:lstStyle/>
        <a:p>
          <a:r>
            <a:rPr lang="en-US"/>
            <a:t>Faculty of Science and Technology</a:t>
          </a:r>
        </a:p>
      </dgm:t>
    </dgm:pt>
    <dgm:pt modelId="{15942C01-4025-4C69-89E7-849093B2CFA6}" type="parTrans" cxnId="{30892870-F76B-4CBA-8F5D-A3CD093580AF}">
      <dgm:prSet/>
      <dgm:spPr/>
      <dgm:t>
        <a:bodyPr/>
        <a:lstStyle/>
        <a:p>
          <a:endParaRPr lang="en-US"/>
        </a:p>
      </dgm:t>
    </dgm:pt>
    <dgm:pt modelId="{70093797-5C75-40BF-B55C-36E3D0BA7163}" type="sibTrans" cxnId="{30892870-F76B-4CBA-8F5D-A3CD093580AF}">
      <dgm:prSet/>
      <dgm:spPr/>
      <dgm:t>
        <a:bodyPr/>
        <a:lstStyle/>
        <a:p>
          <a:endParaRPr lang="en-US"/>
        </a:p>
      </dgm:t>
    </dgm:pt>
    <dgm:pt modelId="{4056BE05-516F-4396-AA5E-7BF47CFC34D2}">
      <dgm:prSet/>
      <dgm:spPr/>
      <dgm:t>
        <a:bodyPr/>
        <a:lstStyle/>
        <a:p>
          <a:r>
            <a:rPr lang="en-US"/>
            <a:t>AIUB</a:t>
          </a:r>
        </a:p>
      </dgm:t>
    </dgm:pt>
    <dgm:pt modelId="{3555A0A2-56F3-4D24-9F7E-DAF71CB39558}" type="parTrans" cxnId="{BB9BF78C-DA6F-4560-A52F-2184FF7C28AF}">
      <dgm:prSet/>
      <dgm:spPr/>
      <dgm:t>
        <a:bodyPr/>
        <a:lstStyle/>
        <a:p>
          <a:endParaRPr lang="en-US"/>
        </a:p>
      </dgm:t>
    </dgm:pt>
    <dgm:pt modelId="{2005B0E8-6E23-4639-B0BF-58FD089E1ADE}" type="sibTrans" cxnId="{BB9BF78C-DA6F-4560-A52F-2184FF7C28AF}">
      <dgm:prSet/>
      <dgm:spPr/>
      <dgm:t>
        <a:bodyPr/>
        <a:lstStyle/>
        <a:p>
          <a:endParaRPr lang="en-US"/>
        </a:p>
      </dgm:t>
    </dgm:pt>
    <dgm:pt modelId="{8A05F7F6-EA67-455A-933D-FF576E91ABD4}">
      <dgm:prSet/>
      <dgm:spPr/>
      <dgm:t>
        <a:bodyPr/>
        <a:lstStyle/>
        <a:p>
          <a:r>
            <a:rPr lang="en-US"/>
            <a:t>Room: D0327C</a:t>
          </a:r>
        </a:p>
      </dgm:t>
    </dgm:pt>
    <dgm:pt modelId="{A083AC99-B548-4E4D-AA29-EC3601498FD9}" type="parTrans" cxnId="{70517ECD-9453-4865-8CDC-8ABF3401003F}">
      <dgm:prSet/>
      <dgm:spPr/>
      <dgm:t>
        <a:bodyPr/>
        <a:lstStyle/>
        <a:p>
          <a:endParaRPr lang="en-US"/>
        </a:p>
      </dgm:t>
    </dgm:pt>
    <dgm:pt modelId="{EAF94ED3-D043-4E8C-85F8-D5D4F387F5B8}" type="sibTrans" cxnId="{70517ECD-9453-4865-8CDC-8ABF3401003F}">
      <dgm:prSet/>
      <dgm:spPr/>
      <dgm:t>
        <a:bodyPr/>
        <a:lstStyle/>
        <a:p>
          <a:endParaRPr lang="en-US"/>
        </a:p>
      </dgm:t>
    </dgm:pt>
    <dgm:pt modelId="{EA5E2B6B-3489-415C-9201-D92DD3B1A1F8}">
      <dgm:prSet/>
      <dgm:spPr/>
      <dgm:t>
        <a:bodyPr/>
        <a:lstStyle/>
        <a:p>
          <a:r>
            <a:rPr lang="en-US"/>
            <a:t>Email: mazid@aiub.edu</a:t>
          </a:r>
        </a:p>
      </dgm:t>
    </dgm:pt>
    <dgm:pt modelId="{02A6C087-75ED-4632-BB17-88E8304E7AA5}" type="parTrans" cxnId="{435AC758-6C9E-461D-A0F7-8DCE4D200787}">
      <dgm:prSet/>
      <dgm:spPr/>
      <dgm:t>
        <a:bodyPr/>
        <a:lstStyle/>
        <a:p>
          <a:endParaRPr lang="en-US"/>
        </a:p>
      </dgm:t>
    </dgm:pt>
    <dgm:pt modelId="{0292E0B4-2B42-4EDE-898F-047CD3FD38CD}" type="sibTrans" cxnId="{435AC758-6C9E-461D-A0F7-8DCE4D200787}">
      <dgm:prSet/>
      <dgm:spPr/>
      <dgm:t>
        <a:bodyPr/>
        <a:lstStyle/>
        <a:p>
          <a:endParaRPr lang="en-US"/>
        </a:p>
      </dgm:t>
    </dgm:pt>
    <dgm:pt modelId="{96B63C82-EB93-4FC1-B519-D114229280ED}" type="pres">
      <dgm:prSet presAssocID="{74027D91-95CA-452B-B861-E084BCA9E766}" presName="linear" presStyleCnt="0">
        <dgm:presLayoutVars>
          <dgm:animLvl val="lvl"/>
          <dgm:resizeHandles val="exact"/>
        </dgm:presLayoutVars>
      </dgm:prSet>
      <dgm:spPr/>
    </dgm:pt>
    <dgm:pt modelId="{6DF9AF9F-9BBB-4971-9D1A-3CFC03177698}" type="pres">
      <dgm:prSet presAssocID="{5D42295A-2D96-4EF5-A453-909EAEFCCBE1}" presName="parentText" presStyleLbl="node1" presStyleIdx="0" presStyleCnt="6">
        <dgm:presLayoutVars>
          <dgm:chMax val="0"/>
          <dgm:bulletEnabled val="1"/>
        </dgm:presLayoutVars>
      </dgm:prSet>
      <dgm:spPr/>
    </dgm:pt>
    <dgm:pt modelId="{5968114B-41D7-4390-9AFE-6A8179417EE4}" type="pres">
      <dgm:prSet presAssocID="{5FBCD680-FA19-480E-927E-7DD6937AAC4B}" presName="spacer" presStyleCnt="0"/>
      <dgm:spPr/>
    </dgm:pt>
    <dgm:pt modelId="{B605C0F9-240A-417B-97E7-2BFAA589F522}" type="pres">
      <dgm:prSet presAssocID="{ADD82E16-85F4-4038-952D-20353B874637}" presName="parentText" presStyleLbl="node1" presStyleIdx="1" presStyleCnt="6">
        <dgm:presLayoutVars>
          <dgm:chMax val="0"/>
          <dgm:bulletEnabled val="1"/>
        </dgm:presLayoutVars>
      </dgm:prSet>
      <dgm:spPr/>
    </dgm:pt>
    <dgm:pt modelId="{8C406EAC-F6BB-4D47-BB0B-29494759115F}" type="pres">
      <dgm:prSet presAssocID="{55397D9A-F45E-42CC-B186-7915FA292A57}" presName="spacer" presStyleCnt="0"/>
      <dgm:spPr/>
    </dgm:pt>
    <dgm:pt modelId="{4BDD221E-811F-4E02-9F08-7AA82DA0E373}" type="pres">
      <dgm:prSet presAssocID="{D2514E32-70AB-4108-AE47-FBA8D5A992DB}" presName="parentText" presStyleLbl="node1" presStyleIdx="2" presStyleCnt="6">
        <dgm:presLayoutVars>
          <dgm:chMax val="0"/>
          <dgm:bulletEnabled val="1"/>
        </dgm:presLayoutVars>
      </dgm:prSet>
      <dgm:spPr/>
    </dgm:pt>
    <dgm:pt modelId="{B02E7A5A-C1CE-4801-8F67-3AEFCDA9137C}" type="pres">
      <dgm:prSet presAssocID="{70093797-5C75-40BF-B55C-36E3D0BA7163}" presName="spacer" presStyleCnt="0"/>
      <dgm:spPr/>
    </dgm:pt>
    <dgm:pt modelId="{7382DEDC-899B-4748-80BF-46116DC12547}" type="pres">
      <dgm:prSet presAssocID="{4056BE05-516F-4396-AA5E-7BF47CFC34D2}" presName="parentText" presStyleLbl="node1" presStyleIdx="3" presStyleCnt="6">
        <dgm:presLayoutVars>
          <dgm:chMax val="0"/>
          <dgm:bulletEnabled val="1"/>
        </dgm:presLayoutVars>
      </dgm:prSet>
      <dgm:spPr/>
    </dgm:pt>
    <dgm:pt modelId="{628C909B-53B4-44C3-9E41-0837E2015BB9}" type="pres">
      <dgm:prSet presAssocID="{2005B0E8-6E23-4639-B0BF-58FD089E1ADE}" presName="spacer" presStyleCnt="0"/>
      <dgm:spPr/>
    </dgm:pt>
    <dgm:pt modelId="{8B329E2F-19F5-4AFF-BD6A-F741A9907839}" type="pres">
      <dgm:prSet presAssocID="{8A05F7F6-EA67-455A-933D-FF576E91ABD4}" presName="parentText" presStyleLbl="node1" presStyleIdx="4" presStyleCnt="6">
        <dgm:presLayoutVars>
          <dgm:chMax val="0"/>
          <dgm:bulletEnabled val="1"/>
        </dgm:presLayoutVars>
      </dgm:prSet>
      <dgm:spPr/>
    </dgm:pt>
    <dgm:pt modelId="{6E2E25E0-CC03-430B-94F0-54AF6ECFFEBF}" type="pres">
      <dgm:prSet presAssocID="{EAF94ED3-D043-4E8C-85F8-D5D4F387F5B8}" presName="spacer" presStyleCnt="0"/>
      <dgm:spPr/>
    </dgm:pt>
    <dgm:pt modelId="{53A30EF5-9FF0-4461-AD3A-AA37A3CAC86A}" type="pres">
      <dgm:prSet presAssocID="{EA5E2B6B-3489-415C-9201-D92DD3B1A1F8}" presName="parentText" presStyleLbl="node1" presStyleIdx="5" presStyleCnt="6">
        <dgm:presLayoutVars>
          <dgm:chMax val="0"/>
          <dgm:bulletEnabled val="1"/>
        </dgm:presLayoutVars>
      </dgm:prSet>
      <dgm:spPr/>
    </dgm:pt>
  </dgm:ptLst>
  <dgm:cxnLst>
    <dgm:cxn modelId="{E4032F14-1399-46E3-B179-153F51D512AF}" srcId="{74027D91-95CA-452B-B861-E084BCA9E766}" destId="{ADD82E16-85F4-4038-952D-20353B874637}" srcOrd="1" destOrd="0" parTransId="{21746E33-88A0-4D9E-BA49-6294A08750CF}" sibTransId="{55397D9A-F45E-42CC-B186-7915FA292A57}"/>
    <dgm:cxn modelId="{7ED9EE23-6A16-4052-8642-EB4F6DC4CDD5}" type="presOf" srcId="{D2514E32-70AB-4108-AE47-FBA8D5A992DB}" destId="{4BDD221E-811F-4E02-9F08-7AA82DA0E373}" srcOrd="0" destOrd="0" presId="urn:microsoft.com/office/officeart/2005/8/layout/vList2"/>
    <dgm:cxn modelId="{A2EEB636-A9EE-4B9A-99B2-65625C49F6B5}" type="presOf" srcId="{74027D91-95CA-452B-B861-E084BCA9E766}" destId="{96B63C82-EB93-4FC1-B519-D114229280ED}" srcOrd="0" destOrd="0" presId="urn:microsoft.com/office/officeart/2005/8/layout/vList2"/>
    <dgm:cxn modelId="{3FCE0250-7241-4CFF-AF98-60FD7BF08698}" type="presOf" srcId="{8A05F7F6-EA67-455A-933D-FF576E91ABD4}" destId="{8B329E2F-19F5-4AFF-BD6A-F741A9907839}" srcOrd="0" destOrd="0" presId="urn:microsoft.com/office/officeart/2005/8/layout/vList2"/>
    <dgm:cxn modelId="{30892870-F76B-4CBA-8F5D-A3CD093580AF}" srcId="{74027D91-95CA-452B-B861-E084BCA9E766}" destId="{D2514E32-70AB-4108-AE47-FBA8D5A992DB}" srcOrd="2" destOrd="0" parTransId="{15942C01-4025-4C69-89E7-849093B2CFA6}" sibTransId="{70093797-5C75-40BF-B55C-36E3D0BA7163}"/>
    <dgm:cxn modelId="{435AC758-6C9E-461D-A0F7-8DCE4D200787}" srcId="{74027D91-95CA-452B-B861-E084BCA9E766}" destId="{EA5E2B6B-3489-415C-9201-D92DD3B1A1F8}" srcOrd="5" destOrd="0" parTransId="{02A6C087-75ED-4632-BB17-88E8304E7AA5}" sibTransId="{0292E0B4-2B42-4EDE-898F-047CD3FD38CD}"/>
    <dgm:cxn modelId="{BB9BF78C-DA6F-4560-A52F-2184FF7C28AF}" srcId="{74027D91-95CA-452B-B861-E084BCA9E766}" destId="{4056BE05-516F-4396-AA5E-7BF47CFC34D2}" srcOrd="3" destOrd="0" parTransId="{3555A0A2-56F3-4D24-9F7E-DAF71CB39558}" sibTransId="{2005B0E8-6E23-4639-B0BF-58FD089E1ADE}"/>
    <dgm:cxn modelId="{C17F1794-441C-4A38-ABFB-13E3F7FC1E4E}" type="presOf" srcId="{5D42295A-2D96-4EF5-A453-909EAEFCCBE1}" destId="{6DF9AF9F-9BBB-4971-9D1A-3CFC03177698}" srcOrd="0" destOrd="0" presId="urn:microsoft.com/office/officeart/2005/8/layout/vList2"/>
    <dgm:cxn modelId="{4E50CF9D-A0A1-4D78-8C27-6D7977C5891C}" srcId="{74027D91-95CA-452B-B861-E084BCA9E766}" destId="{5D42295A-2D96-4EF5-A453-909EAEFCCBE1}" srcOrd="0" destOrd="0" parTransId="{7B1379D7-BFA1-44AC-A473-8B7058DFCDA5}" sibTransId="{5FBCD680-FA19-480E-927E-7DD6937AAC4B}"/>
    <dgm:cxn modelId="{70517ECD-9453-4865-8CDC-8ABF3401003F}" srcId="{74027D91-95CA-452B-B861-E084BCA9E766}" destId="{8A05F7F6-EA67-455A-933D-FF576E91ABD4}" srcOrd="4" destOrd="0" parTransId="{A083AC99-B548-4E4D-AA29-EC3601498FD9}" sibTransId="{EAF94ED3-D043-4E8C-85F8-D5D4F387F5B8}"/>
    <dgm:cxn modelId="{F28A6FDD-4CE8-4669-A3CF-C06F331094DC}" type="presOf" srcId="{4056BE05-516F-4396-AA5E-7BF47CFC34D2}" destId="{7382DEDC-899B-4748-80BF-46116DC12547}" srcOrd="0" destOrd="0" presId="urn:microsoft.com/office/officeart/2005/8/layout/vList2"/>
    <dgm:cxn modelId="{CDE9D8E4-519A-4A08-87FF-61B8222F8844}" type="presOf" srcId="{EA5E2B6B-3489-415C-9201-D92DD3B1A1F8}" destId="{53A30EF5-9FF0-4461-AD3A-AA37A3CAC86A}" srcOrd="0" destOrd="0" presId="urn:microsoft.com/office/officeart/2005/8/layout/vList2"/>
    <dgm:cxn modelId="{62F634E8-3D2B-42E4-9AB0-FA78AF9926B5}" type="presOf" srcId="{ADD82E16-85F4-4038-952D-20353B874637}" destId="{B605C0F9-240A-417B-97E7-2BFAA589F522}" srcOrd="0" destOrd="0" presId="urn:microsoft.com/office/officeart/2005/8/layout/vList2"/>
    <dgm:cxn modelId="{15C7EE11-F6B7-4A7C-9593-AD798C4888DD}" type="presParOf" srcId="{96B63C82-EB93-4FC1-B519-D114229280ED}" destId="{6DF9AF9F-9BBB-4971-9D1A-3CFC03177698}" srcOrd="0" destOrd="0" presId="urn:microsoft.com/office/officeart/2005/8/layout/vList2"/>
    <dgm:cxn modelId="{D98E9055-93BB-4FE6-A456-DE5F9EF18044}" type="presParOf" srcId="{96B63C82-EB93-4FC1-B519-D114229280ED}" destId="{5968114B-41D7-4390-9AFE-6A8179417EE4}" srcOrd="1" destOrd="0" presId="urn:microsoft.com/office/officeart/2005/8/layout/vList2"/>
    <dgm:cxn modelId="{7973397C-78CA-4587-A20A-030C3B9E0570}" type="presParOf" srcId="{96B63C82-EB93-4FC1-B519-D114229280ED}" destId="{B605C0F9-240A-417B-97E7-2BFAA589F522}" srcOrd="2" destOrd="0" presId="urn:microsoft.com/office/officeart/2005/8/layout/vList2"/>
    <dgm:cxn modelId="{CF459DF4-9415-453D-9819-6B7787EE4BD9}" type="presParOf" srcId="{96B63C82-EB93-4FC1-B519-D114229280ED}" destId="{8C406EAC-F6BB-4D47-BB0B-29494759115F}" srcOrd="3" destOrd="0" presId="urn:microsoft.com/office/officeart/2005/8/layout/vList2"/>
    <dgm:cxn modelId="{FFA12B05-23C7-48D2-AD10-2C7ED1CD89D8}" type="presParOf" srcId="{96B63C82-EB93-4FC1-B519-D114229280ED}" destId="{4BDD221E-811F-4E02-9F08-7AA82DA0E373}" srcOrd="4" destOrd="0" presId="urn:microsoft.com/office/officeart/2005/8/layout/vList2"/>
    <dgm:cxn modelId="{58CFFAC7-4A58-4A7C-93E3-F5A37B516D93}" type="presParOf" srcId="{96B63C82-EB93-4FC1-B519-D114229280ED}" destId="{B02E7A5A-C1CE-4801-8F67-3AEFCDA9137C}" srcOrd="5" destOrd="0" presId="urn:microsoft.com/office/officeart/2005/8/layout/vList2"/>
    <dgm:cxn modelId="{CC895945-1371-4146-B296-563E4BDC52A7}" type="presParOf" srcId="{96B63C82-EB93-4FC1-B519-D114229280ED}" destId="{7382DEDC-899B-4748-80BF-46116DC12547}" srcOrd="6" destOrd="0" presId="urn:microsoft.com/office/officeart/2005/8/layout/vList2"/>
    <dgm:cxn modelId="{8EE257EA-C7DD-4D39-B542-2CF799DEACEA}" type="presParOf" srcId="{96B63C82-EB93-4FC1-B519-D114229280ED}" destId="{628C909B-53B4-44C3-9E41-0837E2015BB9}" srcOrd="7" destOrd="0" presId="urn:microsoft.com/office/officeart/2005/8/layout/vList2"/>
    <dgm:cxn modelId="{987AD4F7-B402-4810-A74D-86E1610CF1EC}" type="presParOf" srcId="{96B63C82-EB93-4FC1-B519-D114229280ED}" destId="{8B329E2F-19F5-4AFF-BD6A-F741A9907839}" srcOrd="8" destOrd="0" presId="urn:microsoft.com/office/officeart/2005/8/layout/vList2"/>
    <dgm:cxn modelId="{D63258FD-7BB0-468A-8157-8B2BF300C43B}" type="presParOf" srcId="{96B63C82-EB93-4FC1-B519-D114229280ED}" destId="{6E2E25E0-CC03-430B-94F0-54AF6ECFFEBF}" srcOrd="9" destOrd="0" presId="urn:microsoft.com/office/officeart/2005/8/layout/vList2"/>
    <dgm:cxn modelId="{AE8AA514-D40A-433B-ABF9-DE23DFDCF5EE}" type="presParOf" srcId="{96B63C82-EB93-4FC1-B519-D114229280ED}" destId="{53A30EF5-9FF0-4461-AD3A-AA37A3CAC86A}"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134DC0-102D-4BC1-A166-08037A4E6B20}" type="doc">
      <dgm:prSet loTypeId="urn:microsoft.com/office/officeart/2018/2/layout/IconVerticalSolidList" loCatId="icon" qsTypeId="urn:microsoft.com/office/officeart/2005/8/quickstyle/simple1" qsCatId="simple" csTypeId="urn:microsoft.com/office/officeart/2005/8/colors/accent3_2" csCatId="accent3" phldr="1"/>
      <dgm:spPr/>
      <dgm:t>
        <a:bodyPr/>
        <a:lstStyle/>
        <a:p>
          <a:endParaRPr lang="en-US"/>
        </a:p>
      </dgm:t>
    </dgm:pt>
    <dgm:pt modelId="{0D770BF1-615E-44A1-8E42-3E7FB796CD71}">
      <dgm:prSet/>
      <dgm:spPr/>
      <dgm:t>
        <a:bodyPr/>
        <a:lstStyle/>
        <a:p>
          <a:pPr algn="just">
            <a:lnSpc>
              <a:spcPct val="100000"/>
            </a:lnSpc>
          </a:pPr>
          <a:r>
            <a:rPr lang="en-US" baseline="0" dirty="0"/>
            <a:t>Implement meaningful and relevant community outreach programs reflective of the available resources and expertise of the university </a:t>
          </a:r>
          <a:endParaRPr lang="en-US" dirty="0"/>
        </a:p>
      </dgm:t>
    </dgm:pt>
    <dgm:pt modelId="{6E688846-0568-4068-9E54-E5EA0BA062FB}" type="parTrans" cxnId="{B8DA46ED-EC59-4A9B-AF3A-0FE1B8E906FB}">
      <dgm:prSet/>
      <dgm:spPr/>
      <dgm:t>
        <a:bodyPr/>
        <a:lstStyle/>
        <a:p>
          <a:endParaRPr lang="en-US"/>
        </a:p>
      </dgm:t>
    </dgm:pt>
    <dgm:pt modelId="{D2CBF7CA-8CBB-444D-BD6D-4EB157B7332E}" type="sibTrans" cxnId="{B8DA46ED-EC59-4A9B-AF3A-0FE1B8E906FB}">
      <dgm:prSet/>
      <dgm:spPr/>
      <dgm:t>
        <a:bodyPr/>
        <a:lstStyle/>
        <a:p>
          <a:endParaRPr lang="en-US"/>
        </a:p>
      </dgm:t>
    </dgm:pt>
    <dgm:pt modelId="{839C1F6F-939A-4350-A2F4-ECDAC3DE119C}">
      <dgm:prSet/>
      <dgm:spPr/>
      <dgm:t>
        <a:bodyPr/>
        <a:lstStyle/>
        <a:p>
          <a:pPr algn="just">
            <a:lnSpc>
              <a:spcPct val="100000"/>
            </a:lnSpc>
          </a:pPr>
          <a:r>
            <a:rPr lang="en-US" baseline="0" dirty="0"/>
            <a:t>Establish strong networking of programs, sharing of resources and expertise with local and international educational institutions and organizations </a:t>
          </a:r>
          <a:endParaRPr lang="en-US" dirty="0"/>
        </a:p>
      </dgm:t>
    </dgm:pt>
    <dgm:pt modelId="{80A1C67E-5D9E-4181-8176-2B0B86522B3F}" type="parTrans" cxnId="{65A53309-F5D4-4664-B925-1334F45A5A81}">
      <dgm:prSet/>
      <dgm:spPr/>
      <dgm:t>
        <a:bodyPr/>
        <a:lstStyle/>
        <a:p>
          <a:endParaRPr lang="en-US"/>
        </a:p>
      </dgm:t>
    </dgm:pt>
    <dgm:pt modelId="{5FA8B5D8-2FAD-4EAC-AC00-1EAB876A9094}" type="sibTrans" cxnId="{65A53309-F5D4-4664-B925-1334F45A5A81}">
      <dgm:prSet/>
      <dgm:spPr/>
      <dgm:t>
        <a:bodyPr/>
        <a:lstStyle/>
        <a:p>
          <a:endParaRPr lang="en-US"/>
        </a:p>
      </dgm:t>
    </dgm:pt>
    <dgm:pt modelId="{A8C8EEA1-1CF1-430B-9838-2BD2E3B22F85}">
      <dgm:prSet/>
      <dgm:spPr/>
      <dgm:t>
        <a:bodyPr/>
        <a:lstStyle/>
        <a:p>
          <a:pPr algn="just">
            <a:lnSpc>
              <a:spcPct val="100000"/>
            </a:lnSpc>
          </a:pPr>
          <a:r>
            <a:rPr lang="en-US" baseline="0" dirty="0"/>
            <a:t>Accelerate the participation of alumni, students and professionals in the implementation of educational programs and development of projects designed to expand and improve global academic standards </a:t>
          </a:r>
          <a:endParaRPr lang="en-US" dirty="0"/>
        </a:p>
      </dgm:t>
    </dgm:pt>
    <dgm:pt modelId="{8A1FB997-20D8-4083-877E-396BD3EE060D}" type="parTrans" cxnId="{993942DF-7587-4896-BFFA-961106BEAB12}">
      <dgm:prSet/>
      <dgm:spPr/>
      <dgm:t>
        <a:bodyPr/>
        <a:lstStyle/>
        <a:p>
          <a:endParaRPr lang="en-US"/>
        </a:p>
      </dgm:t>
    </dgm:pt>
    <dgm:pt modelId="{406069C5-4C51-4FCF-8ED2-04C9BDCDDFCD}" type="sibTrans" cxnId="{993942DF-7587-4896-BFFA-961106BEAB12}">
      <dgm:prSet/>
      <dgm:spPr/>
      <dgm:t>
        <a:bodyPr/>
        <a:lstStyle/>
        <a:p>
          <a:endParaRPr lang="en-US"/>
        </a:p>
      </dgm:t>
    </dgm:pt>
    <dgm:pt modelId="{44D93B9C-B0DB-47A3-8202-D20433DBA74B}" type="pres">
      <dgm:prSet presAssocID="{C8134DC0-102D-4BC1-A166-08037A4E6B20}" presName="root" presStyleCnt="0">
        <dgm:presLayoutVars>
          <dgm:dir/>
          <dgm:resizeHandles val="exact"/>
        </dgm:presLayoutVars>
      </dgm:prSet>
      <dgm:spPr/>
    </dgm:pt>
    <dgm:pt modelId="{4F7409A5-2604-4234-8DBA-6067E650D8E4}" type="pres">
      <dgm:prSet presAssocID="{0D770BF1-615E-44A1-8E42-3E7FB796CD71}" presName="compNode" presStyleCnt="0"/>
      <dgm:spPr/>
    </dgm:pt>
    <dgm:pt modelId="{093349D7-CDFD-4BE3-A1B2-86AF52AC7DD8}" type="pres">
      <dgm:prSet presAssocID="{0D770BF1-615E-44A1-8E42-3E7FB796CD71}" presName="bgRect" presStyleLbl="bgShp" presStyleIdx="0" presStyleCnt="3"/>
      <dgm:spPr/>
    </dgm:pt>
    <dgm:pt modelId="{BF1D274F-490B-4C56-995C-90E4384ACD2B}" type="pres">
      <dgm:prSet presAssocID="{0D770BF1-615E-44A1-8E42-3E7FB796CD7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ssroom"/>
        </a:ext>
      </dgm:extLst>
    </dgm:pt>
    <dgm:pt modelId="{0259D2F6-E9C8-4942-9754-310A602CB13C}" type="pres">
      <dgm:prSet presAssocID="{0D770BF1-615E-44A1-8E42-3E7FB796CD71}" presName="spaceRect" presStyleCnt="0"/>
      <dgm:spPr/>
    </dgm:pt>
    <dgm:pt modelId="{18300F97-C286-4581-A1A0-01D56C9909F4}" type="pres">
      <dgm:prSet presAssocID="{0D770BF1-615E-44A1-8E42-3E7FB796CD71}" presName="parTx" presStyleLbl="revTx" presStyleIdx="0" presStyleCnt="3">
        <dgm:presLayoutVars>
          <dgm:chMax val="0"/>
          <dgm:chPref val="0"/>
        </dgm:presLayoutVars>
      </dgm:prSet>
      <dgm:spPr/>
    </dgm:pt>
    <dgm:pt modelId="{80C9F9AE-EA46-46F7-AFC2-B8EB681CE24A}" type="pres">
      <dgm:prSet presAssocID="{D2CBF7CA-8CBB-444D-BD6D-4EB157B7332E}" presName="sibTrans" presStyleCnt="0"/>
      <dgm:spPr/>
    </dgm:pt>
    <dgm:pt modelId="{D9BA83C9-A611-4885-84F3-7AFB6DFB4BBB}" type="pres">
      <dgm:prSet presAssocID="{839C1F6F-939A-4350-A2F4-ECDAC3DE119C}" presName="compNode" presStyleCnt="0"/>
      <dgm:spPr/>
    </dgm:pt>
    <dgm:pt modelId="{E9B94DB7-68E7-450E-B53F-824D285A8CE9}" type="pres">
      <dgm:prSet presAssocID="{839C1F6F-939A-4350-A2F4-ECDAC3DE119C}" presName="bgRect" presStyleLbl="bgShp" presStyleIdx="1" presStyleCnt="3"/>
      <dgm:spPr/>
    </dgm:pt>
    <dgm:pt modelId="{B7458EA3-5F12-4578-A446-68E7CB4BBAF3}" type="pres">
      <dgm:prSet presAssocID="{839C1F6F-939A-4350-A2F4-ECDAC3DE119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shake"/>
        </a:ext>
      </dgm:extLst>
    </dgm:pt>
    <dgm:pt modelId="{ACA905FB-FD53-49E1-B233-00363C8402BE}" type="pres">
      <dgm:prSet presAssocID="{839C1F6F-939A-4350-A2F4-ECDAC3DE119C}" presName="spaceRect" presStyleCnt="0"/>
      <dgm:spPr/>
    </dgm:pt>
    <dgm:pt modelId="{7CB3CE50-BCEB-426D-85DF-F79B1DB2ECAC}" type="pres">
      <dgm:prSet presAssocID="{839C1F6F-939A-4350-A2F4-ECDAC3DE119C}" presName="parTx" presStyleLbl="revTx" presStyleIdx="1" presStyleCnt="3">
        <dgm:presLayoutVars>
          <dgm:chMax val="0"/>
          <dgm:chPref val="0"/>
        </dgm:presLayoutVars>
      </dgm:prSet>
      <dgm:spPr/>
    </dgm:pt>
    <dgm:pt modelId="{21FBD0AF-F762-4E8F-9229-1A32D612CADF}" type="pres">
      <dgm:prSet presAssocID="{5FA8B5D8-2FAD-4EAC-AC00-1EAB876A9094}" presName="sibTrans" presStyleCnt="0"/>
      <dgm:spPr/>
    </dgm:pt>
    <dgm:pt modelId="{07FF9F3B-23F4-418C-9A0B-CB54DC5FC09F}" type="pres">
      <dgm:prSet presAssocID="{A8C8EEA1-1CF1-430B-9838-2BD2E3B22F85}" presName="compNode" presStyleCnt="0"/>
      <dgm:spPr/>
    </dgm:pt>
    <dgm:pt modelId="{2F109EA1-294C-4C9C-A4D0-6B1171C0B840}" type="pres">
      <dgm:prSet presAssocID="{A8C8EEA1-1CF1-430B-9838-2BD2E3B22F85}" presName="bgRect" presStyleLbl="bgShp" presStyleIdx="2" presStyleCnt="3"/>
      <dgm:spPr/>
    </dgm:pt>
    <dgm:pt modelId="{E3EF9926-044C-4D01-9A4F-7F19AA3DA938}" type="pres">
      <dgm:prSet presAssocID="{A8C8EEA1-1CF1-430B-9838-2BD2E3B22F8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oks"/>
        </a:ext>
      </dgm:extLst>
    </dgm:pt>
    <dgm:pt modelId="{ECEF7126-F9C4-400A-8C8B-50939217E483}" type="pres">
      <dgm:prSet presAssocID="{A8C8EEA1-1CF1-430B-9838-2BD2E3B22F85}" presName="spaceRect" presStyleCnt="0"/>
      <dgm:spPr/>
    </dgm:pt>
    <dgm:pt modelId="{10371067-05C8-4C32-AA00-76A52C2151B1}" type="pres">
      <dgm:prSet presAssocID="{A8C8EEA1-1CF1-430B-9838-2BD2E3B22F85}" presName="parTx" presStyleLbl="revTx" presStyleIdx="2" presStyleCnt="3">
        <dgm:presLayoutVars>
          <dgm:chMax val="0"/>
          <dgm:chPref val="0"/>
        </dgm:presLayoutVars>
      </dgm:prSet>
      <dgm:spPr/>
    </dgm:pt>
  </dgm:ptLst>
  <dgm:cxnLst>
    <dgm:cxn modelId="{A150E005-0396-4151-9FB4-92CFE621FCE1}" type="presOf" srcId="{0D770BF1-615E-44A1-8E42-3E7FB796CD71}" destId="{18300F97-C286-4581-A1A0-01D56C9909F4}" srcOrd="0" destOrd="0" presId="urn:microsoft.com/office/officeart/2018/2/layout/IconVerticalSolidList"/>
    <dgm:cxn modelId="{65A53309-F5D4-4664-B925-1334F45A5A81}" srcId="{C8134DC0-102D-4BC1-A166-08037A4E6B20}" destId="{839C1F6F-939A-4350-A2F4-ECDAC3DE119C}" srcOrd="1" destOrd="0" parTransId="{80A1C67E-5D9E-4181-8176-2B0B86522B3F}" sibTransId="{5FA8B5D8-2FAD-4EAC-AC00-1EAB876A9094}"/>
    <dgm:cxn modelId="{5EFEBA95-3348-49B6-BB1A-58A514A41625}" type="presOf" srcId="{839C1F6F-939A-4350-A2F4-ECDAC3DE119C}" destId="{7CB3CE50-BCEB-426D-85DF-F79B1DB2ECAC}" srcOrd="0" destOrd="0" presId="urn:microsoft.com/office/officeart/2018/2/layout/IconVerticalSolidList"/>
    <dgm:cxn modelId="{053D86A0-EFB7-497D-B321-E47076CC6819}" type="presOf" srcId="{C8134DC0-102D-4BC1-A166-08037A4E6B20}" destId="{44D93B9C-B0DB-47A3-8202-D20433DBA74B}" srcOrd="0" destOrd="0" presId="urn:microsoft.com/office/officeart/2018/2/layout/IconVerticalSolidList"/>
    <dgm:cxn modelId="{CE6856A5-474A-47DD-9590-74359C011BCE}" type="presOf" srcId="{A8C8EEA1-1CF1-430B-9838-2BD2E3B22F85}" destId="{10371067-05C8-4C32-AA00-76A52C2151B1}" srcOrd="0" destOrd="0" presId="urn:microsoft.com/office/officeart/2018/2/layout/IconVerticalSolidList"/>
    <dgm:cxn modelId="{993942DF-7587-4896-BFFA-961106BEAB12}" srcId="{C8134DC0-102D-4BC1-A166-08037A4E6B20}" destId="{A8C8EEA1-1CF1-430B-9838-2BD2E3B22F85}" srcOrd="2" destOrd="0" parTransId="{8A1FB997-20D8-4083-877E-396BD3EE060D}" sibTransId="{406069C5-4C51-4FCF-8ED2-04C9BDCDDFCD}"/>
    <dgm:cxn modelId="{B8DA46ED-EC59-4A9B-AF3A-0FE1B8E906FB}" srcId="{C8134DC0-102D-4BC1-A166-08037A4E6B20}" destId="{0D770BF1-615E-44A1-8E42-3E7FB796CD71}" srcOrd="0" destOrd="0" parTransId="{6E688846-0568-4068-9E54-E5EA0BA062FB}" sibTransId="{D2CBF7CA-8CBB-444D-BD6D-4EB157B7332E}"/>
    <dgm:cxn modelId="{BD81DB66-19E7-4A06-A3A1-73A3121FEFD7}" type="presParOf" srcId="{44D93B9C-B0DB-47A3-8202-D20433DBA74B}" destId="{4F7409A5-2604-4234-8DBA-6067E650D8E4}" srcOrd="0" destOrd="0" presId="urn:microsoft.com/office/officeart/2018/2/layout/IconVerticalSolidList"/>
    <dgm:cxn modelId="{EDA5E9A8-97CC-414E-8CC7-CAA6BA4B7B20}" type="presParOf" srcId="{4F7409A5-2604-4234-8DBA-6067E650D8E4}" destId="{093349D7-CDFD-4BE3-A1B2-86AF52AC7DD8}" srcOrd="0" destOrd="0" presId="urn:microsoft.com/office/officeart/2018/2/layout/IconVerticalSolidList"/>
    <dgm:cxn modelId="{BD8689B9-00D8-4BB8-82E4-DE388C9E7020}" type="presParOf" srcId="{4F7409A5-2604-4234-8DBA-6067E650D8E4}" destId="{BF1D274F-490B-4C56-995C-90E4384ACD2B}" srcOrd="1" destOrd="0" presId="urn:microsoft.com/office/officeart/2018/2/layout/IconVerticalSolidList"/>
    <dgm:cxn modelId="{95329071-10CA-430F-8D46-C3B0BAD8438B}" type="presParOf" srcId="{4F7409A5-2604-4234-8DBA-6067E650D8E4}" destId="{0259D2F6-E9C8-4942-9754-310A602CB13C}" srcOrd="2" destOrd="0" presId="urn:microsoft.com/office/officeart/2018/2/layout/IconVerticalSolidList"/>
    <dgm:cxn modelId="{D521B73E-427C-4D7A-A602-35EC2A342B70}" type="presParOf" srcId="{4F7409A5-2604-4234-8DBA-6067E650D8E4}" destId="{18300F97-C286-4581-A1A0-01D56C9909F4}" srcOrd="3" destOrd="0" presId="urn:microsoft.com/office/officeart/2018/2/layout/IconVerticalSolidList"/>
    <dgm:cxn modelId="{B1EDBBD2-FAB5-4FAC-A34D-302390B06103}" type="presParOf" srcId="{44D93B9C-B0DB-47A3-8202-D20433DBA74B}" destId="{80C9F9AE-EA46-46F7-AFC2-B8EB681CE24A}" srcOrd="1" destOrd="0" presId="urn:microsoft.com/office/officeart/2018/2/layout/IconVerticalSolidList"/>
    <dgm:cxn modelId="{1BD9EBB9-076A-44D9-8181-85A6CD2443E4}" type="presParOf" srcId="{44D93B9C-B0DB-47A3-8202-D20433DBA74B}" destId="{D9BA83C9-A611-4885-84F3-7AFB6DFB4BBB}" srcOrd="2" destOrd="0" presId="urn:microsoft.com/office/officeart/2018/2/layout/IconVerticalSolidList"/>
    <dgm:cxn modelId="{1866BFB3-DCAF-4BD4-897F-6FC3BBD74EC9}" type="presParOf" srcId="{D9BA83C9-A611-4885-84F3-7AFB6DFB4BBB}" destId="{E9B94DB7-68E7-450E-B53F-824D285A8CE9}" srcOrd="0" destOrd="0" presId="urn:microsoft.com/office/officeart/2018/2/layout/IconVerticalSolidList"/>
    <dgm:cxn modelId="{A9590603-30B9-4DEC-B472-E7B364F9040A}" type="presParOf" srcId="{D9BA83C9-A611-4885-84F3-7AFB6DFB4BBB}" destId="{B7458EA3-5F12-4578-A446-68E7CB4BBAF3}" srcOrd="1" destOrd="0" presId="urn:microsoft.com/office/officeart/2018/2/layout/IconVerticalSolidList"/>
    <dgm:cxn modelId="{F3BABF54-2B7B-41C9-97E4-F7158D8D8641}" type="presParOf" srcId="{D9BA83C9-A611-4885-84F3-7AFB6DFB4BBB}" destId="{ACA905FB-FD53-49E1-B233-00363C8402BE}" srcOrd="2" destOrd="0" presId="urn:microsoft.com/office/officeart/2018/2/layout/IconVerticalSolidList"/>
    <dgm:cxn modelId="{9196EE77-150B-4C71-A417-4A33DC41408A}" type="presParOf" srcId="{D9BA83C9-A611-4885-84F3-7AFB6DFB4BBB}" destId="{7CB3CE50-BCEB-426D-85DF-F79B1DB2ECAC}" srcOrd="3" destOrd="0" presId="urn:microsoft.com/office/officeart/2018/2/layout/IconVerticalSolidList"/>
    <dgm:cxn modelId="{29C9AB49-1672-442B-88F1-A19187943E0D}" type="presParOf" srcId="{44D93B9C-B0DB-47A3-8202-D20433DBA74B}" destId="{21FBD0AF-F762-4E8F-9229-1A32D612CADF}" srcOrd="3" destOrd="0" presId="urn:microsoft.com/office/officeart/2018/2/layout/IconVerticalSolidList"/>
    <dgm:cxn modelId="{AA8309CB-1CB7-4DC2-9558-3434ABBF379E}" type="presParOf" srcId="{44D93B9C-B0DB-47A3-8202-D20433DBA74B}" destId="{07FF9F3B-23F4-418C-9A0B-CB54DC5FC09F}" srcOrd="4" destOrd="0" presId="urn:microsoft.com/office/officeart/2018/2/layout/IconVerticalSolidList"/>
    <dgm:cxn modelId="{8348B4DC-7423-4B01-B780-3A14404A304B}" type="presParOf" srcId="{07FF9F3B-23F4-418C-9A0B-CB54DC5FC09F}" destId="{2F109EA1-294C-4C9C-A4D0-6B1171C0B840}" srcOrd="0" destOrd="0" presId="urn:microsoft.com/office/officeart/2018/2/layout/IconVerticalSolidList"/>
    <dgm:cxn modelId="{CCC846C7-216E-4BD9-99A6-516B5D45870C}" type="presParOf" srcId="{07FF9F3B-23F4-418C-9A0B-CB54DC5FC09F}" destId="{E3EF9926-044C-4D01-9A4F-7F19AA3DA938}" srcOrd="1" destOrd="0" presId="urn:microsoft.com/office/officeart/2018/2/layout/IconVerticalSolidList"/>
    <dgm:cxn modelId="{C5458E9A-2222-4F5A-AA38-1EA72905F217}" type="presParOf" srcId="{07FF9F3B-23F4-418C-9A0B-CB54DC5FC09F}" destId="{ECEF7126-F9C4-400A-8C8B-50939217E483}" srcOrd="2" destOrd="0" presId="urn:microsoft.com/office/officeart/2018/2/layout/IconVerticalSolidList"/>
    <dgm:cxn modelId="{2CA7699C-EE0F-4BB7-9219-7FFFCA867365}" type="presParOf" srcId="{07FF9F3B-23F4-418C-9A0B-CB54DC5FC09F}" destId="{10371067-05C8-4C32-AA00-76A52C2151B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347BC4D-7C24-426E-913A-CA60D6A4135E}"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CD57E491-CC11-45F4-A7BB-94A9573F1E9E}">
      <dgm:prSet/>
      <dgm:spPr/>
      <dgm:t>
        <a:bodyPr/>
        <a:lstStyle/>
        <a:p>
          <a:r>
            <a:rPr lang="en-US" baseline="0"/>
            <a:t>Always wear ID.</a:t>
          </a:r>
          <a:endParaRPr lang="en-US"/>
        </a:p>
      </dgm:t>
    </dgm:pt>
    <dgm:pt modelId="{7C5EF742-E055-4A17-B056-3FB1C989329A}" type="parTrans" cxnId="{2D85FAF7-DDCC-4A18-B53B-AD60BD4897D2}">
      <dgm:prSet/>
      <dgm:spPr/>
      <dgm:t>
        <a:bodyPr/>
        <a:lstStyle/>
        <a:p>
          <a:endParaRPr lang="en-US"/>
        </a:p>
      </dgm:t>
    </dgm:pt>
    <dgm:pt modelId="{B2DB5052-B360-49E1-812C-5A2AB211C794}" type="sibTrans" cxnId="{2D85FAF7-DDCC-4A18-B53B-AD60BD4897D2}">
      <dgm:prSet/>
      <dgm:spPr/>
      <dgm:t>
        <a:bodyPr/>
        <a:lstStyle/>
        <a:p>
          <a:endParaRPr lang="en-US"/>
        </a:p>
      </dgm:t>
    </dgm:pt>
    <dgm:pt modelId="{F6498FEC-F993-4585-A5CA-E8A6A0F8CA20}">
      <dgm:prSet/>
      <dgm:spPr/>
      <dgm:t>
        <a:bodyPr/>
        <a:lstStyle/>
        <a:p>
          <a:r>
            <a:rPr lang="en-US" baseline="0"/>
            <a:t>No ID no Entry</a:t>
          </a:r>
          <a:endParaRPr lang="en-US"/>
        </a:p>
      </dgm:t>
    </dgm:pt>
    <dgm:pt modelId="{2FA72306-2393-45FF-A923-7730859784FE}" type="parTrans" cxnId="{2F94DE65-EF2D-45E7-ADB2-B514CF676040}">
      <dgm:prSet/>
      <dgm:spPr/>
      <dgm:t>
        <a:bodyPr/>
        <a:lstStyle/>
        <a:p>
          <a:endParaRPr lang="en-US"/>
        </a:p>
      </dgm:t>
    </dgm:pt>
    <dgm:pt modelId="{72F9C00D-8162-4158-BB23-FEB4DCF5E1F5}" type="sibTrans" cxnId="{2F94DE65-EF2D-45E7-ADB2-B514CF676040}">
      <dgm:prSet/>
      <dgm:spPr/>
      <dgm:t>
        <a:bodyPr/>
        <a:lstStyle/>
        <a:p>
          <a:endParaRPr lang="en-US"/>
        </a:p>
      </dgm:t>
    </dgm:pt>
    <dgm:pt modelId="{2D72DF6C-D014-4989-BFF1-1064CB8DF0B8}">
      <dgm:prSet/>
      <dgm:spPr/>
      <dgm:t>
        <a:bodyPr/>
        <a:lstStyle/>
        <a:p>
          <a:r>
            <a:rPr lang="en-US" baseline="0"/>
            <a:t>Do not throw rubbish anywhere except the designated rubbish-bins</a:t>
          </a:r>
          <a:endParaRPr lang="en-US"/>
        </a:p>
      </dgm:t>
    </dgm:pt>
    <dgm:pt modelId="{8A0843D0-994F-4F38-B38E-A29CA0D9B3F0}" type="parTrans" cxnId="{D3F80895-C4AE-421F-93CA-D37EAF6F766E}">
      <dgm:prSet/>
      <dgm:spPr/>
      <dgm:t>
        <a:bodyPr/>
        <a:lstStyle/>
        <a:p>
          <a:endParaRPr lang="en-US"/>
        </a:p>
      </dgm:t>
    </dgm:pt>
    <dgm:pt modelId="{6B822F61-EC14-449A-9E88-0E559B1F76C8}" type="sibTrans" cxnId="{D3F80895-C4AE-421F-93CA-D37EAF6F766E}">
      <dgm:prSet/>
      <dgm:spPr/>
      <dgm:t>
        <a:bodyPr/>
        <a:lstStyle/>
        <a:p>
          <a:endParaRPr lang="en-US"/>
        </a:p>
      </dgm:t>
    </dgm:pt>
    <dgm:pt modelId="{7C150D36-3B1F-49D5-97E1-209EF34599DD}">
      <dgm:prSet/>
      <dgm:spPr/>
      <dgm:t>
        <a:bodyPr/>
        <a:lstStyle/>
        <a:p>
          <a:r>
            <a:rPr lang="en-US" baseline="0" dirty="0"/>
            <a:t>Wear shoes, do not wear sandals (male only).</a:t>
          </a:r>
          <a:endParaRPr lang="en-US" dirty="0"/>
        </a:p>
      </dgm:t>
    </dgm:pt>
    <dgm:pt modelId="{BC69647E-AC98-43FB-BDA5-E3F685597E7D}" type="parTrans" cxnId="{B2D00425-52DF-4915-AAE3-F21F6ED79AE8}">
      <dgm:prSet/>
      <dgm:spPr/>
      <dgm:t>
        <a:bodyPr/>
        <a:lstStyle/>
        <a:p>
          <a:endParaRPr lang="en-US"/>
        </a:p>
      </dgm:t>
    </dgm:pt>
    <dgm:pt modelId="{9B7E4AF3-EC1D-4E85-9365-323DAFEE4EEB}" type="sibTrans" cxnId="{B2D00425-52DF-4915-AAE3-F21F6ED79AE8}">
      <dgm:prSet/>
      <dgm:spPr/>
      <dgm:t>
        <a:bodyPr/>
        <a:lstStyle/>
        <a:p>
          <a:endParaRPr lang="en-US"/>
        </a:p>
      </dgm:t>
    </dgm:pt>
    <dgm:pt modelId="{7E8BFD63-9276-4A3B-A45F-62FE883C0F18}" type="pres">
      <dgm:prSet presAssocID="{8347BC4D-7C24-426E-913A-CA60D6A4135E}" presName="root" presStyleCnt="0">
        <dgm:presLayoutVars>
          <dgm:dir/>
          <dgm:resizeHandles val="exact"/>
        </dgm:presLayoutVars>
      </dgm:prSet>
      <dgm:spPr/>
    </dgm:pt>
    <dgm:pt modelId="{314D0D80-E78D-4A43-BF35-4AF0EFB4A2E8}" type="pres">
      <dgm:prSet presAssocID="{CD57E491-CC11-45F4-A7BB-94A9573F1E9E}" presName="compNode" presStyleCnt="0"/>
      <dgm:spPr/>
    </dgm:pt>
    <dgm:pt modelId="{70BAB77A-8B50-4444-8584-6E0546F7C62C}" type="pres">
      <dgm:prSet presAssocID="{CD57E491-CC11-45F4-A7BB-94A9573F1E9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mployee Badge"/>
        </a:ext>
      </dgm:extLst>
    </dgm:pt>
    <dgm:pt modelId="{9852F44A-526E-483E-B850-80499A75FA8C}" type="pres">
      <dgm:prSet presAssocID="{CD57E491-CC11-45F4-A7BB-94A9573F1E9E}" presName="spaceRect" presStyleCnt="0"/>
      <dgm:spPr/>
    </dgm:pt>
    <dgm:pt modelId="{2C8049D2-152E-405D-9360-9E0A9FDD1A03}" type="pres">
      <dgm:prSet presAssocID="{CD57E491-CC11-45F4-A7BB-94A9573F1E9E}" presName="textRect" presStyleLbl="revTx" presStyleIdx="0" presStyleCnt="4">
        <dgm:presLayoutVars>
          <dgm:chMax val="1"/>
          <dgm:chPref val="1"/>
        </dgm:presLayoutVars>
      </dgm:prSet>
      <dgm:spPr/>
    </dgm:pt>
    <dgm:pt modelId="{20763064-E3CC-4892-A0CA-A73DC2871313}" type="pres">
      <dgm:prSet presAssocID="{B2DB5052-B360-49E1-812C-5A2AB211C794}" presName="sibTrans" presStyleCnt="0"/>
      <dgm:spPr/>
    </dgm:pt>
    <dgm:pt modelId="{078DFE15-BF77-44EC-9363-F3A067CBD595}" type="pres">
      <dgm:prSet presAssocID="{F6498FEC-F993-4585-A5CA-E8A6A0F8CA20}" presName="compNode" presStyleCnt="0"/>
      <dgm:spPr/>
    </dgm:pt>
    <dgm:pt modelId="{DE5317F3-CE59-40C5-A8C5-6C785F22E830}" type="pres">
      <dgm:prSet presAssocID="{F6498FEC-F993-4585-A5CA-E8A6A0F8CA2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o sign"/>
        </a:ext>
      </dgm:extLst>
    </dgm:pt>
    <dgm:pt modelId="{0F871858-5CDD-4212-AC34-531365488C21}" type="pres">
      <dgm:prSet presAssocID="{F6498FEC-F993-4585-A5CA-E8A6A0F8CA20}" presName="spaceRect" presStyleCnt="0"/>
      <dgm:spPr/>
    </dgm:pt>
    <dgm:pt modelId="{8745C21E-28F4-4EBF-913F-73C51C89C6BF}" type="pres">
      <dgm:prSet presAssocID="{F6498FEC-F993-4585-A5CA-E8A6A0F8CA20}" presName="textRect" presStyleLbl="revTx" presStyleIdx="1" presStyleCnt="4">
        <dgm:presLayoutVars>
          <dgm:chMax val="1"/>
          <dgm:chPref val="1"/>
        </dgm:presLayoutVars>
      </dgm:prSet>
      <dgm:spPr/>
    </dgm:pt>
    <dgm:pt modelId="{43FEBA6F-C202-4376-B784-606E7EF60CA1}" type="pres">
      <dgm:prSet presAssocID="{72F9C00D-8162-4158-BB23-FEB4DCF5E1F5}" presName="sibTrans" presStyleCnt="0"/>
      <dgm:spPr/>
    </dgm:pt>
    <dgm:pt modelId="{72885962-D8CE-4CDE-9213-04CBDFFAA6BD}" type="pres">
      <dgm:prSet presAssocID="{2D72DF6C-D014-4989-BFF1-1064CB8DF0B8}" presName="compNode" presStyleCnt="0"/>
      <dgm:spPr/>
    </dgm:pt>
    <dgm:pt modelId="{9683D503-E685-41F6-98BA-44D5DD14ED3F}" type="pres">
      <dgm:prSet presAssocID="{2D72DF6C-D014-4989-BFF1-1064CB8DF0B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cycle Sign"/>
        </a:ext>
      </dgm:extLst>
    </dgm:pt>
    <dgm:pt modelId="{C5838B0D-4AA5-42CE-B265-9B5FC0F8A79C}" type="pres">
      <dgm:prSet presAssocID="{2D72DF6C-D014-4989-BFF1-1064CB8DF0B8}" presName="spaceRect" presStyleCnt="0"/>
      <dgm:spPr/>
    </dgm:pt>
    <dgm:pt modelId="{5E6BCB06-D1B5-41E8-A2A3-FD2E28DA7982}" type="pres">
      <dgm:prSet presAssocID="{2D72DF6C-D014-4989-BFF1-1064CB8DF0B8}" presName="textRect" presStyleLbl="revTx" presStyleIdx="2" presStyleCnt="4">
        <dgm:presLayoutVars>
          <dgm:chMax val="1"/>
          <dgm:chPref val="1"/>
        </dgm:presLayoutVars>
      </dgm:prSet>
      <dgm:spPr/>
    </dgm:pt>
    <dgm:pt modelId="{ADF8AEC0-2DB5-4281-A7EB-CA5BF02447F5}" type="pres">
      <dgm:prSet presAssocID="{6B822F61-EC14-449A-9E88-0E559B1F76C8}" presName="sibTrans" presStyleCnt="0"/>
      <dgm:spPr/>
    </dgm:pt>
    <dgm:pt modelId="{3BB6F364-B003-4483-9401-4E4CE2FD463C}" type="pres">
      <dgm:prSet presAssocID="{7C150D36-3B1F-49D5-97E1-209EF34599DD}" presName="compNode" presStyleCnt="0"/>
      <dgm:spPr/>
    </dgm:pt>
    <dgm:pt modelId="{6080A935-7AB8-4480-83EB-E15E310E920F}" type="pres">
      <dgm:prSet presAssocID="{7C150D36-3B1F-49D5-97E1-209EF34599D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hoe"/>
        </a:ext>
      </dgm:extLst>
    </dgm:pt>
    <dgm:pt modelId="{7A932E52-308A-44F4-8D10-A2C809C6E15F}" type="pres">
      <dgm:prSet presAssocID="{7C150D36-3B1F-49D5-97E1-209EF34599DD}" presName="spaceRect" presStyleCnt="0"/>
      <dgm:spPr/>
    </dgm:pt>
    <dgm:pt modelId="{0BD5A00A-2F46-4EB1-9441-76E88FE93E3E}" type="pres">
      <dgm:prSet presAssocID="{7C150D36-3B1F-49D5-97E1-209EF34599DD}" presName="textRect" presStyleLbl="revTx" presStyleIdx="3" presStyleCnt="4">
        <dgm:presLayoutVars>
          <dgm:chMax val="1"/>
          <dgm:chPref val="1"/>
        </dgm:presLayoutVars>
      </dgm:prSet>
      <dgm:spPr/>
    </dgm:pt>
  </dgm:ptLst>
  <dgm:cxnLst>
    <dgm:cxn modelId="{B2D00425-52DF-4915-AAE3-F21F6ED79AE8}" srcId="{8347BC4D-7C24-426E-913A-CA60D6A4135E}" destId="{7C150D36-3B1F-49D5-97E1-209EF34599DD}" srcOrd="3" destOrd="0" parTransId="{BC69647E-AC98-43FB-BDA5-E3F685597E7D}" sibTransId="{9B7E4AF3-EC1D-4E85-9365-323DAFEE4EEB}"/>
    <dgm:cxn modelId="{EBD8013F-CF19-48A8-AF94-009190A4FCF5}" type="presOf" srcId="{2D72DF6C-D014-4989-BFF1-1064CB8DF0B8}" destId="{5E6BCB06-D1B5-41E8-A2A3-FD2E28DA7982}" srcOrd="0" destOrd="0" presId="urn:microsoft.com/office/officeart/2018/2/layout/IconLabelList"/>
    <dgm:cxn modelId="{A918225F-B56A-4EBF-8635-1D18940DFC78}" type="presOf" srcId="{CD57E491-CC11-45F4-A7BB-94A9573F1E9E}" destId="{2C8049D2-152E-405D-9360-9E0A9FDD1A03}" srcOrd="0" destOrd="0" presId="urn:microsoft.com/office/officeart/2018/2/layout/IconLabelList"/>
    <dgm:cxn modelId="{2F94DE65-EF2D-45E7-ADB2-B514CF676040}" srcId="{8347BC4D-7C24-426E-913A-CA60D6A4135E}" destId="{F6498FEC-F993-4585-A5CA-E8A6A0F8CA20}" srcOrd="1" destOrd="0" parTransId="{2FA72306-2393-45FF-A923-7730859784FE}" sibTransId="{72F9C00D-8162-4158-BB23-FEB4DCF5E1F5}"/>
    <dgm:cxn modelId="{5208296C-772F-40DE-9FB7-979643B38C7A}" type="presOf" srcId="{8347BC4D-7C24-426E-913A-CA60D6A4135E}" destId="{7E8BFD63-9276-4A3B-A45F-62FE883C0F18}" srcOrd="0" destOrd="0" presId="urn:microsoft.com/office/officeart/2018/2/layout/IconLabelList"/>
    <dgm:cxn modelId="{528DCA6F-F808-47E3-B2C6-2437C1028FFA}" type="presOf" srcId="{F6498FEC-F993-4585-A5CA-E8A6A0F8CA20}" destId="{8745C21E-28F4-4EBF-913F-73C51C89C6BF}" srcOrd="0" destOrd="0" presId="urn:microsoft.com/office/officeart/2018/2/layout/IconLabelList"/>
    <dgm:cxn modelId="{E8AF368C-C299-4E47-B077-C18A5C93259E}" type="presOf" srcId="{7C150D36-3B1F-49D5-97E1-209EF34599DD}" destId="{0BD5A00A-2F46-4EB1-9441-76E88FE93E3E}" srcOrd="0" destOrd="0" presId="urn:microsoft.com/office/officeart/2018/2/layout/IconLabelList"/>
    <dgm:cxn modelId="{D3F80895-C4AE-421F-93CA-D37EAF6F766E}" srcId="{8347BC4D-7C24-426E-913A-CA60D6A4135E}" destId="{2D72DF6C-D014-4989-BFF1-1064CB8DF0B8}" srcOrd="2" destOrd="0" parTransId="{8A0843D0-994F-4F38-B38E-A29CA0D9B3F0}" sibTransId="{6B822F61-EC14-449A-9E88-0E559B1F76C8}"/>
    <dgm:cxn modelId="{2D85FAF7-DDCC-4A18-B53B-AD60BD4897D2}" srcId="{8347BC4D-7C24-426E-913A-CA60D6A4135E}" destId="{CD57E491-CC11-45F4-A7BB-94A9573F1E9E}" srcOrd="0" destOrd="0" parTransId="{7C5EF742-E055-4A17-B056-3FB1C989329A}" sibTransId="{B2DB5052-B360-49E1-812C-5A2AB211C794}"/>
    <dgm:cxn modelId="{F2D0A434-3123-4BF4-BAA7-72394DA1391A}" type="presParOf" srcId="{7E8BFD63-9276-4A3B-A45F-62FE883C0F18}" destId="{314D0D80-E78D-4A43-BF35-4AF0EFB4A2E8}" srcOrd="0" destOrd="0" presId="urn:microsoft.com/office/officeart/2018/2/layout/IconLabelList"/>
    <dgm:cxn modelId="{BC03B5D0-8B4B-40A1-A6A8-570384B399D6}" type="presParOf" srcId="{314D0D80-E78D-4A43-BF35-4AF0EFB4A2E8}" destId="{70BAB77A-8B50-4444-8584-6E0546F7C62C}" srcOrd="0" destOrd="0" presId="urn:microsoft.com/office/officeart/2018/2/layout/IconLabelList"/>
    <dgm:cxn modelId="{5B76EC6C-C6CF-47D6-9818-50166B7079B0}" type="presParOf" srcId="{314D0D80-E78D-4A43-BF35-4AF0EFB4A2E8}" destId="{9852F44A-526E-483E-B850-80499A75FA8C}" srcOrd="1" destOrd="0" presId="urn:microsoft.com/office/officeart/2018/2/layout/IconLabelList"/>
    <dgm:cxn modelId="{566CAE90-7157-49F0-8B84-E97C399481D5}" type="presParOf" srcId="{314D0D80-E78D-4A43-BF35-4AF0EFB4A2E8}" destId="{2C8049D2-152E-405D-9360-9E0A9FDD1A03}" srcOrd="2" destOrd="0" presId="urn:microsoft.com/office/officeart/2018/2/layout/IconLabelList"/>
    <dgm:cxn modelId="{A7481F51-1767-44F6-99B3-E2C31D63F0F8}" type="presParOf" srcId="{7E8BFD63-9276-4A3B-A45F-62FE883C0F18}" destId="{20763064-E3CC-4892-A0CA-A73DC2871313}" srcOrd="1" destOrd="0" presId="urn:microsoft.com/office/officeart/2018/2/layout/IconLabelList"/>
    <dgm:cxn modelId="{991E73A3-44AC-4ED7-88EF-39413839ACBD}" type="presParOf" srcId="{7E8BFD63-9276-4A3B-A45F-62FE883C0F18}" destId="{078DFE15-BF77-44EC-9363-F3A067CBD595}" srcOrd="2" destOrd="0" presId="urn:microsoft.com/office/officeart/2018/2/layout/IconLabelList"/>
    <dgm:cxn modelId="{54E0FDF0-B2D0-4392-93C1-BAC167F5C43B}" type="presParOf" srcId="{078DFE15-BF77-44EC-9363-F3A067CBD595}" destId="{DE5317F3-CE59-40C5-A8C5-6C785F22E830}" srcOrd="0" destOrd="0" presId="urn:microsoft.com/office/officeart/2018/2/layout/IconLabelList"/>
    <dgm:cxn modelId="{67113EBB-6F05-4C0A-8A56-C982B4E17DFB}" type="presParOf" srcId="{078DFE15-BF77-44EC-9363-F3A067CBD595}" destId="{0F871858-5CDD-4212-AC34-531365488C21}" srcOrd="1" destOrd="0" presId="urn:microsoft.com/office/officeart/2018/2/layout/IconLabelList"/>
    <dgm:cxn modelId="{682D2336-90D7-49C3-9601-E79255C4ECAD}" type="presParOf" srcId="{078DFE15-BF77-44EC-9363-F3A067CBD595}" destId="{8745C21E-28F4-4EBF-913F-73C51C89C6BF}" srcOrd="2" destOrd="0" presId="urn:microsoft.com/office/officeart/2018/2/layout/IconLabelList"/>
    <dgm:cxn modelId="{7042CF93-8A31-4B2D-9C54-A6DB4DEDC566}" type="presParOf" srcId="{7E8BFD63-9276-4A3B-A45F-62FE883C0F18}" destId="{43FEBA6F-C202-4376-B784-606E7EF60CA1}" srcOrd="3" destOrd="0" presId="urn:microsoft.com/office/officeart/2018/2/layout/IconLabelList"/>
    <dgm:cxn modelId="{BD48BE38-3DAE-466D-B4F4-40A7BD664831}" type="presParOf" srcId="{7E8BFD63-9276-4A3B-A45F-62FE883C0F18}" destId="{72885962-D8CE-4CDE-9213-04CBDFFAA6BD}" srcOrd="4" destOrd="0" presId="urn:microsoft.com/office/officeart/2018/2/layout/IconLabelList"/>
    <dgm:cxn modelId="{A316C2CA-FE16-492E-AB9F-08B19EE5A176}" type="presParOf" srcId="{72885962-D8CE-4CDE-9213-04CBDFFAA6BD}" destId="{9683D503-E685-41F6-98BA-44D5DD14ED3F}" srcOrd="0" destOrd="0" presId="urn:microsoft.com/office/officeart/2018/2/layout/IconLabelList"/>
    <dgm:cxn modelId="{3B4B3445-A055-45E2-A1F0-CAA03868787B}" type="presParOf" srcId="{72885962-D8CE-4CDE-9213-04CBDFFAA6BD}" destId="{C5838B0D-4AA5-42CE-B265-9B5FC0F8A79C}" srcOrd="1" destOrd="0" presId="urn:microsoft.com/office/officeart/2018/2/layout/IconLabelList"/>
    <dgm:cxn modelId="{973010E1-D5E1-4738-B36A-22E0CF914819}" type="presParOf" srcId="{72885962-D8CE-4CDE-9213-04CBDFFAA6BD}" destId="{5E6BCB06-D1B5-41E8-A2A3-FD2E28DA7982}" srcOrd="2" destOrd="0" presId="urn:microsoft.com/office/officeart/2018/2/layout/IconLabelList"/>
    <dgm:cxn modelId="{7F45A66D-AD64-46AD-92EA-1D64B7675CC8}" type="presParOf" srcId="{7E8BFD63-9276-4A3B-A45F-62FE883C0F18}" destId="{ADF8AEC0-2DB5-4281-A7EB-CA5BF02447F5}" srcOrd="5" destOrd="0" presId="urn:microsoft.com/office/officeart/2018/2/layout/IconLabelList"/>
    <dgm:cxn modelId="{F56066D5-757B-40DE-B578-908E17358B91}" type="presParOf" srcId="{7E8BFD63-9276-4A3B-A45F-62FE883C0F18}" destId="{3BB6F364-B003-4483-9401-4E4CE2FD463C}" srcOrd="6" destOrd="0" presId="urn:microsoft.com/office/officeart/2018/2/layout/IconLabelList"/>
    <dgm:cxn modelId="{6B45C3D6-17B3-400A-A965-1263900A032E}" type="presParOf" srcId="{3BB6F364-B003-4483-9401-4E4CE2FD463C}" destId="{6080A935-7AB8-4480-83EB-E15E310E920F}" srcOrd="0" destOrd="0" presId="urn:microsoft.com/office/officeart/2018/2/layout/IconLabelList"/>
    <dgm:cxn modelId="{618BB895-86ED-4169-9547-14079519E77F}" type="presParOf" srcId="{3BB6F364-B003-4483-9401-4E4CE2FD463C}" destId="{7A932E52-308A-44F4-8D10-A2C809C6E15F}" srcOrd="1" destOrd="0" presId="urn:microsoft.com/office/officeart/2018/2/layout/IconLabelList"/>
    <dgm:cxn modelId="{F3875029-42F6-431A-BA61-B449F96DF7D2}" type="presParOf" srcId="{3BB6F364-B003-4483-9401-4E4CE2FD463C}" destId="{0BD5A00A-2F46-4EB1-9441-76E88FE93E3E}"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F40CB8B-B0A9-451D-822D-00250D88554F}" type="doc">
      <dgm:prSet loTypeId="urn:microsoft.com/office/officeart/2005/8/layout/vList5" loCatId="list" qsTypeId="urn:microsoft.com/office/officeart/2005/8/quickstyle/simple2" qsCatId="simple" csTypeId="urn:microsoft.com/office/officeart/2005/8/colors/accent1_2" csCatId="accent1"/>
      <dgm:spPr/>
      <dgm:t>
        <a:bodyPr/>
        <a:lstStyle/>
        <a:p>
          <a:endParaRPr lang="en-US"/>
        </a:p>
      </dgm:t>
    </dgm:pt>
    <dgm:pt modelId="{BF3386D8-9E3D-413B-8DAB-6DD60DD48F9D}">
      <dgm:prSet/>
      <dgm:spPr/>
      <dgm:t>
        <a:bodyPr/>
        <a:lstStyle/>
        <a:p>
          <a:r>
            <a:rPr lang="en-US"/>
            <a:t>Enrich</a:t>
          </a:r>
        </a:p>
      </dgm:t>
    </dgm:pt>
    <dgm:pt modelId="{CA2D88D0-24D1-4C45-BBCC-0DF13C093AC4}" type="parTrans" cxnId="{A7D7925D-E391-4029-A3D3-26DB03BFE10B}">
      <dgm:prSet/>
      <dgm:spPr/>
      <dgm:t>
        <a:bodyPr/>
        <a:lstStyle/>
        <a:p>
          <a:endParaRPr lang="en-US"/>
        </a:p>
      </dgm:t>
    </dgm:pt>
    <dgm:pt modelId="{A3AD35F8-8376-4E45-8896-92BF7A81A421}" type="sibTrans" cxnId="{A7D7925D-E391-4029-A3D3-26DB03BFE10B}">
      <dgm:prSet/>
      <dgm:spPr/>
      <dgm:t>
        <a:bodyPr/>
        <a:lstStyle/>
        <a:p>
          <a:endParaRPr lang="en-US"/>
        </a:p>
      </dgm:t>
    </dgm:pt>
    <dgm:pt modelId="{4F300A23-4404-4D71-B41D-020FB93337C9}">
      <dgm:prSet/>
      <dgm:spPr/>
      <dgm:t>
        <a:bodyPr/>
        <a:lstStyle/>
        <a:p>
          <a:pPr algn="just"/>
          <a:r>
            <a:rPr lang="en-US" dirty="0"/>
            <a:t>Enrich the computer education curriculum to suit the needs of the industry-   wide standards for both domestic and international markets</a:t>
          </a:r>
        </a:p>
      </dgm:t>
    </dgm:pt>
    <dgm:pt modelId="{6F43B1FB-931C-4B9A-ABA7-1702C50C2F60}" type="parTrans" cxnId="{67CBD24D-D500-43AC-A881-D44EFF2F6849}">
      <dgm:prSet/>
      <dgm:spPr/>
      <dgm:t>
        <a:bodyPr/>
        <a:lstStyle/>
        <a:p>
          <a:endParaRPr lang="en-US"/>
        </a:p>
      </dgm:t>
    </dgm:pt>
    <dgm:pt modelId="{C1CB467D-20B0-4F1F-989C-CA70A294BBB0}" type="sibTrans" cxnId="{67CBD24D-D500-43AC-A881-D44EFF2F6849}">
      <dgm:prSet/>
      <dgm:spPr/>
      <dgm:t>
        <a:bodyPr/>
        <a:lstStyle/>
        <a:p>
          <a:endParaRPr lang="en-US"/>
        </a:p>
      </dgm:t>
    </dgm:pt>
    <dgm:pt modelId="{02D3DC58-62AA-4854-BE3D-F371F655AB12}">
      <dgm:prSet/>
      <dgm:spPr/>
      <dgm:t>
        <a:bodyPr/>
        <a:lstStyle/>
        <a:p>
          <a:r>
            <a:rPr lang="en-US"/>
            <a:t>Equip</a:t>
          </a:r>
        </a:p>
      </dgm:t>
    </dgm:pt>
    <dgm:pt modelId="{F17EBE5E-4655-4B79-A737-6B369C34B308}" type="parTrans" cxnId="{8FD5FA2B-A2D3-4555-BC7F-7FDFE4F3BA4F}">
      <dgm:prSet/>
      <dgm:spPr/>
      <dgm:t>
        <a:bodyPr/>
        <a:lstStyle/>
        <a:p>
          <a:endParaRPr lang="en-US"/>
        </a:p>
      </dgm:t>
    </dgm:pt>
    <dgm:pt modelId="{ED0E8A22-ECE6-422E-A22E-385E0C16E7C6}" type="sibTrans" cxnId="{8FD5FA2B-A2D3-4555-BC7F-7FDFE4F3BA4F}">
      <dgm:prSet/>
      <dgm:spPr/>
      <dgm:t>
        <a:bodyPr/>
        <a:lstStyle/>
        <a:p>
          <a:endParaRPr lang="en-US"/>
        </a:p>
      </dgm:t>
    </dgm:pt>
    <dgm:pt modelId="{E523D6E6-31DE-497A-AB30-128D066909DB}">
      <dgm:prSet/>
      <dgm:spPr/>
      <dgm:t>
        <a:bodyPr/>
        <a:lstStyle/>
        <a:p>
          <a:pPr algn="just"/>
          <a:r>
            <a:rPr lang="en-US" dirty="0"/>
            <a:t>Equip the faculty and staff with professional, modern technological and research skills</a:t>
          </a:r>
        </a:p>
      </dgm:t>
    </dgm:pt>
    <dgm:pt modelId="{8734C30C-79B5-474C-93F1-B2211E38D508}" type="parTrans" cxnId="{1E997731-1A8E-42AC-8784-B36377CB0252}">
      <dgm:prSet/>
      <dgm:spPr/>
      <dgm:t>
        <a:bodyPr/>
        <a:lstStyle/>
        <a:p>
          <a:endParaRPr lang="en-US"/>
        </a:p>
      </dgm:t>
    </dgm:pt>
    <dgm:pt modelId="{13D9FB45-889C-4D79-97E1-BEF3BAAC636A}" type="sibTrans" cxnId="{1E997731-1A8E-42AC-8784-B36377CB0252}">
      <dgm:prSet/>
      <dgm:spPr/>
      <dgm:t>
        <a:bodyPr/>
        <a:lstStyle/>
        <a:p>
          <a:endParaRPr lang="en-US"/>
        </a:p>
      </dgm:t>
    </dgm:pt>
    <dgm:pt modelId="{D9149D24-C76C-410E-A4D8-28F6E29E7D39}">
      <dgm:prSet/>
      <dgm:spPr/>
      <dgm:t>
        <a:bodyPr/>
        <a:lstStyle/>
        <a:p>
          <a:r>
            <a:rPr lang="en-US"/>
            <a:t>Upgrade</a:t>
          </a:r>
        </a:p>
      </dgm:t>
    </dgm:pt>
    <dgm:pt modelId="{B61D92DA-6BE8-43F5-A09D-F7CD5A088331}" type="parTrans" cxnId="{8FE39519-450F-423A-B91E-5978B7D59830}">
      <dgm:prSet/>
      <dgm:spPr/>
      <dgm:t>
        <a:bodyPr/>
        <a:lstStyle/>
        <a:p>
          <a:endParaRPr lang="en-US"/>
        </a:p>
      </dgm:t>
    </dgm:pt>
    <dgm:pt modelId="{6FBD3192-EFFE-4A77-902A-A738650A6A78}" type="sibTrans" cxnId="{8FE39519-450F-423A-B91E-5978B7D59830}">
      <dgm:prSet/>
      <dgm:spPr/>
      <dgm:t>
        <a:bodyPr/>
        <a:lstStyle/>
        <a:p>
          <a:endParaRPr lang="en-US"/>
        </a:p>
      </dgm:t>
    </dgm:pt>
    <dgm:pt modelId="{8F07D74C-0DAA-40D7-97CE-C246943255B5}">
      <dgm:prSet/>
      <dgm:spPr/>
      <dgm:t>
        <a:bodyPr/>
        <a:lstStyle/>
        <a:p>
          <a:pPr algn="just"/>
          <a:r>
            <a:rPr lang="en-US" dirty="0"/>
            <a:t>Upgrade continuously computer hardware's, facilities and instructional materials to cope with the challenges of the information technology age</a:t>
          </a:r>
        </a:p>
      </dgm:t>
    </dgm:pt>
    <dgm:pt modelId="{E41C3283-DD3F-4F8D-BFCD-7DDE413E0D87}" type="parTrans" cxnId="{6F0BC53B-149F-4BB8-BDF8-32A3FC98C066}">
      <dgm:prSet/>
      <dgm:spPr/>
      <dgm:t>
        <a:bodyPr/>
        <a:lstStyle/>
        <a:p>
          <a:endParaRPr lang="en-US"/>
        </a:p>
      </dgm:t>
    </dgm:pt>
    <dgm:pt modelId="{B999DDB2-CE6A-4607-ADC7-5616965FAE41}" type="sibTrans" cxnId="{6F0BC53B-149F-4BB8-BDF8-32A3FC98C066}">
      <dgm:prSet/>
      <dgm:spPr/>
      <dgm:t>
        <a:bodyPr/>
        <a:lstStyle/>
        <a:p>
          <a:endParaRPr lang="en-US"/>
        </a:p>
      </dgm:t>
    </dgm:pt>
    <dgm:pt modelId="{78751945-B0AF-4D5F-87E0-CF9DBE251BAA}">
      <dgm:prSet/>
      <dgm:spPr/>
      <dgm:t>
        <a:bodyPr/>
        <a:lstStyle/>
        <a:p>
          <a:r>
            <a:rPr lang="en-US"/>
            <a:t>Initiate and conduct</a:t>
          </a:r>
        </a:p>
      </dgm:t>
    </dgm:pt>
    <dgm:pt modelId="{F60DDA6E-6DBA-4D2A-A357-D25B324FF85F}" type="parTrans" cxnId="{2B6E5139-E5FC-4CE8-B164-C2FF07D9DDB5}">
      <dgm:prSet/>
      <dgm:spPr/>
      <dgm:t>
        <a:bodyPr/>
        <a:lstStyle/>
        <a:p>
          <a:endParaRPr lang="en-US"/>
        </a:p>
      </dgm:t>
    </dgm:pt>
    <dgm:pt modelId="{F843ED9C-2A54-4E7A-8B8E-B173D75B2FEE}" type="sibTrans" cxnId="{2B6E5139-E5FC-4CE8-B164-C2FF07D9DDB5}">
      <dgm:prSet/>
      <dgm:spPr/>
      <dgm:t>
        <a:bodyPr/>
        <a:lstStyle/>
        <a:p>
          <a:endParaRPr lang="en-US"/>
        </a:p>
      </dgm:t>
    </dgm:pt>
    <dgm:pt modelId="{477F3105-BF0F-41BA-99A1-E78233F1BA6A}">
      <dgm:prSet/>
      <dgm:spPr/>
      <dgm:t>
        <a:bodyPr/>
        <a:lstStyle/>
        <a:p>
          <a:pPr algn="just"/>
          <a:r>
            <a:rPr lang="en-US" dirty="0"/>
            <a:t>Initiate and conduct relevant research, software development and outreach services.</a:t>
          </a:r>
        </a:p>
      </dgm:t>
    </dgm:pt>
    <dgm:pt modelId="{0EDDE872-46A4-4927-BFAA-6028A0F0B22B}" type="parTrans" cxnId="{A11FEF0A-5726-450D-B304-A4259EA594A8}">
      <dgm:prSet/>
      <dgm:spPr/>
      <dgm:t>
        <a:bodyPr/>
        <a:lstStyle/>
        <a:p>
          <a:endParaRPr lang="en-US"/>
        </a:p>
      </dgm:t>
    </dgm:pt>
    <dgm:pt modelId="{2C7365D9-8DDB-411A-A025-39125F614273}" type="sibTrans" cxnId="{A11FEF0A-5726-450D-B304-A4259EA594A8}">
      <dgm:prSet/>
      <dgm:spPr/>
      <dgm:t>
        <a:bodyPr/>
        <a:lstStyle/>
        <a:p>
          <a:endParaRPr lang="en-US"/>
        </a:p>
      </dgm:t>
    </dgm:pt>
    <dgm:pt modelId="{F5D40E58-60DF-4E8E-9818-533FC01AC910}">
      <dgm:prSet/>
      <dgm:spPr/>
      <dgm:t>
        <a:bodyPr/>
        <a:lstStyle/>
        <a:p>
          <a:r>
            <a:rPr lang="en-US"/>
            <a:t>Establish</a:t>
          </a:r>
        </a:p>
      </dgm:t>
    </dgm:pt>
    <dgm:pt modelId="{80CE5E8E-B251-415B-BD23-07C0032EDE2C}" type="parTrans" cxnId="{0F6E1A91-DCE6-49F8-BE8C-5F3ED38CB4B8}">
      <dgm:prSet/>
      <dgm:spPr/>
      <dgm:t>
        <a:bodyPr/>
        <a:lstStyle/>
        <a:p>
          <a:endParaRPr lang="en-US"/>
        </a:p>
      </dgm:t>
    </dgm:pt>
    <dgm:pt modelId="{60C278F6-337D-470C-869D-7BC5CA663C32}" type="sibTrans" cxnId="{0F6E1A91-DCE6-49F8-BE8C-5F3ED38CB4B8}">
      <dgm:prSet/>
      <dgm:spPr/>
      <dgm:t>
        <a:bodyPr/>
        <a:lstStyle/>
        <a:p>
          <a:endParaRPr lang="en-US"/>
        </a:p>
      </dgm:t>
    </dgm:pt>
    <dgm:pt modelId="{7669DFA9-E31B-480F-BB2B-812D22B9D621}">
      <dgm:prSet/>
      <dgm:spPr/>
      <dgm:t>
        <a:bodyPr/>
        <a:lstStyle/>
        <a:p>
          <a:pPr algn="just"/>
          <a:r>
            <a:rPr lang="en-US" dirty="0"/>
            <a:t>Establish linkage with industry and other IT-based organizations/institutions for sharing of resources and expertise, and better job opportunities for students</a:t>
          </a:r>
        </a:p>
      </dgm:t>
    </dgm:pt>
    <dgm:pt modelId="{C7EAD656-AF8D-4910-8E97-64479679D1D5}" type="parTrans" cxnId="{B3705D39-810E-4FCB-80AC-52E193593E4E}">
      <dgm:prSet/>
      <dgm:spPr/>
      <dgm:t>
        <a:bodyPr/>
        <a:lstStyle/>
        <a:p>
          <a:endParaRPr lang="en-US"/>
        </a:p>
      </dgm:t>
    </dgm:pt>
    <dgm:pt modelId="{5BF68FD1-428E-44FB-8003-B81B6DF8EBA0}" type="sibTrans" cxnId="{B3705D39-810E-4FCB-80AC-52E193593E4E}">
      <dgm:prSet/>
      <dgm:spPr/>
      <dgm:t>
        <a:bodyPr/>
        <a:lstStyle/>
        <a:p>
          <a:endParaRPr lang="en-US"/>
        </a:p>
      </dgm:t>
    </dgm:pt>
    <dgm:pt modelId="{4FD4A6AF-EBE0-414E-8BEA-81867D6E0E18}" type="pres">
      <dgm:prSet presAssocID="{FF40CB8B-B0A9-451D-822D-00250D88554F}" presName="Name0" presStyleCnt="0">
        <dgm:presLayoutVars>
          <dgm:dir/>
          <dgm:animLvl val="lvl"/>
          <dgm:resizeHandles val="exact"/>
        </dgm:presLayoutVars>
      </dgm:prSet>
      <dgm:spPr/>
    </dgm:pt>
    <dgm:pt modelId="{1B448785-061D-4E48-B3C0-CB629366EAE6}" type="pres">
      <dgm:prSet presAssocID="{BF3386D8-9E3D-413B-8DAB-6DD60DD48F9D}" presName="linNode" presStyleCnt="0"/>
      <dgm:spPr/>
    </dgm:pt>
    <dgm:pt modelId="{785ED1B0-1258-4B20-8BEA-B8ECB07077CF}" type="pres">
      <dgm:prSet presAssocID="{BF3386D8-9E3D-413B-8DAB-6DD60DD48F9D}" presName="parentText" presStyleLbl="node1" presStyleIdx="0" presStyleCnt="5">
        <dgm:presLayoutVars>
          <dgm:chMax val="1"/>
          <dgm:bulletEnabled val="1"/>
        </dgm:presLayoutVars>
      </dgm:prSet>
      <dgm:spPr/>
    </dgm:pt>
    <dgm:pt modelId="{6B592EA5-63EA-4B86-94CA-6CA53EB4019E}" type="pres">
      <dgm:prSet presAssocID="{BF3386D8-9E3D-413B-8DAB-6DD60DD48F9D}" presName="descendantText" presStyleLbl="alignAccFollowNode1" presStyleIdx="0" presStyleCnt="5">
        <dgm:presLayoutVars>
          <dgm:bulletEnabled val="1"/>
        </dgm:presLayoutVars>
      </dgm:prSet>
      <dgm:spPr/>
    </dgm:pt>
    <dgm:pt modelId="{E21BACAA-D7D1-46C2-A8BB-9480B802DA07}" type="pres">
      <dgm:prSet presAssocID="{A3AD35F8-8376-4E45-8896-92BF7A81A421}" presName="sp" presStyleCnt="0"/>
      <dgm:spPr/>
    </dgm:pt>
    <dgm:pt modelId="{B947F5BB-249C-495C-A9FD-29D9086E2E62}" type="pres">
      <dgm:prSet presAssocID="{02D3DC58-62AA-4854-BE3D-F371F655AB12}" presName="linNode" presStyleCnt="0"/>
      <dgm:spPr/>
    </dgm:pt>
    <dgm:pt modelId="{8BFA4EB0-512A-41B2-9D02-7D50441C0631}" type="pres">
      <dgm:prSet presAssocID="{02D3DC58-62AA-4854-BE3D-F371F655AB12}" presName="parentText" presStyleLbl="node1" presStyleIdx="1" presStyleCnt="5">
        <dgm:presLayoutVars>
          <dgm:chMax val="1"/>
          <dgm:bulletEnabled val="1"/>
        </dgm:presLayoutVars>
      </dgm:prSet>
      <dgm:spPr/>
    </dgm:pt>
    <dgm:pt modelId="{002D735A-FE1D-4275-8255-499E32135723}" type="pres">
      <dgm:prSet presAssocID="{02D3DC58-62AA-4854-BE3D-F371F655AB12}" presName="descendantText" presStyleLbl="alignAccFollowNode1" presStyleIdx="1" presStyleCnt="5">
        <dgm:presLayoutVars>
          <dgm:bulletEnabled val="1"/>
        </dgm:presLayoutVars>
      </dgm:prSet>
      <dgm:spPr/>
    </dgm:pt>
    <dgm:pt modelId="{BF7F4C38-778C-4188-AF62-485D4D09D7E7}" type="pres">
      <dgm:prSet presAssocID="{ED0E8A22-ECE6-422E-A22E-385E0C16E7C6}" presName="sp" presStyleCnt="0"/>
      <dgm:spPr/>
    </dgm:pt>
    <dgm:pt modelId="{3C067F65-6171-45D6-9130-4CDE26F8B515}" type="pres">
      <dgm:prSet presAssocID="{D9149D24-C76C-410E-A4D8-28F6E29E7D39}" presName="linNode" presStyleCnt="0"/>
      <dgm:spPr/>
    </dgm:pt>
    <dgm:pt modelId="{7C3496FB-A0B1-419D-920B-9A2811E4EC12}" type="pres">
      <dgm:prSet presAssocID="{D9149D24-C76C-410E-A4D8-28F6E29E7D39}" presName="parentText" presStyleLbl="node1" presStyleIdx="2" presStyleCnt="5">
        <dgm:presLayoutVars>
          <dgm:chMax val="1"/>
          <dgm:bulletEnabled val="1"/>
        </dgm:presLayoutVars>
      </dgm:prSet>
      <dgm:spPr/>
    </dgm:pt>
    <dgm:pt modelId="{6F0CA0A3-E7B6-40EF-810E-678601C0BFE9}" type="pres">
      <dgm:prSet presAssocID="{D9149D24-C76C-410E-A4D8-28F6E29E7D39}" presName="descendantText" presStyleLbl="alignAccFollowNode1" presStyleIdx="2" presStyleCnt="5">
        <dgm:presLayoutVars>
          <dgm:bulletEnabled val="1"/>
        </dgm:presLayoutVars>
      </dgm:prSet>
      <dgm:spPr/>
    </dgm:pt>
    <dgm:pt modelId="{3C7470A4-5DAF-4996-9587-6D5B61593841}" type="pres">
      <dgm:prSet presAssocID="{6FBD3192-EFFE-4A77-902A-A738650A6A78}" presName="sp" presStyleCnt="0"/>
      <dgm:spPr/>
    </dgm:pt>
    <dgm:pt modelId="{F5C645B2-2E20-43EF-85AD-B9C1214C14CA}" type="pres">
      <dgm:prSet presAssocID="{78751945-B0AF-4D5F-87E0-CF9DBE251BAA}" presName="linNode" presStyleCnt="0"/>
      <dgm:spPr/>
    </dgm:pt>
    <dgm:pt modelId="{ADF63D0F-D2CB-4897-B1F9-81F54C51671C}" type="pres">
      <dgm:prSet presAssocID="{78751945-B0AF-4D5F-87E0-CF9DBE251BAA}" presName="parentText" presStyleLbl="node1" presStyleIdx="3" presStyleCnt="5">
        <dgm:presLayoutVars>
          <dgm:chMax val="1"/>
          <dgm:bulletEnabled val="1"/>
        </dgm:presLayoutVars>
      </dgm:prSet>
      <dgm:spPr/>
    </dgm:pt>
    <dgm:pt modelId="{642454DF-E66C-4D7E-8F0A-F2394FA77563}" type="pres">
      <dgm:prSet presAssocID="{78751945-B0AF-4D5F-87E0-CF9DBE251BAA}" presName="descendantText" presStyleLbl="alignAccFollowNode1" presStyleIdx="3" presStyleCnt="5">
        <dgm:presLayoutVars>
          <dgm:bulletEnabled val="1"/>
        </dgm:presLayoutVars>
      </dgm:prSet>
      <dgm:spPr/>
    </dgm:pt>
    <dgm:pt modelId="{C659455E-39EE-4486-BD66-FBDFB78B1077}" type="pres">
      <dgm:prSet presAssocID="{F843ED9C-2A54-4E7A-8B8E-B173D75B2FEE}" presName="sp" presStyleCnt="0"/>
      <dgm:spPr/>
    </dgm:pt>
    <dgm:pt modelId="{0205182C-D889-4395-95FA-945E1E5B58FD}" type="pres">
      <dgm:prSet presAssocID="{F5D40E58-60DF-4E8E-9818-533FC01AC910}" presName="linNode" presStyleCnt="0"/>
      <dgm:spPr/>
    </dgm:pt>
    <dgm:pt modelId="{B429CDC2-A6C9-4B7B-99F3-D8963A4CE601}" type="pres">
      <dgm:prSet presAssocID="{F5D40E58-60DF-4E8E-9818-533FC01AC910}" presName="parentText" presStyleLbl="node1" presStyleIdx="4" presStyleCnt="5">
        <dgm:presLayoutVars>
          <dgm:chMax val="1"/>
          <dgm:bulletEnabled val="1"/>
        </dgm:presLayoutVars>
      </dgm:prSet>
      <dgm:spPr/>
    </dgm:pt>
    <dgm:pt modelId="{E64B4164-FE7A-4B05-9028-FDC4272EC450}" type="pres">
      <dgm:prSet presAssocID="{F5D40E58-60DF-4E8E-9818-533FC01AC910}" presName="descendantText" presStyleLbl="alignAccFollowNode1" presStyleIdx="4" presStyleCnt="5">
        <dgm:presLayoutVars>
          <dgm:bulletEnabled val="1"/>
        </dgm:presLayoutVars>
      </dgm:prSet>
      <dgm:spPr/>
    </dgm:pt>
  </dgm:ptLst>
  <dgm:cxnLst>
    <dgm:cxn modelId="{25BD9201-B370-4EDA-AA83-93A623DD3276}" type="presOf" srcId="{477F3105-BF0F-41BA-99A1-E78233F1BA6A}" destId="{642454DF-E66C-4D7E-8F0A-F2394FA77563}" srcOrd="0" destOrd="0" presId="urn:microsoft.com/office/officeart/2005/8/layout/vList5"/>
    <dgm:cxn modelId="{A11FEF0A-5726-450D-B304-A4259EA594A8}" srcId="{78751945-B0AF-4D5F-87E0-CF9DBE251BAA}" destId="{477F3105-BF0F-41BA-99A1-E78233F1BA6A}" srcOrd="0" destOrd="0" parTransId="{0EDDE872-46A4-4927-BFAA-6028A0F0B22B}" sibTransId="{2C7365D9-8DDB-411A-A025-39125F614273}"/>
    <dgm:cxn modelId="{03043411-E6B2-4F08-B81F-334CC0C099FF}" type="presOf" srcId="{F5D40E58-60DF-4E8E-9818-533FC01AC910}" destId="{B429CDC2-A6C9-4B7B-99F3-D8963A4CE601}" srcOrd="0" destOrd="0" presId="urn:microsoft.com/office/officeart/2005/8/layout/vList5"/>
    <dgm:cxn modelId="{11AAA516-A1D9-4C32-81EB-C54D823AA6F9}" type="presOf" srcId="{FF40CB8B-B0A9-451D-822D-00250D88554F}" destId="{4FD4A6AF-EBE0-414E-8BEA-81867D6E0E18}" srcOrd="0" destOrd="0" presId="urn:microsoft.com/office/officeart/2005/8/layout/vList5"/>
    <dgm:cxn modelId="{8FE39519-450F-423A-B91E-5978B7D59830}" srcId="{FF40CB8B-B0A9-451D-822D-00250D88554F}" destId="{D9149D24-C76C-410E-A4D8-28F6E29E7D39}" srcOrd="2" destOrd="0" parTransId="{B61D92DA-6BE8-43F5-A09D-F7CD5A088331}" sibTransId="{6FBD3192-EFFE-4A77-902A-A738650A6A78}"/>
    <dgm:cxn modelId="{8FD5FA2B-A2D3-4555-BC7F-7FDFE4F3BA4F}" srcId="{FF40CB8B-B0A9-451D-822D-00250D88554F}" destId="{02D3DC58-62AA-4854-BE3D-F371F655AB12}" srcOrd="1" destOrd="0" parTransId="{F17EBE5E-4655-4B79-A737-6B369C34B308}" sibTransId="{ED0E8A22-ECE6-422E-A22E-385E0C16E7C6}"/>
    <dgm:cxn modelId="{1E997731-1A8E-42AC-8784-B36377CB0252}" srcId="{02D3DC58-62AA-4854-BE3D-F371F655AB12}" destId="{E523D6E6-31DE-497A-AB30-128D066909DB}" srcOrd="0" destOrd="0" parTransId="{8734C30C-79B5-474C-93F1-B2211E38D508}" sibTransId="{13D9FB45-889C-4D79-97E1-BEF3BAAC636A}"/>
    <dgm:cxn modelId="{B3705D39-810E-4FCB-80AC-52E193593E4E}" srcId="{F5D40E58-60DF-4E8E-9818-533FC01AC910}" destId="{7669DFA9-E31B-480F-BB2B-812D22B9D621}" srcOrd="0" destOrd="0" parTransId="{C7EAD656-AF8D-4910-8E97-64479679D1D5}" sibTransId="{5BF68FD1-428E-44FB-8003-B81B6DF8EBA0}"/>
    <dgm:cxn modelId="{2B6E5139-E5FC-4CE8-B164-C2FF07D9DDB5}" srcId="{FF40CB8B-B0A9-451D-822D-00250D88554F}" destId="{78751945-B0AF-4D5F-87E0-CF9DBE251BAA}" srcOrd="3" destOrd="0" parTransId="{F60DDA6E-6DBA-4D2A-A357-D25B324FF85F}" sibTransId="{F843ED9C-2A54-4E7A-8B8E-B173D75B2FEE}"/>
    <dgm:cxn modelId="{6F0BC53B-149F-4BB8-BDF8-32A3FC98C066}" srcId="{D9149D24-C76C-410E-A4D8-28F6E29E7D39}" destId="{8F07D74C-0DAA-40D7-97CE-C246943255B5}" srcOrd="0" destOrd="0" parTransId="{E41C3283-DD3F-4F8D-BFCD-7DDE413E0D87}" sibTransId="{B999DDB2-CE6A-4607-ADC7-5616965FAE41}"/>
    <dgm:cxn modelId="{A7D7925D-E391-4029-A3D3-26DB03BFE10B}" srcId="{FF40CB8B-B0A9-451D-822D-00250D88554F}" destId="{BF3386D8-9E3D-413B-8DAB-6DD60DD48F9D}" srcOrd="0" destOrd="0" parTransId="{CA2D88D0-24D1-4C45-BBCC-0DF13C093AC4}" sibTransId="{A3AD35F8-8376-4E45-8896-92BF7A81A421}"/>
    <dgm:cxn modelId="{F8531B42-A634-432D-B1CE-5129B7F2747D}" type="presOf" srcId="{7669DFA9-E31B-480F-BB2B-812D22B9D621}" destId="{E64B4164-FE7A-4B05-9028-FDC4272EC450}" srcOrd="0" destOrd="0" presId="urn:microsoft.com/office/officeart/2005/8/layout/vList5"/>
    <dgm:cxn modelId="{EB3FBB65-2D00-4929-B150-330447490F91}" type="presOf" srcId="{D9149D24-C76C-410E-A4D8-28F6E29E7D39}" destId="{7C3496FB-A0B1-419D-920B-9A2811E4EC12}" srcOrd="0" destOrd="0" presId="urn:microsoft.com/office/officeart/2005/8/layout/vList5"/>
    <dgm:cxn modelId="{67CBD24D-D500-43AC-A881-D44EFF2F6849}" srcId="{BF3386D8-9E3D-413B-8DAB-6DD60DD48F9D}" destId="{4F300A23-4404-4D71-B41D-020FB93337C9}" srcOrd="0" destOrd="0" parTransId="{6F43B1FB-931C-4B9A-ABA7-1702C50C2F60}" sibTransId="{C1CB467D-20B0-4F1F-989C-CA70A294BBB0}"/>
    <dgm:cxn modelId="{A9330E7A-5948-4117-8BCB-A779E18FFA8A}" type="presOf" srcId="{E523D6E6-31DE-497A-AB30-128D066909DB}" destId="{002D735A-FE1D-4275-8255-499E32135723}" srcOrd="0" destOrd="0" presId="urn:microsoft.com/office/officeart/2005/8/layout/vList5"/>
    <dgm:cxn modelId="{0F6E1A91-DCE6-49F8-BE8C-5F3ED38CB4B8}" srcId="{FF40CB8B-B0A9-451D-822D-00250D88554F}" destId="{F5D40E58-60DF-4E8E-9818-533FC01AC910}" srcOrd="4" destOrd="0" parTransId="{80CE5E8E-B251-415B-BD23-07C0032EDE2C}" sibTransId="{60C278F6-337D-470C-869D-7BC5CA663C32}"/>
    <dgm:cxn modelId="{8ECACFA5-98CD-411C-89A0-48B12B0C0B96}" type="presOf" srcId="{78751945-B0AF-4D5F-87E0-CF9DBE251BAA}" destId="{ADF63D0F-D2CB-4897-B1F9-81F54C51671C}" srcOrd="0" destOrd="0" presId="urn:microsoft.com/office/officeart/2005/8/layout/vList5"/>
    <dgm:cxn modelId="{5E7BE7B6-C20B-4F12-999F-6C916BD03C1A}" type="presOf" srcId="{4F300A23-4404-4D71-B41D-020FB93337C9}" destId="{6B592EA5-63EA-4B86-94CA-6CA53EB4019E}" srcOrd="0" destOrd="0" presId="urn:microsoft.com/office/officeart/2005/8/layout/vList5"/>
    <dgm:cxn modelId="{CB5514E1-FEB9-4BF3-A121-922099D31360}" type="presOf" srcId="{BF3386D8-9E3D-413B-8DAB-6DD60DD48F9D}" destId="{785ED1B0-1258-4B20-8BEA-B8ECB07077CF}" srcOrd="0" destOrd="0" presId="urn:microsoft.com/office/officeart/2005/8/layout/vList5"/>
    <dgm:cxn modelId="{9DF5FFED-EDFC-4D78-B54B-FB75D36B4725}" type="presOf" srcId="{02D3DC58-62AA-4854-BE3D-F371F655AB12}" destId="{8BFA4EB0-512A-41B2-9D02-7D50441C0631}" srcOrd="0" destOrd="0" presId="urn:microsoft.com/office/officeart/2005/8/layout/vList5"/>
    <dgm:cxn modelId="{C8582AF5-FF6D-4458-9ED1-38EC3A58B2B6}" type="presOf" srcId="{8F07D74C-0DAA-40D7-97CE-C246943255B5}" destId="{6F0CA0A3-E7B6-40EF-810E-678601C0BFE9}" srcOrd="0" destOrd="0" presId="urn:microsoft.com/office/officeart/2005/8/layout/vList5"/>
    <dgm:cxn modelId="{B2659071-B16E-4F06-BA75-E8328AD5D448}" type="presParOf" srcId="{4FD4A6AF-EBE0-414E-8BEA-81867D6E0E18}" destId="{1B448785-061D-4E48-B3C0-CB629366EAE6}" srcOrd="0" destOrd="0" presId="urn:microsoft.com/office/officeart/2005/8/layout/vList5"/>
    <dgm:cxn modelId="{4D053CA3-06C6-4586-A7B6-BA320CF22249}" type="presParOf" srcId="{1B448785-061D-4E48-B3C0-CB629366EAE6}" destId="{785ED1B0-1258-4B20-8BEA-B8ECB07077CF}" srcOrd="0" destOrd="0" presId="urn:microsoft.com/office/officeart/2005/8/layout/vList5"/>
    <dgm:cxn modelId="{7A7C6B39-4FF1-46A6-A9A8-05A6E27AAA53}" type="presParOf" srcId="{1B448785-061D-4E48-B3C0-CB629366EAE6}" destId="{6B592EA5-63EA-4B86-94CA-6CA53EB4019E}" srcOrd="1" destOrd="0" presId="urn:microsoft.com/office/officeart/2005/8/layout/vList5"/>
    <dgm:cxn modelId="{00221EE2-4331-4021-8304-1E1E68F23F3F}" type="presParOf" srcId="{4FD4A6AF-EBE0-414E-8BEA-81867D6E0E18}" destId="{E21BACAA-D7D1-46C2-A8BB-9480B802DA07}" srcOrd="1" destOrd="0" presId="urn:microsoft.com/office/officeart/2005/8/layout/vList5"/>
    <dgm:cxn modelId="{38C5ACCC-B65F-4ED3-9230-57A2493C13A3}" type="presParOf" srcId="{4FD4A6AF-EBE0-414E-8BEA-81867D6E0E18}" destId="{B947F5BB-249C-495C-A9FD-29D9086E2E62}" srcOrd="2" destOrd="0" presId="urn:microsoft.com/office/officeart/2005/8/layout/vList5"/>
    <dgm:cxn modelId="{7077F1AA-C1F9-46BC-A854-54A8A745A5F9}" type="presParOf" srcId="{B947F5BB-249C-495C-A9FD-29D9086E2E62}" destId="{8BFA4EB0-512A-41B2-9D02-7D50441C0631}" srcOrd="0" destOrd="0" presId="urn:microsoft.com/office/officeart/2005/8/layout/vList5"/>
    <dgm:cxn modelId="{9C2585B2-4BEF-4E20-AA53-BE642264E708}" type="presParOf" srcId="{B947F5BB-249C-495C-A9FD-29D9086E2E62}" destId="{002D735A-FE1D-4275-8255-499E32135723}" srcOrd="1" destOrd="0" presId="urn:microsoft.com/office/officeart/2005/8/layout/vList5"/>
    <dgm:cxn modelId="{EECBFBAE-40E0-44F0-80B0-75C7EA87F3C1}" type="presParOf" srcId="{4FD4A6AF-EBE0-414E-8BEA-81867D6E0E18}" destId="{BF7F4C38-778C-4188-AF62-485D4D09D7E7}" srcOrd="3" destOrd="0" presId="urn:microsoft.com/office/officeart/2005/8/layout/vList5"/>
    <dgm:cxn modelId="{710528F3-272D-47B0-B737-B286D9671109}" type="presParOf" srcId="{4FD4A6AF-EBE0-414E-8BEA-81867D6E0E18}" destId="{3C067F65-6171-45D6-9130-4CDE26F8B515}" srcOrd="4" destOrd="0" presId="urn:microsoft.com/office/officeart/2005/8/layout/vList5"/>
    <dgm:cxn modelId="{B26490A1-D199-41D7-9807-86ABFB64A486}" type="presParOf" srcId="{3C067F65-6171-45D6-9130-4CDE26F8B515}" destId="{7C3496FB-A0B1-419D-920B-9A2811E4EC12}" srcOrd="0" destOrd="0" presId="urn:microsoft.com/office/officeart/2005/8/layout/vList5"/>
    <dgm:cxn modelId="{B3B3B31D-D177-48FB-B319-071A75BCDE01}" type="presParOf" srcId="{3C067F65-6171-45D6-9130-4CDE26F8B515}" destId="{6F0CA0A3-E7B6-40EF-810E-678601C0BFE9}" srcOrd="1" destOrd="0" presId="urn:microsoft.com/office/officeart/2005/8/layout/vList5"/>
    <dgm:cxn modelId="{DD733868-FCF5-41D6-947B-7EB30303DF29}" type="presParOf" srcId="{4FD4A6AF-EBE0-414E-8BEA-81867D6E0E18}" destId="{3C7470A4-5DAF-4996-9587-6D5B61593841}" srcOrd="5" destOrd="0" presId="urn:microsoft.com/office/officeart/2005/8/layout/vList5"/>
    <dgm:cxn modelId="{45BF0804-3D1C-48E8-AD45-AAD28CB24272}" type="presParOf" srcId="{4FD4A6AF-EBE0-414E-8BEA-81867D6E0E18}" destId="{F5C645B2-2E20-43EF-85AD-B9C1214C14CA}" srcOrd="6" destOrd="0" presId="urn:microsoft.com/office/officeart/2005/8/layout/vList5"/>
    <dgm:cxn modelId="{3D5689AD-FE87-4AAB-9964-7F1B78F74FF9}" type="presParOf" srcId="{F5C645B2-2E20-43EF-85AD-B9C1214C14CA}" destId="{ADF63D0F-D2CB-4897-B1F9-81F54C51671C}" srcOrd="0" destOrd="0" presId="urn:microsoft.com/office/officeart/2005/8/layout/vList5"/>
    <dgm:cxn modelId="{12F77317-686B-40E0-8FB6-D6EB0707EF88}" type="presParOf" srcId="{F5C645B2-2E20-43EF-85AD-B9C1214C14CA}" destId="{642454DF-E66C-4D7E-8F0A-F2394FA77563}" srcOrd="1" destOrd="0" presId="urn:microsoft.com/office/officeart/2005/8/layout/vList5"/>
    <dgm:cxn modelId="{1920090C-1DD2-4940-BA4D-5B5146F408B3}" type="presParOf" srcId="{4FD4A6AF-EBE0-414E-8BEA-81867D6E0E18}" destId="{C659455E-39EE-4486-BD66-FBDFB78B1077}" srcOrd="7" destOrd="0" presId="urn:microsoft.com/office/officeart/2005/8/layout/vList5"/>
    <dgm:cxn modelId="{9610BB47-08FA-4256-ACD1-6F34E42411FA}" type="presParOf" srcId="{4FD4A6AF-EBE0-414E-8BEA-81867D6E0E18}" destId="{0205182C-D889-4395-95FA-945E1E5B58FD}" srcOrd="8" destOrd="0" presId="urn:microsoft.com/office/officeart/2005/8/layout/vList5"/>
    <dgm:cxn modelId="{9FD35FF3-234F-4454-B88D-1F0FBC3B50CD}" type="presParOf" srcId="{0205182C-D889-4395-95FA-945E1E5B58FD}" destId="{B429CDC2-A6C9-4B7B-99F3-D8963A4CE601}" srcOrd="0" destOrd="0" presId="urn:microsoft.com/office/officeart/2005/8/layout/vList5"/>
    <dgm:cxn modelId="{24DF6717-34ED-4A88-8FDA-6496FF708523}" type="presParOf" srcId="{0205182C-D889-4395-95FA-945E1E5B58FD}" destId="{E64B4164-FE7A-4B05-9028-FDC4272EC45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10F63E3-5394-454C-97CF-8F17461AAFFF}" type="doc">
      <dgm:prSet loTypeId="urn:microsoft.com/office/officeart/2016/7/layout/VerticalDownArrowProcess" loCatId="process" qsTypeId="urn:microsoft.com/office/officeart/2005/8/quickstyle/simple2" qsCatId="simple" csTypeId="urn:microsoft.com/office/officeart/2005/8/colors/accent1_2" csCatId="accent1"/>
      <dgm:spPr/>
      <dgm:t>
        <a:bodyPr/>
        <a:lstStyle/>
        <a:p>
          <a:endParaRPr lang="en-US"/>
        </a:p>
      </dgm:t>
    </dgm:pt>
    <dgm:pt modelId="{8986021F-3EB0-429B-9714-650D470552AA}">
      <dgm:prSet/>
      <dgm:spPr/>
      <dgm:t>
        <a:bodyPr/>
        <a:lstStyle/>
        <a:p>
          <a:r>
            <a:rPr lang="en-US"/>
            <a:t>Understand</a:t>
          </a:r>
        </a:p>
      </dgm:t>
    </dgm:pt>
    <dgm:pt modelId="{1D3FC651-D09D-4B13-AF11-A700A576005F}" type="parTrans" cxnId="{98F95764-522B-42BD-B1C1-23077FE22D02}">
      <dgm:prSet/>
      <dgm:spPr/>
      <dgm:t>
        <a:bodyPr/>
        <a:lstStyle/>
        <a:p>
          <a:endParaRPr lang="en-US"/>
        </a:p>
      </dgm:t>
    </dgm:pt>
    <dgm:pt modelId="{60C4922B-04CF-4367-B36F-F2A7E694391D}" type="sibTrans" cxnId="{98F95764-522B-42BD-B1C1-23077FE22D02}">
      <dgm:prSet/>
      <dgm:spPr/>
      <dgm:t>
        <a:bodyPr/>
        <a:lstStyle/>
        <a:p>
          <a:endParaRPr lang="en-US"/>
        </a:p>
      </dgm:t>
    </dgm:pt>
    <dgm:pt modelId="{EAE6B10B-A8DF-4F79-A931-360A4105E035}">
      <dgm:prSet/>
      <dgm:spPr/>
      <dgm:t>
        <a:bodyPr/>
        <a:lstStyle/>
        <a:p>
          <a:r>
            <a:rPr lang="en-US"/>
            <a:t>Understand the role of designing and the development of programming solutions to solve different computational problems.</a:t>
          </a:r>
        </a:p>
      </dgm:t>
    </dgm:pt>
    <dgm:pt modelId="{5E5C4C4D-0AB3-4204-B3EF-32797604063F}" type="parTrans" cxnId="{5C1EDC41-1F99-4F88-A735-9AA7A641AD96}">
      <dgm:prSet/>
      <dgm:spPr/>
      <dgm:t>
        <a:bodyPr/>
        <a:lstStyle/>
        <a:p>
          <a:endParaRPr lang="en-US"/>
        </a:p>
      </dgm:t>
    </dgm:pt>
    <dgm:pt modelId="{D28A56C3-1E04-4922-A56C-33AFD5C32EB4}" type="sibTrans" cxnId="{5C1EDC41-1F99-4F88-A735-9AA7A641AD96}">
      <dgm:prSet/>
      <dgm:spPr/>
      <dgm:t>
        <a:bodyPr/>
        <a:lstStyle/>
        <a:p>
          <a:endParaRPr lang="en-US"/>
        </a:p>
      </dgm:t>
    </dgm:pt>
    <dgm:pt modelId="{461538E3-2A13-494A-83C0-DE6B7D041EE2}">
      <dgm:prSet/>
      <dgm:spPr/>
      <dgm:t>
        <a:bodyPr/>
        <a:lstStyle/>
        <a:p>
          <a:r>
            <a:rPr lang="en-US"/>
            <a:t>Define</a:t>
          </a:r>
        </a:p>
      </dgm:t>
    </dgm:pt>
    <dgm:pt modelId="{FB14FC9E-1FC7-4368-ADB4-8F9BAC8E4302}" type="parTrans" cxnId="{13DFD47B-0793-48BE-A01C-9BD0380989EA}">
      <dgm:prSet/>
      <dgm:spPr/>
      <dgm:t>
        <a:bodyPr/>
        <a:lstStyle/>
        <a:p>
          <a:endParaRPr lang="en-US"/>
        </a:p>
      </dgm:t>
    </dgm:pt>
    <dgm:pt modelId="{06E590CE-8A2E-4404-B792-4F25B8AAF838}" type="sibTrans" cxnId="{13DFD47B-0793-48BE-A01C-9BD0380989EA}">
      <dgm:prSet/>
      <dgm:spPr/>
      <dgm:t>
        <a:bodyPr/>
        <a:lstStyle/>
        <a:p>
          <a:endParaRPr lang="en-US"/>
        </a:p>
      </dgm:t>
    </dgm:pt>
    <dgm:pt modelId="{C5574930-6E38-46A3-85FD-D3FF7A14D116}">
      <dgm:prSet/>
      <dgm:spPr/>
      <dgm:t>
        <a:bodyPr/>
        <a:lstStyle/>
        <a:p>
          <a:r>
            <a:rPr lang="en-US"/>
            <a:t>Define aspects of Object-Oriented programming language.</a:t>
          </a:r>
        </a:p>
      </dgm:t>
    </dgm:pt>
    <dgm:pt modelId="{C350AA1C-F51B-4B3F-8CD4-E707DD347D50}" type="parTrans" cxnId="{2E6F7483-D9B1-4D92-8ECA-ADC5262CD774}">
      <dgm:prSet/>
      <dgm:spPr/>
      <dgm:t>
        <a:bodyPr/>
        <a:lstStyle/>
        <a:p>
          <a:endParaRPr lang="en-US"/>
        </a:p>
      </dgm:t>
    </dgm:pt>
    <dgm:pt modelId="{742F5925-FB81-4354-A159-3F94BCA87B82}" type="sibTrans" cxnId="{2E6F7483-D9B1-4D92-8ECA-ADC5262CD774}">
      <dgm:prSet/>
      <dgm:spPr/>
      <dgm:t>
        <a:bodyPr/>
        <a:lstStyle/>
        <a:p>
          <a:endParaRPr lang="en-US"/>
        </a:p>
      </dgm:t>
    </dgm:pt>
    <dgm:pt modelId="{1D3B9272-C030-45DF-B812-FD6A99FE244F}">
      <dgm:prSet/>
      <dgm:spPr/>
      <dgm:t>
        <a:bodyPr/>
        <a:lstStyle/>
        <a:p>
          <a:r>
            <a:rPr lang="en-US"/>
            <a:t>Develop</a:t>
          </a:r>
        </a:p>
      </dgm:t>
    </dgm:pt>
    <dgm:pt modelId="{11A71FBE-B1D2-4CFC-9A90-AC24C9EFF062}" type="parTrans" cxnId="{297424F2-67B6-4766-920F-736396B9F4A7}">
      <dgm:prSet/>
      <dgm:spPr/>
      <dgm:t>
        <a:bodyPr/>
        <a:lstStyle/>
        <a:p>
          <a:endParaRPr lang="en-US"/>
        </a:p>
      </dgm:t>
    </dgm:pt>
    <dgm:pt modelId="{EA334B0E-27E4-4EB3-8EF4-2CAC9D8E5482}" type="sibTrans" cxnId="{297424F2-67B6-4766-920F-736396B9F4A7}">
      <dgm:prSet/>
      <dgm:spPr/>
      <dgm:t>
        <a:bodyPr/>
        <a:lstStyle/>
        <a:p>
          <a:endParaRPr lang="en-US"/>
        </a:p>
      </dgm:t>
    </dgm:pt>
    <dgm:pt modelId="{3F708E09-659B-4465-B94D-B8A68C6BA4D0}">
      <dgm:prSet/>
      <dgm:spPr/>
      <dgm:t>
        <a:bodyPr/>
        <a:lstStyle/>
        <a:p>
          <a:r>
            <a:rPr lang="en-US"/>
            <a:t>Develop programs and demonstrate programming skills in Object-oriented Programming.</a:t>
          </a:r>
        </a:p>
      </dgm:t>
    </dgm:pt>
    <dgm:pt modelId="{6C928391-9845-41A5-A87C-40CE53983561}" type="parTrans" cxnId="{63E0B1A4-B721-4ED0-B41B-265E6EB1122A}">
      <dgm:prSet/>
      <dgm:spPr/>
      <dgm:t>
        <a:bodyPr/>
        <a:lstStyle/>
        <a:p>
          <a:endParaRPr lang="en-US"/>
        </a:p>
      </dgm:t>
    </dgm:pt>
    <dgm:pt modelId="{B1F2225B-4010-4AD8-A164-F520312DECAD}" type="sibTrans" cxnId="{63E0B1A4-B721-4ED0-B41B-265E6EB1122A}">
      <dgm:prSet/>
      <dgm:spPr/>
      <dgm:t>
        <a:bodyPr/>
        <a:lstStyle/>
        <a:p>
          <a:endParaRPr lang="en-US"/>
        </a:p>
      </dgm:t>
    </dgm:pt>
    <dgm:pt modelId="{2A3E834A-52CC-46A6-8103-F7F06EE10BE3}">
      <dgm:prSet/>
      <dgm:spPr/>
      <dgm:t>
        <a:bodyPr/>
        <a:lstStyle/>
        <a:p>
          <a:r>
            <a:rPr lang="en-US"/>
            <a:t>Make</a:t>
          </a:r>
        </a:p>
      </dgm:t>
    </dgm:pt>
    <dgm:pt modelId="{2EC62C39-9F33-4EA1-A987-459B82D87D67}" type="parTrans" cxnId="{1E3F394D-EDA9-429E-8F7C-ED0013BC0519}">
      <dgm:prSet/>
      <dgm:spPr/>
      <dgm:t>
        <a:bodyPr/>
        <a:lstStyle/>
        <a:p>
          <a:endParaRPr lang="en-US"/>
        </a:p>
      </dgm:t>
    </dgm:pt>
    <dgm:pt modelId="{A150E40A-CF7D-4072-9595-0F86D3CAE575}" type="sibTrans" cxnId="{1E3F394D-EDA9-429E-8F7C-ED0013BC0519}">
      <dgm:prSet/>
      <dgm:spPr/>
      <dgm:t>
        <a:bodyPr/>
        <a:lstStyle/>
        <a:p>
          <a:endParaRPr lang="en-US"/>
        </a:p>
      </dgm:t>
    </dgm:pt>
    <dgm:pt modelId="{6F8BB700-F7CB-4566-BE91-98BA59E3029C}">
      <dgm:prSet/>
      <dgm:spPr/>
      <dgm:t>
        <a:bodyPr/>
        <a:lstStyle/>
        <a:p>
          <a:r>
            <a:rPr lang="en-US"/>
            <a:t>Make good use of compilers, debuggers, and related tools.</a:t>
          </a:r>
        </a:p>
      </dgm:t>
    </dgm:pt>
    <dgm:pt modelId="{4FE72D2C-676D-46BB-95B4-85769D8A9DE7}" type="parTrans" cxnId="{E4B55578-0444-41E7-9D63-5ABA6C3662FE}">
      <dgm:prSet/>
      <dgm:spPr/>
      <dgm:t>
        <a:bodyPr/>
        <a:lstStyle/>
        <a:p>
          <a:endParaRPr lang="en-US"/>
        </a:p>
      </dgm:t>
    </dgm:pt>
    <dgm:pt modelId="{7750873C-252D-446C-B189-6527D9489B14}" type="sibTrans" cxnId="{E4B55578-0444-41E7-9D63-5ABA6C3662FE}">
      <dgm:prSet/>
      <dgm:spPr/>
      <dgm:t>
        <a:bodyPr/>
        <a:lstStyle/>
        <a:p>
          <a:endParaRPr lang="en-US"/>
        </a:p>
      </dgm:t>
    </dgm:pt>
    <dgm:pt modelId="{419EFE92-050E-478C-87FE-1829B571D0D5}">
      <dgm:prSet/>
      <dgm:spPr/>
      <dgm:t>
        <a:bodyPr/>
        <a:lstStyle/>
        <a:p>
          <a:r>
            <a:rPr lang="en-US"/>
            <a:t>Develop</a:t>
          </a:r>
        </a:p>
      </dgm:t>
    </dgm:pt>
    <dgm:pt modelId="{23052BD4-D91F-4139-AE8C-F1C21CFCA2FC}" type="parTrans" cxnId="{0700FCF0-0F3A-454C-AD48-41CB191EC5AE}">
      <dgm:prSet/>
      <dgm:spPr/>
      <dgm:t>
        <a:bodyPr/>
        <a:lstStyle/>
        <a:p>
          <a:endParaRPr lang="en-US"/>
        </a:p>
      </dgm:t>
    </dgm:pt>
    <dgm:pt modelId="{D0CE98E3-74D9-4702-B75B-3FAFC9352B51}" type="sibTrans" cxnId="{0700FCF0-0F3A-454C-AD48-41CB191EC5AE}">
      <dgm:prSet/>
      <dgm:spPr/>
      <dgm:t>
        <a:bodyPr/>
        <a:lstStyle/>
        <a:p>
          <a:endParaRPr lang="en-US"/>
        </a:p>
      </dgm:t>
    </dgm:pt>
    <dgm:pt modelId="{D9163B4B-D15B-4B8B-9EF3-F2E443C38C33}">
      <dgm:prSet/>
      <dgm:spPr/>
      <dgm:t>
        <a:bodyPr/>
        <a:lstStyle/>
        <a:p>
          <a:r>
            <a:rPr lang="en-US"/>
            <a:t>Develop the pre-requisite programing skills for Data Structure &amp; Algorithm courses.</a:t>
          </a:r>
        </a:p>
      </dgm:t>
    </dgm:pt>
    <dgm:pt modelId="{36717DEB-40B3-444E-A45D-A520CE8FE549}" type="parTrans" cxnId="{B861356C-F372-47A9-9675-91359F138AE4}">
      <dgm:prSet/>
      <dgm:spPr/>
      <dgm:t>
        <a:bodyPr/>
        <a:lstStyle/>
        <a:p>
          <a:endParaRPr lang="en-US"/>
        </a:p>
      </dgm:t>
    </dgm:pt>
    <dgm:pt modelId="{F1B01F68-A86D-4C4B-94DE-EFB437FB4888}" type="sibTrans" cxnId="{B861356C-F372-47A9-9675-91359F138AE4}">
      <dgm:prSet/>
      <dgm:spPr/>
      <dgm:t>
        <a:bodyPr/>
        <a:lstStyle/>
        <a:p>
          <a:endParaRPr lang="en-US"/>
        </a:p>
      </dgm:t>
    </dgm:pt>
    <dgm:pt modelId="{EDA496E6-D8FC-4359-82E9-96B4C00523F4}">
      <dgm:prSet/>
      <dgm:spPr/>
      <dgm:t>
        <a:bodyPr/>
        <a:lstStyle/>
        <a:p>
          <a:r>
            <a:rPr lang="en-US"/>
            <a:t>Apply</a:t>
          </a:r>
        </a:p>
      </dgm:t>
    </dgm:pt>
    <dgm:pt modelId="{F0292210-F3F2-4E39-B8EB-CF1A8945DC63}" type="parTrans" cxnId="{45B1B6CF-F6E5-4F13-A044-16F64F8A50E4}">
      <dgm:prSet/>
      <dgm:spPr/>
      <dgm:t>
        <a:bodyPr/>
        <a:lstStyle/>
        <a:p>
          <a:endParaRPr lang="en-US"/>
        </a:p>
      </dgm:t>
    </dgm:pt>
    <dgm:pt modelId="{02C00063-0C4C-4924-9EB7-C47F0E3A4BF4}" type="sibTrans" cxnId="{45B1B6CF-F6E5-4F13-A044-16F64F8A50E4}">
      <dgm:prSet/>
      <dgm:spPr/>
      <dgm:t>
        <a:bodyPr/>
        <a:lstStyle/>
        <a:p>
          <a:endParaRPr lang="en-US"/>
        </a:p>
      </dgm:t>
    </dgm:pt>
    <dgm:pt modelId="{A5AD6CB2-9B89-4557-AFC2-A81323E13B07}">
      <dgm:prSet/>
      <dgm:spPr/>
      <dgm:t>
        <a:bodyPr/>
        <a:lstStyle/>
        <a:p>
          <a:r>
            <a:rPr lang="en-US"/>
            <a:t>Apply gained knowledge and Skills to the IT industry.</a:t>
          </a:r>
        </a:p>
      </dgm:t>
    </dgm:pt>
    <dgm:pt modelId="{859F6316-F891-4FA8-B74C-15EFECB976B9}" type="parTrans" cxnId="{22C90CB2-334A-48F0-85F0-990FAC4CB0A0}">
      <dgm:prSet/>
      <dgm:spPr/>
      <dgm:t>
        <a:bodyPr/>
        <a:lstStyle/>
        <a:p>
          <a:endParaRPr lang="en-US"/>
        </a:p>
      </dgm:t>
    </dgm:pt>
    <dgm:pt modelId="{0345369C-FC9E-42AB-ABE8-23E5D8A293D8}" type="sibTrans" cxnId="{22C90CB2-334A-48F0-85F0-990FAC4CB0A0}">
      <dgm:prSet/>
      <dgm:spPr/>
      <dgm:t>
        <a:bodyPr/>
        <a:lstStyle/>
        <a:p>
          <a:endParaRPr lang="en-US"/>
        </a:p>
      </dgm:t>
    </dgm:pt>
    <dgm:pt modelId="{6B601979-2A2F-48DD-8F62-D76A159A4E6D}" type="pres">
      <dgm:prSet presAssocID="{110F63E3-5394-454C-97CF-8F17461AAFFF}" presName="Name0" presStyleCnt="0">
        <dgm:presLayoutVars>
          <dgm:dir/>
          <dgm:animLvl val="lvl"/>
          <dgm:resizeHandles val="exact"/>
        </dgm:presLayoutVars>
      </dgm:prSet>
      <dgm:spPr/>
    </dgm:pt>
    <dgm:pt modelId="{0DFE87E2-C512-46D9-B8F3-A9453BC78536}" type="pres">
      <dgm:prSet presAssocID="{EDA496E6-D8FC-4359-82E9-96B4C00523F4}" presName="boxAndChildren" presStyleCnt="0"/>
      <dgm:spPr/>
    </dgm:pt>
    <dgm:pt modelId="{57543311-25CB-4EBD-8352-EE47657AC42D}" type="pres">
      <dgm:prSet presAssocID="{EDA496E6-D8FC-4359-82E9-96B4C00523F4}" presName="parentTextBox" presStyleLbl="alignNode1" presStyleIdx="0" presStyleCnt="6"/>
      <dgm:spPr/>
    </dgm:pt>
    <dgm:pt modelId="{4F1E1001-4C91-4821-81BA-F42400D5C2E0}" type="pres">
      <dgm:prSet presAssocID="{EDA496E6-D8FC-4359-82E9-96B4C00523F4}" presName="descendantBox" presStyleLbl="bgAccFollowNode1" presStyleIdx="0" presStyleCnt="6"/>
      <dgm:spPr/>
    </dgm:pt>
    <dgm:pt modelId="{B751EF35-17F7-4A2A-8FBF-B77EE8922476}" type="pres">
      <dgm:prSet presAssocID="{D0CE98E3-74D9-4702-B75B-3FAFC9352B51}" presName="sp" presStyleCnt="0"/>
      <dgm:spPr/>
    </dgm:pt>
    <dgm:pt modelId="{B483716B-F5CC-4C82-8262-A6FBDA153299}" type="pres">
      <dgm:prSet presAssocID="{419EFE92-050E-478C-87FE-1829B571D0D5}" presName="arrowAndChildren" presStyleCnt="0"/>
      <dgm:spPr/>
    </dgm:pt>
    <dgm:pt modelId="{13AF23C8-8363-4FFF-A264-F17D09FB826E}" type="pres">
      <dgm:prSet presAssocID="{419EFE92-050E-478C-87FE-1829B571D0D5}" presName="parentTextArrow" presStyleLbl="node1" presStyleIdx="0" presStyleCnt="0"/>
      <dgm:spPr/>
    </dgm:pt>
    <dgm:pt modelId="{D4595C9A-642F-41E0-B66D-4FABC4EEFEC3}" type="pres">
      <dgm:prSet presAssocID="{419EFE92-050E-478C-87FE-1829B571D0D5}" presName="arrow" presStyleLbl="alignNode1" presStyleIdx="1" presStyleCnt="6"/>
      <dgm:spPr/>
    </dgm:pt>
    <dgm:pt modelId="{7D94EEC2-C1B4-456F-9ED3-83E8F78969D9}" type="pres">
      <dgm:prSet presAssocID="{419EFE92-050E-478C-87FE-1829B571D0D5}" presName="descendantArrow" presStyleLbl="bgAccFollowNode1" presStyleIdx="1" presStyleCnt="6"/>
      <dgm:spPr/>
    </dgm:pt>
    <dgm:pt modelId="{2CA44BDD-F977-4851-B9B5-5F5478E227B2}" type="pres">
      <dgm:prSet presAssocID="{A150E40A-CF7D-4072-9595-0F86D3CAE575}" presName="sp" presStyleCnt="0"/>
      <dgm:spPr/>
    </dgm:pt>
    <dgm:pt modelId="{C76BE73A-B7FB-4A62-B398-955C5D37E17B}" type="pres">
      <dgm:prSet presAssocID="{2A3E834A-52CC-46A6-8103-F7F06EE10BE3}" presName="arrowAndChildren" presStyleCnt="0"/>
      <dgm:spPr/>
    </dgm:pt>
    <dgm:pt modelId="{C53CD9DD-5F8B-46BD-A854-58F34EE6438B}" type="pres">
      <dgm:prSet presAssocID="{2A3E834A-52CC-46A6-8103-F7F06EE10BE3}" presName="parentTextArrow" presStyleLbl="node1" presStyleIdx="0" presStyleCnt="0"/>
      <dgm:spPr/>
    </dgm:pt>
    <dgm:pt modelId="{30872C5A-3AA3-48B1-965E-3A91DE6D8948}" type="pres">
      <dgm:prSet presAssocID="{2A3E834A-52CC-46A6-8103-F7F06EE10BE3}" presName="arrow" presStyleLbl="alignNode1" presStyleIdx="2" presStyleCnt="6"/>
      <dgm:spPr/>
    </dgm:pt>
    <dgm:pt modelId="{12D35D8C-57DB-4333-9FBD-6A4F02FED346}" type="pres">
      <dgm:prSet presAssocID="{2A3E834A-52CC-46A6-8103-F7F06EE10BE3}" presName="descendantArrow" presStyleLbl="bgAccFollowNode1" presStyleIdx="2" presStyleCnt="6"/>
      <dgm:spPr/>
    </dgm:pt>
    <dgm:pt modelId="{D5EB63B2-0D29-40D1-AEE7-9905758C9379}" type="pres">
      <dgm:prSet presAssocID="{EA334B0E-27E4-4EB3-8EF4-2CAC9D8E5482}" presName="sp" presStyleCnt="0"/>
      <dgm:spPr/>
    </dgm:pt>
    <dgm:pt modelId="{C731307C-2EEA-472B-9040-9F7186D912EE}" type="pres">
      <dgm:prSet presAssocID="{1D3B9272-C030-45DF-B812-FD6A99FE244F}" presName="arrowAndChildren" presStyleCnt="0"/>
      <dgm:spPr/>
    </dgm:pt>
    <dgm:pt modelId="{DDD014D3-B8DF-49A9-A159-563386FD6EE4}" type="pres">
      <dgm:prSet presAssocID="{1D3B9272-C030-45DF-B812-FD6A99FE244F}" presName="parentTextArrow" presStyleLbl="node1" presStyleIdx="0" presStyleCnt="0"/>
      <dgm:spPr/>
    </dgm:pt>
    <dgm:pt modelId="{42D1656E-DADA-4697-8908-AF0A36D2432E}" type="pres">
      <dgm:prSet presAssocID="{1D3B9272-C030-45DF-B812-FD6A99FE244F}" presName="arrow" presStyleLbl="alignNode1" presStyleIdx="3" presStyleCnt="6"/>
      <dgm:spPr/>
    </dgm:pt>
    <dgm:pt modelId="{0C652B8B-0161-4068-903D-85023742FD43}" type="pres">
      <dgm:prSet presAssocID="{1D3B9272-C030-45DF-B812-FD6A99FE244F}" presName="descendantArrow" presStyleLbl="bgAccFollowNode1" presStyleIdx="3" presStyleCnt="6"/>
      <dgm:spPr/>
    </dgm:pt>
    <dgm:pt modelId="{8BB15CF8-B785-4043-996F-9B3105A283A1}" type="pres">
      <dgm:prSet presAssocID="{06E590CE-8A2E-4404-B792-4F25B8AAF838}" presName="sp" presStyleCnt="0"/>
      <dgm:spPr/>
    </dgm:pt>
    <dgm:pt modelId="{D6A3CC27-1EA7-476E-8F93-817F7B757E27}" type="pres">
      <dgm:prSet presAssocID="{461538E3-2A13-494A-83C0-DE6B7D041EE2}" presName="arrowAndChildren" presStyleCnt="0"/>
      <dgm:spPr/>
    </dgm:pt>
    <dgm:pt modelId="{C8884E90-0293-4F59-9638-39AA85DCE347}" type="pres">
      <dgm:prSet presAssocID="{461538E3-2A13-494A-83C0-DE6B7D041EE2}" presName="parentTextArrow" presStyleLbl="node1" presStyleIdx="0" presStyleCnt="0"/>
      <dgm:spPr/>
    </dgm:pt>
    <dgm:pt modelId="{6927DDD6-75AD-4ED5-8A4C-02436F292B93}" type="pres">
      <dgm:prSet presAssocID="{461538E3-2A13-494A-83C0-DE6B7D041EE2}" presName="arrow" presStyleLbl="alignNode1" presStyleIdx="4" presStyleCnt="6"/>
      <dgm:spPr/>
    </dgm:pt>
    <dgm:pt modelId="{263A95A7-A8A7-4A16-8580-7A8221551810}" type="pres">
      <dgm:prSet presAssocID="{461538E3-2A13-494A-83C0-DE6B7D041EE2}" presName="descendantArrow" presStyleLbl="bgAccFollowNode1" presStyleIdx="4" presStyleCnt="6"/>
      <dgm:spPr/>
    </dgm:pt>
    <dgm:pt modelId="{51ED945E-6F9F-4979-98F3-CC43D18EA7A8}" type="pres">
      <dgm:prSet presAssocID="{60C4922B-04CF-4367-B36F-F2A7E694391D}" presName="sp" presStyleCnt="0"/>
      <dgm:spPr/>
    </dgm:pt>
    <dgm:pt modelId="{4E5CF777-8E4F-48DD-9E2C-EA692A5B6A35}" type="pres">
      <dgm:prSet presAssocID="{8986021F-3EB0-429B-9714-650D470552AA}" presName="arrowAndChildren" presStyleCnt="0"/>
      <dgm:spPr/>
    </dgm:pt>
    <dgm:pt modelId="{E867FD7F-BF32-4A64-B1C0-49AE39381EEA}" type="pres">
      <dgm:prSet presAssocID="{8986021F-3EB0-429B-9714-650D470552AA}" presName="parentTextArrow" presStyleLbl="node1" presStyleIdx="0" presStyleCnt="0"/>
      <dgm:spPr/>
    </dgm:pt>
    <dgm:pt modelId="{203E20D5-34AA-4DCC-8EE2-5E56764B3DDE}" type="pres">
      <dgm:prSet presAssocID="{8986021F-3EB0-429B-9714-650D470552AA}" presName="arrow" presStyleLbl="alignNode1" presStyleIdx="5" presStyleCnt="6"/>
      <dgm:spPr/>
    </dgm:pt>
    <dgm:pt modelId="{CD599748-B655-4E22-8AAB-7B5B0E3A3A25}" type="pres">
      <dgm:prSet presAssocID="{8986021F-3EB0-429B-9714-650D470552AA}" presName="descendantArrow" presStyleLbl="bgAccFollowNode1" presStyleIdx="5" presStyleCnt="6"/>
      <dgm:spPr/>
    </dgm:pt>
  </dgm:ptLst>
  <dgm:cxnLst>
    <dgm:cxn modelId="{059A5701-AFA5-4421-A2FE-EF72BDBB2CBE}" type="presOf" srcId="{419EFE92-050E-478C-87FE-1829B571D0D5}" destId="{D4595C9A-642F-41E0-B66D-4FABC4EEFEC3}" srcOrd="1" destOrd="0" presId="urn:microsoft.com/office/officeart/2016/7/layout/VerticalDownArrowProcess"/>
    <dgm:cxn modelId="{E858570A-65EA-46D4-9FD8-B9AEF9CFA1E2}" type="presOf" srcId="{2A3E834A-52CC-46A6-8103-F7F06EE10BE3}" destId="{C53CD9DD-5F8B-46BD-A854-58F34EE6438B}" srcOrd="0" destOrd="0" presId="urn:microsoft.com/office/officeart/2016/7/layout/VerticalDownArrowProcess"/>
    <dgm:cxn modelId="{EEB71A10-31C5-4FE6-A891-996A9EE0B153}" type="presOf" srcId="{461538E3-2A13-494A-83C0-DE6B7D041EE2}" destId="{6927DDD6-75AD-4ED5-8A4C-02436F292B93}" srcOrd="1" destOrd="0" presId="urn:microsoft.com/office/officeart/2016/7/layout/VerticalDownArrowProcess"/>
    <dgm:cxn modelId="{F909C81F-0C34-48E9-9414-98A509F7126F}" type="presOf" srcId="{110F63E3-5394-454C-97CF-8F17461AAFFF}" destId="{6B601979-2A2F-48DD-8F62-D76A159A4E6D}" srcOrd="0" destOrd="0" presId="urn:microsoft.com/office/officeart/2016/7/layout/VerticalDownArrowProcess"/>
    <dgm:cxn modelId="{43D8E327-F9BB-4C97-9B5D-539145134632}" type="presOf" srcId="{EDA496E6-D8FC-4359-82E9-96B4C00523F4}" destId="{57543311-25CB-4EBD-8352-EE47657AC42D}" srcOrd="0" destOrd="0" presId="urn:microsoft.com/office/officeart/2016/7/layout/VerticalDownArrowProcess"/>
    <dgm:cxn modelId="{E4F75E2A-C1BE-46A7-B177-5DADCF757634}" type="presOf" srcId="{A5AD6CB2-9B89-4557-AFC2-A81323E13B07}" destId="{4F1E1001-4C91-4821-81BA-F42400D5C2E0}" srcOrd="0" destOrd="0" presId="urn:microsoft.com/office/officeart/2016/7/layout/VerticalDownArrowProcess"/>
    <dgm:cxn modelId="{5C1EDC41-1F99-4F88-A735-9AA7A641AD96}" srcId="{8986021F-3EB0-429B-9714-650D470552AA}" destId="{EAE6B10B-A8DF-4F79-A931-360A4105E035}" srcOrd="0" destOrd="0" parTransId="{5E5C4C4D-0AB3-4204-B3EF-32797604063F}" sibTransId="{D28A56C3-1E04-4922-A56C-33AFD5C32EB4}"/>
    <dgm:cxn modelId="{98F95764-522B-42BD-B1C1-23077FE22D02}" srcId="{110F63E3-5394-454C-97CF-8F17461AAFFF}" destId="{8986021F-3EB0-429B-9714-650D470552AA}" srcOrd="0" destOrd="0" parTransId="{1D3FC651-D09D-4B13-AF11-A700A576005F}" sibTransId="{60C4922B-04CF-4367-B36F-F2A7E694391D}"/>
    <dgm:cxn modelId="{B861356C-F372-47A9-9675-91359F138AE4}" srcId="{419EFE92-050E-478C-87FE-1829B571D0D5}" destId="{D9163B4B-D15B-4B8B-9EF3-F2E443C38C33}" srcOrd="0" destOrd="0" parTransId="{36717DEB-40B3-444E-A45D-A520CE8FE549}" sibTransId="{F1B01F68-A86D-4C4B-94DE-EFB437FB4888}"/>
    <dgm:cxn modelId="{1E3F394D-EDA9-429E-8F7C-ED0013BC0519}" srcId="{110F63E3-5394-454C-97CF-8F17461AAFFF}" destId="{2A3E834A-52CC-46A6-8103-F7F06EE10BE3}" srcOrd="3" destOrd="0" parTransId="{2EC62C39-9F33-4EA1-A987-459B82D87D67}" sibTransId="{A150E40A-CF7D-4072-9595-0F86D3CAE575}"/>
    <dgm:cxn modelId="{F4C19E72-A35D-4331-A31D-88B36E4DE224}" type="presOf" srcId="{6F8BB700-F7CB-4566-BE91-98BA59E3029C}" destId="{12D35D8C-57DB-4333-9FBD-6A4F02FED346}" srcOrd="0" destOrd="0" presId="urn:microsoft.com/office/officeart/2016/7/layout/VerticalDownArrowProcess"/>
    <dgm:cxn modelId="{56D0CB54-BAF0-469F-B59B-08D838D008F3}" type="presOf" srcId="{2A3E834A-52CC-46A6-8103-F7F06EE10BE3}" destId="{30872C5A-3AA3-48B1-965E-3A91DE6D8948}" srcOrd="1" destOrd="0" presId="urn:microsoft.com/office/officeart/2016/7/layout/VerticalDownArrowProcess"/>
    <dgm:cxn modelId="{E4B55578-0444-41E7-9D63-5ABA6C3662FE}" srcId="{2A3E834A-52CC-46A6-8103-F7F06EE10BE3}" destId="{6F8BB700-F7CB-4566-BE91-98BA59E3029C}" srcOrd="0" destOrd="0" parTransId="{4FE72D2C-676D-46BB-95B4-85769D8A9DE7}" sibTransId="{7750873C-252D-446C-B189-6527D9489B14}"/>
    <dgm:cxn modelId="{3EC7F758-D9A5-43C4-BC32-C4BBCFEB0F99}" type="presOf" srcId="{D9163B4B-D15B-4B8B-9EF3-F2E443C38C33}" destId="{7D94EEC2-C1B4-456F-9ED3-83E8F78969D9}" srcOrd="0" destOrd="0" presId="urn:microsoft.com/office/officeart/2016/7/layout/VerticalDownArrowProcess"/>
    <dgm:cxn modelId="{C210907A-ECF2-4BA2-9005-7090A82588E5}" type="presOf" srcId="{419EFE92-050E-478C-87FE-1829B571D0D5}" destId="{13AF23C8-8363-4FFF-A264-F17D09FB826E}" srcOrd="0" destOrd="0" presId="urn:microsoft.com/office/officeart/2016/7/layout/VerticalDownArrowProcess"/>
    <dgm:cxn modelId="{13DFD47B-0793-48BE-A01C-9BD0380989EA}" srcId="{110F63E3-5394-454C-97CF-8F17461AAFFF}" destId="{461538E3-2A13-494A-83C0-DE6B7D041EE2}" srcOrd="1" destOrd="0" parTransId="{FB14FC9E-1FC7-4368-ADB4-8F9BAC8E4302}" sibTransId="{06E590CE-8A2E-4404-B792-4F25B8AAF838}"/>
    <dgm:cxn modelId="{2E6F7483-D9B1-4D92-8ECA-ADC5262CD774}" srcId="{461538E3-2A13-494A-83C0-DE6B7D041EE2}" destId="{C5574930-6E38-46A3-85FD-D3FF7A14D116}" srcOrd="0" destOrd="0" parTransId="{C350AA1C-F51B-4B3F-8CD4-E707DD347D50}" sibTransId="{742F5925-FB81-4354-A159-3F94BCA87B82}"/>
    <dgm:cxn modelId="{E28EF897-1916-4376-B853-5C96F2450C0F}" type="presOf" srcId="{461538E3-2A13-494A-83C0-DE6B7D041EE2}" destId="{C8884E90-0293-4F59-9638-39AA85DCE347}" srcOrd="0" destOrd="0" presId="urn:microsoft.com/office/officeart/2016/7/layout/VerticalDownArrowProcess"/>
    <dgm:cxn modelId="{63E0B1A4-B721-4ED0-B41B-265E6EB1122A}" srcId="{1D3B9272-C030-45DF-B812-FD6A99FE244F}" destId="{3F708E09-659B-4465-B94D-B8A68C6BA4D0}" srcOrd="0" destOrd="0" parTransId="{6C928391-9845-41A5-A87C-40CE53983561}" sibTransId="{B1F2225B-4010-4AD8-A164-F520312DECAD}"/>
    <dgm:cxn modelId="{CD93E4AD-6F39-4662-8FDD-4857F2562AE8}" type="presOf" srcId="{8986021F-3EB0-429B-9714-650D470552AA}" destId="{E867FD7F-BF32-4A64-B1C0-49AE39381EEA}" srcOrd="0" destOrd="0" presId="urn:microsoft.com/office/officeart/2016/7/layout/VerticalDownArrowProcess"/>
    <dgm:cxn modelId="{ADA4EDB0-AB3D-4F95-B6C3-903F3DB5B91A}" type="presOf" srcId="{8986021F-3EB0-429B-9714-650D470552AA}" destId="{203E20D5-34AA-4DCC-8EE2-5E56764B3DDE}" srcOrd="1" destOrd="0" presId="urn:microsoft.com/office/officeart/2016/7/layout/VerticalDownArrowProcess"/>
    <dgm:cxn modelId="{22C90CB2-334A-48F0-85F0-990FAC4CB0A0}" srcId="{EDA496E6-D8FC-4359-82E9-96B4C00523F4}" destId="{A5AD6CB2-9B89-4557-AFC2-A81323E13B07}" srcOrd="0" destOrd="0" parTransId="{859F6316-F891-4FA8-B74C-15EFECB976B9}" sibTransId="{0345369C-FC9E-42AB-ABE8-23E5D8A293D8}"/>
    <dgm:cxn modelId="{115AB6BB-9ACA-4F30-8829-4CD8E71A3C14}" type="presOf" srcId="{3F708E09-659B-4465-B94D-B8A68C6BA4D0}" destId="{0C652B8B-0161-4068-903D-85023742FD43}" srcOrd="0" destOrd="0" presId="urn:microsoft.com/office/officeart/2016/7/layout/VerticalDownArrowProcess"/>
    <dgm:cxn modelId="{45B1B6CF-F6E5-4F13-A044-16F64F8A50E4}" srcId="{110F63E3-5394-454C-97CF-8F17461AAFFF}" destId="{EDA496E6-D8FC-4359-82E9-96B4C00523F4}" srcOrd="5" destOrd="0" parTransId="{F0292210-F3F2-4E39-B8EB-CF1A8945DC63}" sibTransId="{02C00063-0C4C-4924-9EB7-C47F0E3A4BF4}"/>
    <dgm:cxn modelId="{C6EAA9D3-CFBD-4DC1-951B-61DD9A0EC5E5}" type="presOf" srcId="{C5574930-6E38-46A3-85FD-D3FF7A14D116}" destId="{263A95A7-A8A7-4A16-8580-7A8221551810}" srcOrd="0" destOrd="0" presId="urn:microsoft.com/office/officeart/2016/7/layout/VerticalDownArrowProcess"/>
    <dgm:cxn modelId="{6B56B8E4-A528-45F9-B319-9FD1A6CA2D7A}" type="presOf" srcId="{1D3B9272-C030-45DF-B812-FD6A99FE244F}" destId="{42D1656E-DADA-4697-8908-AF0A36D2432E}" srcOrd="1" destOrd="0" presId="urn:microsoft.com/office/officeart/2016/7/layout/VerticalDownArrowProcess"/>
    <dgm:cxn modelId="{BDBD81E6-C489-4E5B-A0A5-4503B4C8346A}" type="presOf" srcId="{1D3B9272-C030-45DF-B812-FD6A99FE244F}" destId="{DDD014D3-B8DF-49A9-A159-563386FD6EE4}" srcOrd="0" destOrd="0" presId="urn:microsoft.com/office/officeart/2016/7/layout/VerticalDownArrowProcess"/>
    <dgm:cxn modelId="{0700FCF0-0F3A-454C-AD48-41CB191EC5AE}" srcId="{110F63E3-5394-454C-97CF-8F17461AAFFF}" destId="{419EFE92-050E-478C-87FE-1829B571D0D5}" srcOrd="4" destOrd="0" parTransId="{23052BD4-D91F-4139-AE8C-F1C21CFCA2FC}" sibTransId="{D0CE98E3-74D9-4702-B75B-3FAFC9352B51}"/>
    <dgm:cxn modelId="{297424F2-67B6-4766-920F-736396B9F4A7}" srcId="{110F63E3-5394-454C-97CF-8F17461AAFFF}" destId="{1D3B9272-C030-45DF-B812-FD6A99FE244F}" srcOrd="2" destOrd="0" parTransId="{11A71FBE-B1D2-4CFC-9A90-AC24C9EFF062}" sibTransId="{EA334B0E-27E4-4EB3-8EF4-2CAC9D8E5482}"/>
    <dgm:cxn modelId="{58E763FB-50C1-4C42-97B2-A834F1F81FF8}" type="presOf" srcId="{EAE6B10B-A8DF-4F79-A931-360A4105E035}" destId="{CD599748-B655-4E22-8AAB-7B5B0E3A3A25}" srcOrd="0" destOrd="0" presId="urn:microsoft.com/office/officeart/2016/7/layout/VerticalDownArrowProcess"/>
    <dgm:cxn modelId="{F235393E-76B7-4ED4-B338-F442CD781029}" type="presParOf" srcId="{6B601979-2A2F-48DD-8F62-D76A159A4E6D}" destId="{0DFE87E2-C512-46D9-B8F3-A9453BC78536}" srcOrd="0" destOrd="0" presId="urn:microsoft.com/office/officeart/2016/7/layout/VerticalDownArrowProcess"/>
    <dgm:cxn modelId="{2EF048CA-BD98-404D-BB73-2F978F176661}" type="presParOf" srcId="{0DFE87E2-C512-46D9-B8F3-A9453BC78536}" destId="{57543311-25CB-4EBD-8352-EE47657AC42D}" srcOrd="0" destOrd="0" presId="urn:microsoft.com/office/officeart/2016/7/layout/VerticalDownArrowProcess"/>
    <dgm:cxn modelId="{A496E419-142F-42A2-951E-8C4DB92B2BC0}" type="presParOf" srcId="{0DFE87E2-C512-46D9-B8F3-A9453BC78536}" destId="{4F1E1001-4C91-4821-81BA-F42400D5C2E0}" srcOrd="1" destOrd="0" presId="urn:microsoft.com/office/officeart/2016/7/layout/VerticalDownArrowProcess"/>
    <dgm:cxn modelId="{1B3B536B-BCD2-4FFC-95D2-033D1D47BF55}" type="presParOf" srcId="{6B601979-2A2F-48DD-8F62-D76A159A4E6D}" destId="{B751EF35-17F7-4A2A-8FBF-B77EE8922476}" srcOrd="1" destOrd="0" presId="urn:microsoft.com/office/officeart/2016/7/layout/VerticalDownArrowProcess"/>
    <dgm:cxn modelId="{196873A7-452C-4AE1-92BE-19B6593C0D37}" type="presParOf" srcId="{6B601979-2A2F-48DD-8F62-D76A159A4E6D}" destId="{B483716B-F5CC-4C82-8262-A6FBDA153299}" srcOrd="2" destOrd="0" presId="urn:microsoft.com/office/officeart/2016/7/layout/VerticalDownArrowProcess"/>
    <dgm:cxn modelId="{9CE7D86B-D211-4445-921F-F38F74DE494D}" type="presParOf" srcId="{B483716B-F5CC-4C82-8262-A6FBDA153299}" destId="{13AF23C8-8363-4FFF-A264-F17D09FB826E}" srcOrd="0" destOrd="0" presId="urn:microsoft.com/office/officeart/2016/7/layout/VerticalDownArrowProcess"/>
    <dgm:cxn modelId="{E765C58A-78D1-46AC-8864-964A5CB1547C}" type="presParOf" srcId="{B483716B-F5CC-4C82-8262-A6FBDA153299}" destId="{D4595C9A-642F-41E0-B66D-4FABC4EEFEC3}" srcOrd="1" destOrd="0" presId="urn:microsoft.com/office/officeart/2016/7/layout/VerticalDownArrowProcess"/>
    <dgm:cxn modelId="{11C87BAC-D90E-49A4-B1B0-9411BC76A3B4}" type="presParOf" srcId="{B483716B-F5CC-4C82-8262-A6FBDA153299}" destId="{7D94EEC2-C1B4-456F-9ED3-83E8F78969D9}" srcOrd="2" destOrd="0" presId="urn:microsoft.com/office/officeart/2016/7/layout/VerticalDownArrowProcess"/>
    <dgm:cxn modelId="{A65E8860-916C-4C44-94C3-7F323556FBC7}" type="presParOf" srcId="{6B601979-2A2F-48DD-8F62-D76A159A4E6D}" destId="{2CA44BDD-F977-4851-B9B5-5F5478E227B2}" srcOrd="3" destOrd="0" presId="urn:microsoft.com/office/officeart/2016/7/layout/VerticalDownArrowProcess"/>
    <dgm:cxn modelId="{215D9969-BC92-4C75-9F1F-FF961BDA6717}" type="presParOf" srcId="{6B601979-2A2F-48DD-8F62-D76A159A4E6D}" destId="{C76BE73A-B7FB-4A62-B398-955C5D37E17B}" srcOrd="4" destOrd="0" presId="urn:microsoft.com/office/officeart/2016/7/layout/VerticalDownArrowProcess"/>
    <dgm:cxn modelId="{277C1734-7461-4B98-930F-A84D2C486735}" type="presParOf" srcId="{C76BE73A-B7FB-4A62-B398-955C5D37E17B}" destId="{C53CD9DD-5F8B-46BD-A854-58F34EE6438B}" srcOrd="0" destOrd="0" presId="urn:microsoft.com/office/officeart/2016/7/layout/VerticalDownArrowProcess"/>
    <dgm:cxn modelId="{B953A1FB-EA55-4A6D-890E-F6BFFD4D4892}" type="presParOf" srcId="{C76BE73A-B7FB-4A62-B398-955C5D37E17B}" destId="{30872C5A-3AA3-48B1-965E-3A91DE6D8948}" srcOrd="1" destOrd="0" presId="urn:microsoft.com/office/officeart/2016/7/layout/VerticalDownArrowProcess"/>
    <dgm:cxn modelId="{9BE7431D-982A-4476-A5BA-3033CD94B1E6}" type="presParOf" srcId="{C76BE73A-B7FB-4A62-B398-955C5D37E17B}" destId="{12D35D8C-57DB-4333-9FBD-6A4F02FED346}" srcOrd="2" destOrd="0" presId="urn:microsoft.com/office/officeart/2016/7/layout/VerticalDownArrowProcess"/>
    <dgm:cxn modelId="{02711E8E-76E4-4BCD-89B5-10465E5FFCA8}" type="presParOf" srcId="{6B601979-2A2F-48DD-8F62-D76A159A4E6D}" destId="{D5EB63B2-0D29-40D1-AEE7-9905758C9379}" srcOrd="5" destOrd="0" presId="urn:microsoft.com/office/officeart/2016/7/layout/VerticalDownArrowProcess"/>
    <dgm:cxn modelId="{6E86204B-634B-44F3-BABD-240A725D52BF}" type="presParOf" srcId="{6B601979-2A2F-48DD-8F62-D76A159A4E6D}" destId="{C731307C-2EEA-472B-9040-9F7186D912EE}" srcOrd="6" destOrd="0" presId="urn:microsoft.com/office/officeart/2016/7/layout/VerticalDownArrowProcess"/>
    <dgm:cxn modelId="{A3530996-3742-472E-8D42-F65B1DEB2B84}" type="presParOf" srcId="{C731307C-2EEA-472B-9040-9F7186D912EE}" destId="{DDD014D3-B8DF-49A9-A159-563386FD6EE4}" srcOrd="0" destOrd="0" presId="urn:microsoft.com/office/officeart/2016/7/layout/VerticalDownArrowProcess"/>
    <dgm:cxn modelId="{3C81A74B-89EA-40EC-8B78-E206D331A7A9}" type="presParOf" srcId="{C731307C-2EEA-472B-9040-9F7186D912EE}" destId="{42D1656E-DADA-4697-8908-AF0A36D2432E}" srcOrd="1" destOrd="0" presId="urn:microsoft.com/office/officeart/2016/7/layout/VerticalDownArrowProcess"/>
    <dgm:cxn modelId="{9BA5AEF1-611E-465A-B3CE-4A36EF0E1259}" type="presParOf" srcId="{C731307C-2EEA-472B-9040-9F7186D912EE}" destId="{0C652B8B-0161-4068-903D-85023742FD43}" srcOrd="2" destOrd="0" presId="urn:microsoft.com/office/officeart/2016/7/layout/VerticalDownArrowProcess"/>
    <dgm:cxn modelId="{17C1C710-8040-4505-A08C-3BCA32A9C369}" type="presParOf" srcId="{6B601979-2A2F-48DD-8F62-D76A159A4E6D}" destId="{8BB15CF8-B785-4043-996F-9B3105A283A1}" srcOrd="7" destOrd="0" presId="urn:microsoft.com/office/officeart/2016/7/layout/VerticalDownArrowProcess"/>
    <dgm:cxn modelId="{0DE086FC-49C1-4D53-AED7-B0BDCBBDBFA7}" type="presParOf" srcId="{6B601979-2A2F-48DD-8F62-D76A159A4E6D}" destId="{D6A3CC27-1EA7-476E-8F93-817F7B757E27}" srcOrd="8" destOrd="0" presId="urn:microsoft.com/office/officeart/2016/7/layout/VerticalDownArrowProcess"/>
    <dgm:cxn modelId="{A5C405A3-BAF7-4A93-832A-1F735D959A67}" type="presParOf" srcId="{D6A3CC27-1EA7-476E-8F93-817F7B757E27}" destId="{C8884E90-0293-4F59-9638-39AA85DCE347}" srcOrd="0" destOrd="0" presId="urn:microsoft.com/office/officeart/2016/7/layout/VerticalDownArrowProcess"/>
    <dgm:cxn modelId="{6E8F9773-44D2-4A9A-8C6D-FECCEA08F11A}" type="presParOf" srcId="{D6A3CC27-1EA7-476E-8F93-817F7B757E27}" destId="{6927DDD6-75AD-4ED5-8A4C-02436F292B93}" srcOrd="1" destOrd="0" presId="urn:microsoft.com/office/officeart/2016/7/layout/VerticalDownArrowProcess"/>
    <dgm:cxn modelId="{9C175FC6-6CEF-42B5-9959-15B7164E0227}" type="presParOf" srcId="{D6A3CC27-1EA7-476E-8F93-817F7B757E27}" destId="{263A95A7-A8A7-4A16-8580-7A8221551810}" srcOrd="2" destOrd="0" presId="urn:microsoft.com/office/officeart/2016/7/layout/VerticalDownArrowProcess"/>
    <dgm:cxn modelId="{8CFC679D-35B7-44C1-8DD9-04B06E91EF18}" type="presParOf" srcId="{6B601979-2A2F-48DD-8F62-D76A159A4E6D}" destId="{51ED945E-6F9F-4979-98F3-CC43D18EA7A8}" srcOrd="9" destOrd="0" presId="urn:microsoft.com/office/officeart/2016/7/layout/VerticalDownArrowProcess"/>
    <dgm:cxn modelId="{EB210EA5-8823-43CC-8F36-D93375DEC6F2}" type="presParOf" srcId="{6B601979-2A2F-48DD-8F62-D76A159A4E6D}" destId="{4E5CF777-8E4F-48DD-9E2C-EA692A5B6A35}" srcOrd="10" destOrd="0" presId="urn:microsoft.com/office/officeart/2016/7/layout/VerticalDownArrowProcess"/>
    <dgm:cxn modelId="{FE2F0500-02B8-4F3D-9EA5-5678D9FFC428}" type="presParOf" srcId="{4E5CF777-8E4F-48DD-9E2C-EA692A5B6A35}" destId="{E867FD7F-BF32-4A64-B1C0-49AE39381EEA}" srcOrd="0" destOrd="0" presId="urn:microsoft.com/office/officeart/2016/7/layout/VerticalDownArrowProcess"/>
    <dgm:cxn modelId="{44462923-9222-40CE-A055-F842123B2494}" type="presParOf" srcId="{4E5CF777-8E4F-48DD-9E2C-EA692A5B6A35}" destId="{203E20D5-34AA-4DCC-8EE2-5E56764B3DDE}" srcOrd="1" destOrd="0" presId="urn:microsoft.com/office/officeart/2016/7/layout/VerticalDownArrowProcess"/>
    <dgm:cxn modelId="{6F039FDE-CD69-4874-A23C-A9902CD1826B}" type="presParOf" srcId="{4E5CF777-8E4F-48DD-9E2C-EA692A5B6A35}" destId="{CD599748-B655-4E22-8AAB-7B5B0E3A3A25}"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B072E48-02A3-4711-AC7D-A7098FBB5D54}"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B7AD3168-0AC5-4191-8903-FF16D4612933}">
      <dgm:prSet/>
      <dgm:spPr/>
      <dgm:t>
        <a:bodyPr/>
        <a:lstStyle/>
        <a:p>
          <a:pPr algn="just"/>
          <a:r>
            <a:rPr lang="en-US" dirty="0"/>
            <a:t>Representing information in computers, Binary Number Systems, Conversions.</a:t>
          </a:r>
        </a:p>
      </dgm:t>
    </dgm:pt>
    <dgm:pt modelId="{0C624CCD-9478-46BC-8647-28085D03E704}" type="parTrans" cxnId="{48F17565-68D5-4EC7-9E19-2C28AB33BDCD}">
      <dgm:prSet/>
      <dgm:spPr/>
      <dgm:t>
        <a:bodyPr/>
        <a:lstStyle/>
        <a:p>
          <a:endParaRPr lang="en-US"/>
        </a:p>
      </dgm:t>
    </dgm:pt>
    <dgm:pt modelId="{8B271093-D1E9-4124-A1B3-99FE0F4DCAAF}" type="sibTrans" cxnId="{48F17565-68D5-4EC7-9E19-2C28AB33BDCD}">
      <dgm:prSet/>
      <dgm:spPr/>
      <dgm:t>
        <a:bodyPr/>
        <a:lstStyle/>
        <a:p>
          <a:endParaRPr lang="en-US"/>
        </a:p>
      </dgm:t>
    </dgm:pt>
    <dgm:pt modelId="{F8690798-803F-4D0D-9E55-2A58081AAA22}">
      <dgm:prSet/>
      <dgm:spPr/>
      <dgm:t>
        <a:bodyPr/>
        <a:lstStyle/>
        <a:p>
          <a:r>
            <a:rPr lang="en-US"/>
            <a:t>Flow Chart.</a:t>
          </a:r>
        </a:p>
      </dgm:t>
    </dgm:pt>
    <dgm:pt modelId="{BC9A974F-5FD1-47D6-B14C-FB8C671D7DF0}" type="parTrans" cxnId="{C825AE1E-6A56-4303-90FD-1E1BBD2DC575}">
      <dgm:prSet/>
      <dgm:spPr/>
      <dgm:t>
        <a:bodyPr/>
        <a:lstStyle/>
        <a:p>
          <a:endParaRPr lang="en-US"/>
        </a:p>
      </dgm:t>
    </dgm:pt>
    <dgm:pt modelId="{60EFF06E-B85A-4276-8643-4B56BB5D410E}" type="sibTrans" cxnId="{C825AE1E-6A56-4303-90FD-1E1BBD2DC575}">
      <dgm:prSet/>
      <dgm:spPr/>
      <dgm:t>
        <a:bodyPr/>
        <a:lstStyle/>
        <a:p>
          <a:endParaRPr lang="en-US"/>
        </a:p>
      </dgm:t>
    </dgm:pt>
    <dgm:pt modelId="{B395C7D2-3C40-4FB9-9EDD-BDE9E0763C2C}">
      <dgm:prSet/>
      <dgm:spPr/>
      <dgm:t>
        <a:bodyPr/>
        <a:lstStyle/>
        <a:p>
          <a:pPr algn="just"/>
          <a:r>
            <a:rPr lang="en-US" dirty="0"/>
            <a:t>Data Storage Concept &amp; Data types in Programming languages.</a:t>
          </a:r>
        </a:p>
      </dgm:t>
    </dgm:pt>
    <dgm:pt modelId="{170976AF-968A-423D-9790-1BD6915DE213}" type="parTrans" cxnId="{3ED4F48D-EC4D-4A30-91BA-DC8541FA1B89}">
      <dgm:prSet/>
      <dgm:spPr/>
      <dgm:t>
        <a:bodyPr/>
        <a:lstStyle/>
        <a:p>
          <a:endParaRPr lang="en-US"/>
        </a:p>
      </dgm:t>
    </dgm:pt>
    <dgm:pt modelId="{B0B51740-2BAD-4550-A0AC-E19C450D1661}" type="sibTrans" cxnId="{3ED4F48D-EC4D-4A30-91BA-DC8541FA1B89}">
      <dgm:prSet/>
      <dgm:spPr/>
      <dgm:t>
        <a:bodyPr/>
        <a:lstStyle/>
        <a:p>
          <a:endParaRPr lang="en-US"/>
        </a:p>
      </dgm:t>
    </dgm:pt>
    <dgm:pt modelId="{73A88B8C-082F-4674-BED7-EF346342A4E8}" type="pres">
      <dgm:prSet presAssocID="{4B072E48-02A3-4711-AC7D-A7098FBB5D54}" presName="root" presStyleCnt="0">
        <dgm:presLayoutVars>
          <dgm:dir/>
          <dgm:resizeHandles val="exact"/>
        </dgm:presLayoutVars>
      </dgm:prSet>
      <dgm:spPr/>
    </dgm:pt>
    <dgm:pt modelId="{36FC2E0B-E9EC-485C-871C-822D037F81B3}" type="pres">
      <dgm:prSet presAssocID="{B7AD3168-0AC5-4191-8903-FF16D4612933}" presName="compNode" presStyleCnt="0"/>
      <dgm:spPr/>
    </dgm:pt>
    <dgm:pt modelId="{AD7111A0-740B-4145-B7D0-D4DBBB73D358}" type="pres">
      <dgm:prSet presAssocID="{B7AD3168-0AC5-4191-8903-FF16D4612933}" presName="bgRect" presStyleLbl="bgShp" presStyleIdx="0" presStyleCnt="3"/>
      <dgm:spPr/>
    </dgm:pt>
    <dgm:pt modelId="{26ED60AD-09D6-4A58-B405-700EFEAB042C}" type="pres">
      <dgm:prSet presAssocID="{B7AD3168-0AC5-4191-8903-FF16D461293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468FC384-494B-41E9-B0EC-821244320EAF}" type="pres">
      <dgm:prSet presAssocID="{B7AD3168-0AC5-4191-8903-FF16D4612933}" presName="spaceRect" presStyleCnt="0"/>
      <dgm:spPr/>
    </dgm:pt>
    <dgm:pt modelId="{161C73AB-6397-4D25-8FAB-FB776126EC16}" type="pres">
      <dgm:prSet presAssocID="{B7AD3168-0AC5-4191-8903-FF16D4612933}" presName="parTx" presStyleLbl="revTx" presStyleIdx="0" presStyleCnt="3">
        <dgm:presLayoutVars>
          <dgm:chMax val="0"/>
          <dgm:chPref val="0"/>
        </dgm:presLayoutVars>
      </dgm:prSet>
      <dgm:spPr/>
    </dgm:pt>
    <dgm:pt modelId="{6787E3FE-E1B3-4511-839C-DC854F7E1889}" type="pres">
      <dgm:prSet presAssocID="{8B271093-D1E9-4124-A1B3-99FE0F4DCAAF}" presName="sibTrans" presStyleCnt="0"/>
      <dgm:spPr/>
    </dgm:pt>
    <dgm:pt modelId="{1C657577-52D8-4991-B303-17470E64A9DA}" type="pres">
      <dgm:prSet presAssocID="{F8690798-803F-4D0D-9E55-2A58081AAA22}" presName="compNode" presStyleCnt="0"/>
      <dgm:spPr/>
    </dgm:pt>
    <dgm:pt modelId="{2350A9EA-8A10-4699-867C-5CBA473C6ACE}" type="pres">
      <dgm:prSet presAssocID="{F8690798-803F-4D0D-9E55-2A58081AAA22}" presName="bgRect" presStyleLbl="bgShp" presStyleIdx="1" presStyleCnt="3"/>
      <dgm:spPr/>
    </dgm:pt>
    <dgm:pt modelId="{562471BE-E0E8-45DD-B5A9-D41FFF43A296}" type="pres">
      <dgm:prSet presAssocID="{F8690798-803F-4D0D-9E55-2A58081AAA2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7C67B245-422F-47C9-AD96-C33343CC33EC}" type="pres">
      <dgm:prSet presAssocID="{F8690798-803F-4D0D-9E55-2A58081AAA22}" presName="spaceRect" presStyleCnt="0"/>
      <dgm:spPr/>
    </dgm:pt>
    <dgm:pt modelId="{56784256-3AB8-4B7C-B43D-9B77CFAF8415}" type="pres">
      <dgm:prSet presAssocID="{F8690798-803F-4D0D-9E55-2A58081AAA22}" presName="parTx" presStyleLbl="revTx" presStyleIdx="1" presStyleCnt="3">
        <dgm:presLayoutVars>
          <dgm:chMax val="0"/>
          <dgm:chPref val="0"/>
        </dgm:presLayoutVars>
      </dgm:prSet>
      <dgm:spPr/>
    </dgm:pt>
    <dgm:pt modelId="{416C7405-A169-44CC-9922-A7EBA639E320}" type="pres">
      <dgm:prSet presAssocID="{60EFF06E-B85A-4276-8643-4B56BB5D410E}" presName="sibTrans" presStyleCnt="0"/>
      <dgm:spPr/>
    </dgm:pt>
    <dgm:pt modelId="{77FE6A09-9AF5-4B2C-ABEF-F650D9A5B152}" type="pres">
      <dgm:prSet presAssocID="{B395C7D2-3C40-4FB9-9EDD-BDE9E0763C2C}" presName="compNode" presStyleCnt="0"/>
      <dgm:spPr/>
    </dgm:pt>
    <dgm:pt modelId="{F39ABDD3-09FB-432D-96B9-65AB6DF6D0CC}" type="pres">
      <dgm:prSet presAssocID="{B395C7D2-3C40-4FB9-9EDD-BDE9E0763C2C}" presName="bgRect" presStyleLbl="bgShp" presStyleIdx="2" presStyleCnt="3"/>
      <dgm:spPr/>
    </dgm:pt>
    <dgm:pt modelId="{D7AE03B5-F8C4-4CD3-A888-5C47D75B93E0}" type="pres">
      <dgm:prSet presAssocID="{B395C7D2-3C40-4FB9-9EDD-BDE9E0763C2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grammer"/>
        </a:ext>
      </dgm:extLst>
    </dgm:pt>
    <dgm:pt modelId="{A202EA14-CB18-4ADC-8C65-DA6FF2091744}" type="pres">
      <dgm:prSet presAssocID="{B395C7D2-3C40-4FB9-9EDD-BDE9E0763C2C}" presName="spaceRect" presStyleCnt="0"/>
      <dgm:spPr/>
    </dgm:pt>
    <dgm:pt modelId="{CFE64C73-8553-4804-8DE0-5B124B0FF0D2}" type="pres">
      <dgm:prSet presAssocID="{B395C7D2-3C40-4FB9-9EDD-BDE9E0763C2C}" presName="parTx" presStyleLbl="revTx" presStyleIdx="2" presStyleCnt="3">
        <dgm:presLayoutVars>
          <dgm:chMax val="0"/>
          <dgm:chPref val="0"/>
        </dgm:presLayoutVars>
      </dgm:prSet>
      <dgm:spPr/>
    </dgm:pt>
  </dgm:ptLst>
  <dgm:cxnLst>
    <dgm:cxn modelId="{B8F30B19-6E61-4BAB-B024-4E993BE806F3}" type="presOf" srcId="{B395C7D2-3C40-4FB9-9EDD-BDE9E0763C2C}" destId="{CFE64C73-8553-4804-8DE0-5B124B0FF0D2}" srcOrd="0" destOrd="0" presId="urn:microsoft.com/office/officeart/2018/2/layout/IconVerticalSolidList"/>
    <dgm:cxn modelId="{C825AE1E-6A56-4303-90FD-1E1BBD2DC575}" srcId="{4B072E48-02A3-4711-AC7D-A7098FBB5D54}" destId="{F8690798-803F-4D0D-9E55-2A58081AAA22}" srcOrd="1" destOrd="0" parTransId="{BC9A974F-5FD1-47D6-B14C-FB8C671D7DF0}" sibTransId="{60EFF06E-B85A-4276-8643-4B56BB5D410E}"/>
    <dgm:cxn modelId="{48F17565-68D5-4EC7-9E19-2C28AB33BDCD}" srcId="{4B072E48-02A3-4711-AC7D-A7098FBB5D54}" destId="{B7AD3168-0AC5-4191-8903-FF16D4612933}" srcOrd="0" destOrd="0" parTransId="{0C624CCD-9478-46BC-8647-28085D03E704}" sibTransId="{8B271093-D1E9-4124-A1B3-99FE0F4DCAAF}"/>
    <dgm:cxn modelId="{82B68146-E62C-4C95-83C5-DFBD7301A431}" type="presOf" srcId="{B7AD3168-0AC5-4191-8903-FF16D4612933}" destId="{161C73AB-6397-4D25-8FAB-FB776126EC16}" srcOrd="0" destOrd="0" presId="urn:microsoft.com/office/officeart/2018/2/layout/IconVerticalSolidList"/>
    <dgm:cxn modelId="{B405207B-5177-437E-BBEA-6BB6E43E3642}" type="presOf" srcId="{4B072E48-02A3-4711-AC7D-A7098FBB5D54}" destId="{73A88B8C-082F-4674-BED7-EF346342A4E8}" srcOrd="0" destOrd="0" presId="urn:microsoft.com/office/officeart/2018/2/layout/IconVerticalSolidList"/>
    <dgm:cxn modelId="{3ED4F48D-EC4D-4A30-91BA-DC8541FA1B89}" srcId="{4B072E48-02A3-4711-AC7D-A7098FBB5D54}" destId="{B395C7D2-3C40-4FB9-9EDD-BDE9E0763C2C}" srcOrd="2" destOrd="0" parTransId="{170976AF-968A-423D-9790-1BD6915DE213}" sibTransId="{B0B51740-2BAD-4550-A0AC-E19C450D1661}"/>
    <dgm:cxn modelId="{8B0B18B5-0534-4A6D-B520-FB3511A8B031}" type="presOf" srcId="{F8690798-803F-4D0D-9E55-2A58081AAA22}" destId="{56784256-3AB8-4B7C-B43D-9B77CFAF8415}" srcOrd="0" destOrd="0" presId="urn:microsoft.com/office/officeart/2018/2/layout/IconVerticalSolidList"/>
    <dgm:cxn modelId="{9EE8C82F-12FF-4460-94A9-202DABA1F0E2}" type="presParOf" srcId="{73A88B8C-082F-4674-BED7-EF346342A4E8}" destId="{36FC2E0B-E9EC-485C-871C-822D037F81B3}" srcOrd="0" destOrd="0" presId="urn:microsoft.com/office/officeart/2018/2/layout/IconVerticalSolidList"/>
    <dgm:cxn modelId="{1CDBEA14-3638-4A95-BA98-7B408512B666}" type="presParOf" srcId="{36FC2E0B-E9EC-485C-871C-822D037F81B3}" destId="{AD7111A0-740B-4145-B7D0-D4DBBB73D358}" srcOrd="0" destOrd="0" presId="urn:microsoft.com/office/officeart/2018/2/layout/IconVerticalSolidList"/>
    <dgm:cxn modelId="{A159982B-7330-4F93-8F51-278B3089C29D}" type="presParOf" srcId="{36FC2E0B-E9EC-485C-871C-822D037F81B3}" destId="{26ED60AD-09D6-4A58-B405-700EFEAB042C}" srcOrd="1" destOrd="0" presId="urn:microsoft.com/office/officeart/2018/2/layout/IconVerticalSolidList"/>
    <dgm:cxn modelId="{E9EA67EC-40B3-4AA3-848E-AB239EEFE662}" type="presParOf" srcId="{36FC2E0B-E9EC-485C-871C-822D037F81B3}" destId="{468FC384-494B-41E9-B0EC-821244320EAF}" srcOrd="2" destOrd="0" presId="urn:microsoft.com/office/officeart/2018/2/layout/IconVerticalSolidList"/>
    <dgm:cxn modelId="{CA84CA36-72D9-4639-92AF-8A180EE5430F}" type="presParOf" srcId="{36FC2E0B-E9EC-485C-871C-822D037F81B3}" destId="{161C73AB-6397-4D25-8FAB-FB776126EC16}" srcOrd="3" destOrd="0" presId="urn:microsoft.com/office/officeart/2018/2/layout/IconVerticalSolidList"/>
    <dgm:cxn modelId="{3B29A46D-A160-4EEB-AA72-DE5D419E35AF}" type="presParOf" srcId="{73A88B8C-082F-4674-BED7-EF346342A4E8}" destId="{6787E3FE-E1B3-4511-839C-DC854F7E1889}" srcOrd="1" destOrd="0" presId="urn:microsoft.com/office/officeart/2018/2/layout/IconVerticalSolidList"/>
    <dgm:cxn modelId="{125ADF62-C68E-4A2A-A241-C3FE417D82EF}" type="presParOf" srcId="{73A88B8C-082F-4674-BED7-EF346342A4E8}" destId="{1C657577-52D8-4991-B303-17470E64A9DA}" srcOrd="2" destOrd="0" presId="urn:microsoft.com/office/officeart/2018/2/layout/IconVerticalSolidList"/>
    <dgm:cxn modelId="{5856384F-BBE2-4EC0-AB53-2A7CB55A2135}" type="presParOf" srcId="{1C657577-52D8-4991-B303-17470E64A9DA}" destId="{2350A9EA-8A10-4699-867C-5CBA473C6ACE}" srcOrd="0" destOrd="0" presId="urn:microsoft.com/office/officeart/2018/2/layout/IconVerticalSolidList"/>
    <dgm:cxn modelId="{7AAAE568-A91A-4BD3-AA72-78163A9D0E18}" type="presParOf" srcId="{1C657577-52D8-4991-B303-17470E64A9DA}" destId="{562471BE-E0E8-45DD-B5A9-D41FFF43A296}" srcOrd="1" destOrd="0" presId="urn:microsoft.com/office/officeart/2018/2/layout/IconVerticalSolidList"/>
    <dgm:cxn modelId="{11D63459-6522-46DA-8A33-830FC8247390}" type="presParOf" srcId="{1C657577-52D8-4991-B303-17470E64A9DA}" destId="{7C67B245-422F-47C9-AD96-C33343CC33EC}" srcOrd="2" destOrd="0" presId="urn:microsoft.com/office/officeart/2018/2/layout/IconVerticalSolidList"/>
    <dgm:cxn modelId="{535CA5F4-8482-4612-BCBE-0B79CAE89302}" type="presParOf" srcId="{1C657577-52D8-4991-B303-17470E64A9DA}" destId="{56784256-3AB8-4B7C-B43D-9B77CFAF8415}" srcOrd="3" destOrd="0" presId="urn:microsoft.com/office/officeart/2018/2/layout/IconVerticalSolidList"/>
    <dgm:cxn modelId="{D47A836E-039C-4054-804C-67A55E4DD444}" type="presParOf" srcId="{73A88B8C-082F-4674-BED7-EF346342A4E8}" destId="{416C7405-A169-44CC-9922-A7EBA639E320}" srcOrd="3" destOrd="0" presId="urn:microsoft.com/office/officeart/2018/2/layout/IconVerticalSolidList"/>
    <dgm:cxn modelId="{03CB4673-FC7D-4153-B089-57A4899F334C}" type="presParOf" srcId="{73A88B8C-082F-4674-BED7-EF346342A4E8}" destId="{77FE6A09-9AF5-4B2C-ABEF-F650D9A5B152}" srcOrd="4" destOrd="0" presId="urn:microsoft.com/office/officeart/2018/2/layout/IconVerticalSolidList"/>
    <dgm:cxn modelId="{5A52CC6C-D829-4C43-9D72-52B927BE93CC}" type="presParOf" srcId="{77FE6A09-9AF5-4B2C-ABEF-F650D9A5B152}" destId="{F39ABDD3-09FB-432D-96B9-65AB6DF6D0CC}" srcOrd="0" destOrd="0" presId="urn:microsoft.com/office/officeart/2018/2/layout/IconVerticalSolidList"/>
    <dgm:cxn modelId="{864333D0-EBFD-45B3-A98B-12D59DD9FC75}" type="presParOf" srcId="{77FE6A09-9AF5-4B2C-ABEF-F650D9A5B152}" destId="{D7AE03B5-F8C4-4CD3-A888-5C47D75B93E0}" srcOrd="1" destOrd="0" presId="urn:microsoft.com/office/officeart/2018/2/layout/IconVerticalSolidList"/>
    <dgm:cxn modelId="{C05A70A4-AE5B-448B-8B45-0B372FC0001E}" type="presParOf" srcId="{77FE6A09-9AF5-4B2C-ABEF-F650D9A5B152}" destId="{A202EA14-CB18-4ADC-8C65-DA6FF2091744}" srcOrd="2" destOrd="0" presId="urn:microsoft.com/office/officeart/2018/2/layout/IconVerticalSolidList"/>
    <dgm:cxn modelId="{3E438A34-CF0E-4C9C-BCA7-0098317841B6}" type="presParOf" srcId="{77FE6A09-9AF5-4B2C-ABEF-F650D9A5B152}" destId="{CFE64C73-8553-4804-8DE0-5B124B0FF0D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1AB2748-EBC4-4A92-B9AF-F2C1E4ED1C0A}"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2F8B02A8-59F0-4980-99EE-2CCD238AE479}">
      <dgm:prSet/>
      <dgm:spPr/>
      <dgm:t>
        <a:bodyPr/>
        <a:lstStyle/>
        <a:p>
          <a:pPr algn="just">
            <a:lnSpc>
              <a:spcPct val="100000"/>
            </a:lnSpc>
          </a:pPr>
          <a:r>
            <a:rPr lang="en-US" baseline="0" dirty="0"/>
            <a:t>This course is the Base of your BSc in CSE degree.</a:t>
          </a:r>
          <a:endParaRPr lang="en-US" dirty="0"/>
        </a:p>
      </dgm:t>
    </dgm:pt>
    <dgm:pt modelId="{1508854E-08CA-4390-A05C-70629CC53C5E}" type="parTrans" cxnId="{682CA15B-13E4-4237-854D-93863447613A}">
      <dgm:prSet/>
      <dgm:spPr/>
      <dgm:t>
        <a:bodyPr/>
        <a:lstStyle/>
        <a:p>
          <a:endParaRPr lang="en-US"/>
        </a:p>
      </dgm:t>
    </dgm:pt>
    <dgm:pt modelId="{60042362-3BB7-449C-BDD0-FD2994911B30}" type="sibTrans" cxnId="{682CA15B-13E4-4237-854D-93863447613A}">
      <dgm:prSet/>
      <dgm:spPr/>
      <dgm:t>
        <a:bodyPr/>
        <a:lstStyle/>
        <a:p>
          <a:endParaRPr lang="en-US"/>
        </a:p>
      </dgm:t>
    </dgm:pt>
    <dgm:pt modelId="{CEE71FEE-BD3F-4CD5-BF63-B7F42F470CEC}">
      <dgm:prSet/>
      <dgm:spPr/>
      <dgm:t>
        <a:bodyPr/>
        <a:lstStyle/>
        <a:p>
          <a:pPr algn="just">
            <a:lnSpc>
              <a:spcPct val="100000"/>
            </a:lnSpc>
          </a:pPr>
          <a:r>
            <a:rPr lang="en-US" baseline="0" dirty="0"/>
            <a:t>The concept of structural and object-oriented programming will be required in future. </a:t>
          </a:r>
          <a:endParaRPr lang="en-US" dirty="0"/>
        </a:p>
      </dgm:t>
    </dgm:pt>
    <dgm:pt modelId="{0B0E9929-7A88-4B07-88B5-E76674B4966C}" type="parTrans" cxnId="{09D8C7A3-FCC6-4EC6-974E-20FC0385128F}">
      <dgm:prSet/>
      <dgm:spPr/>
      <dgm:t>
        <a:bodyPr/>
        <a:lstStyle/>
        <a:p>
          <a:endParaRPr lang="en-US"/>
        </a:p>
      </dgm:t>
    </dgm:pt>
    <dgm:pt modelId="{C5E1BEC3-8F32-4A8E-9E23-E52E97545FA4}" type="sibTrans" cxnId="{09D8C7A3-FCC6-4EC6-974E-20FC0385128F}">
      <dgm:prSet/>
      <dgm:spPr/>
      <dgm:t>
        <a:bodyPr/>
        <a:lstStyle/>
        <a:p>
          <a:endParaRPr lang="en-US"/>
        </a:p>
      </dgm:t>
    </dgm:pt>
    <dgm:pt modelId="{81907E54-462C-47E5-A800-004722153E77}">
      <dgm:prSet/>
      <dgm:spPr/>
      <dgm:t>
        <a:bodyPr/>
        <a:lstStyle/>
        <a:p>
          <a:pPr algn="just">
            <a:lnSpc>
              <a:spcPct val="100000"/>
            </a:lnSpc>
          </a:pPr>
          <a:r>
            <a:rPr lang="en-US" baseline="0" dirty="0"/>
            <a:t>This course will give the basic for the understanding of programming paradigm in today’s world.</a:t>
          </a:r>
          <a:endParaRPr lang="en-US" dirty="0"/>
        </a:p>
      </dgm:t>
    </dgm:pt>
    <dgm:pt modelId="{AE487F32-0B21-4708-B0B2-0AD04DD2756D}" type="parTrans" cxnId="{FF1C8759-8F8A-4CC5-B7F2-ABA4D4AD39EF}">
      <dgm:prSet/>
      <dgm:spPr/>
      <dgm:t>
        <a:bodyPr/>
        <a:lstStyle/>
        <a:p>
          <a:endParaRPr lang="en-US"/>
        </a:p>
      </dgm:t>
    </dgm:pt>
    <dgm:pt modelId="{7ED4988A-AF77-4295-A6CE-F482351E3847}" type="sibTrans" cxnId="{FF1C8759-8F8A-4CC5-B7F2-ABA4D4AD39EF}">
      <dgm:prSet/>
      <dgm:spPr/>
      <dgm:t>
        <a:bodyPr/>
        <a:lstStyle/>
        <a:p>
          <a:endParaRPr lang="en-US"/>
        </a:p>
      </dgm:t>
    </dgm:pt>
    <dgm:pt modelId="{7F7DA9E2-9436-48F1-9EC6-0B0144B74C58}">
      <dgm:prSet/>
      <dgm:spPr/>
      <dgm:t>
        <a:bodyPr/>
        <a:lstStyle/>
        <a:p>
          <a:pPr algn="just">
            <a:lnSpc>
              <a:spcPct val="100000"/>
            </a:lnSpc>
          </a:pPr>
          <a:r>
            <a:rPr lang="en-US" baseline="0" dirty="0"/>
            <a:t>Your future as a graduate in CSE will depend on the performance of this course highly.</a:t>
          </a:r>
          <a:endParaRPr lang="en-US" dirty="0"/>
        </a:p>
      </dgm:t>
    </dgm:pt>
    <dgm:pt modelId="{552A497E-6804-43AF-9731-189D102D6171}" type="parTrans" cxnId="{B09DF850-4757-4795-93FC-7BAF85F6C5E5}">
      <dgm:prSet/>
      <dgm:spPr/>
      <dgm:t>
        <a:bodyPr/>
        <a:lstStyle/>
        <a:p>
          <a:endParaRPr lang="en-US"/>
        </a:p>
      </dgm:t>
    </dgm:pt>
    <dgm:pt modelId="{F9680A44-96A2-4620-A77E-72BA91BA4A6F}" type="sibTrans" cxnId="{B09DF850-4757-4795-93FC-7BAF85F6C5E5}">
      <dgm:prSet/>
      <dgm:spPr/>
      <dgm:t>
        <a:bodyPr/>
        <a:lstStyle/>
        <a:p>
          <a:endParaRPr lang="en-US"/>
        </a:p>
      </dgm:t>
    </dgm:pt>
    <dgm:pt modelId="{05B5DC85-F091-466A-A14E-563C1F9B80D0}" type="pres">
      <dgm:prSet presAssocID="{81AB2748-EBC4-4A92-B9AF-F2C1E4ED1C0A}" presName="root" presStyleCnt="0">
        <dgm:presLayoutVars>
          <dgm:dir/>
          <dgm:resizeHandles val="exact"/>
        </dgm:presLayoutVars>
      </dgm:prSet>
      <dgm:spPr/>
    </dgm:pt>
    <dgm:pt modelId="{EC68F9EA-2455-41A0-9903-81F7D8988856}" type="pres">
      <dgm:prSet presAssocID="{2F8B02A8-59F0-4980-99EE-2CCD238AE479}" presName="compNode" presStyleCnt="0"/>
      <dgm:spPr/>
    </dgm:pt>
    <dgm:pt modelId="{FDB2BCD7-8C38-46ED-AC3D-DEBA6780F349}" type="pres">
      <dgm:prSet presAssocID="{2F8B02A8-59F0-4980-99EE-2CCD238AE479}" presName="bgRect" presStyleLbl="bgShp" presStyleIdx="0" presStyleCnt="4"/>
      <dgm:spPr/>
    </dgm:pt>
    <dgm:pt modelId="{BBEC9AB2-ECFA-4451-B5E4-4455C42DC1A1}" type="pres">
      <dgm:prSet presAssocID="{2F8B02A8-59F0-4980-99EE-2CCD238AE47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ploma Roll"/>
        </a:ext>
      </dgm:extLst>
    </dgm:pt>
    <dgm:pt modelId="{627AC545-5B14-4656-8282-A9CBA990B831}" type="pres">
      <dgm:prSet presAssocID="{2F8B02A8-59F0-4980-99EE-2CCD238AE479}" presName="spaceRect" presStyleCnt="0"/>
      <dgm:spPr/>
    </dgm:pt>
    <dgm:pt modelId="{64976FE7-EE92-4134-9BD1-10B8729329EC}" type="pres">
      <dgm:prSet presAssocID="{2F8B02A8-59F0-4980-99EE-2CCD238AE479}" presName="parTx" presStyleLbl="revTx" presStyleIdx="0" presStyleCnt="4">
        <dgm:presLayoutVars>
          <dgm:chMax val="0"/>
          <dgm:chPref val="0"/>
        </dgm:presLayoutVars>
      </dgm:prSet>
      <dgm:spPr/>
    </dgm:pt>
    <dgm:pt modelId="{C2EE48FD-3BB3-4F62-8928-87E765925FF5}" type="pres">
      <dgm:prSet presAssocID="{60042362-3BB7-449C-BDD0-FD2994911B30}" presName="sibTrans" presStyleCnt="0"/>
      <dgm:spPr/>
    </dgm:pt>
    <dgm:pt modelId="{A5171DC1-F613-46ED-88E9-662637D997AE}" type="pres">
      <dgm:prSet presAssocID="{CEE71FEE-BD3F-4CD5-BF63-B7F42F470CEC}" presName="compNode" presStyleCnt="0"/>
      <dgm:spPr/>
    </dgm:pt>
    <dgm:pt modelId="{9A25A3AE-AB14-426A-BA73-ED1879135B68}" type="pres">
      <dgm:prSet presAssocID="{CEE71FEE-BD3F-4CD5-BF63-B7F42F470CEC}" presName="bgRect" presStyleLbl="bgShp" presStyleIdx="1" presStyleCnt="4"/>
      <dgm:spPr/>
    </dgm:pt>
    <dgm:pt modelId="{81349F08-EC13-43B1-83CC-148E7E64B2C1}" type="pres">
      <dgm:prSet presAssocID="{CEE71FEE-BD3F-4CD5-BF63-B7F42F470CE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AF6D1B57-ABC2-4A20-B81C-609F5241E45D}" type="pres">
      <dgm:prSet presAssocID="{CEE71FEE-BD3F-4CD5-BF63-B7F42F470CEC}" presName="spaceRect" presStyleCnt="0"/>
      <dgm:spPr/>
    </dgm:pt>
    <dgm:pt modelId="{87BAAAB4-A5DD-43E3-B9DA-C3CD0841A570}" type="pres">
      <dgm:prSet presAssocID="{CEE71FEE-BD3F-4CD5-BF63-B7F42F470CEC}" presName="parTx" presStyleLbl="revTx" presStyleIdx="1" presStyleCnt="4">
        <dgm:presLayoutVars>
          <dgm:chMax val="0"/>
          <dgm:chPref val="0"/>
        </dgm:presLayoutVars>
      </dgm:prSet>
      <dgm:spPr/>
    </dgm:pt>
    <dgm:pt modelId="{7B251135-97B8-49A3-818F-85ED6F5A465F}" type="pres">
      <dgm:prSet presAssocID="{C5E1BEC3-8F32-4A8E-9E23-E52E97545FA4}" presName="sibTrans" presStyleCnt="0"/>
      <dgm:spPr/>
    </dgm:pt>
    <dgm:pt modelId="{6C732B88-D53B-4798-BE6E-827C36017247}" type="pres">
      <dgm:prSet presAssocID="{81907E54-462C-47E5-A800-004722153E77}" presName="compNode" presStyleCnt="0"/>
      <dgm:spPr/>
    </dgm:pt>
    <dgm:pt modelId="{0E48E73B-FEFD-48A9-9605-D3DE16AF9D7C}" type="pres">
      <dgm:prSet presAssocID="{81907E54-462C-47E5-A800-004722153E77}" presName="bgRect" presStyleLbl="bgShp" presStyleIdx="2" presStyleCnt="4"/>
      <dgm:spPr/>
    </dgm:pt>
    <dgm:pt modelId="{F8C2F6EB-9E28-4EA0-A60F-758F93B725BA}" type="pres">
      <dgm:prSet presAssocID="{81907E54-462C-47E5-A800-004722153E7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grammer"/>
        </a:ext>
      </dgm:extLst>
    </dgm:pt>
    <dgm:pt modelId="{F24CB004-0171-439A-9A8C-EDECBF2EAFC2}" type="pres">
      <dgm:prSet presAssocID="{81907E54-462C-47E5-A800-004722153E77}" presName="spaceRect" presStyleCnt="0"/>
      <dgm:spPr/>
    </dgm:pt>
    <dgm:pt modelId="{B388BEE3-C0B9-4BBB-8E50-32EF05E5DB57}" type="pres">
      <dgm:prSet presAssocID="{81907E54-462C-47E5-A800-004722153E77}" presName="parTx" presStyleLbl="revTx" presStyleIdx="2" presStyleCnt="4">
        <dgm:presLayoutVars>
          <dgm:chMax val="0"/>
          <dgm:chPref val="0"/>
        </dgm:presLayoutVars>
      </dgm:prSet>
      <dgm:spPr/>
    </dgm:pt>
    <dgm:pt modelId="{4C6B5488-B4E7-4C41-AFAD-6DDFCCCB6F0E}" type="pres">
      <dgm:prSet presAssocID="{7ED4988A-AF77-4295-A6CE-F482351E3847}" presName="sibTrans" presStyleCnt="0"/>
      <dgm:spPr/>
    </dgm:pt>
    <dgm:pt modelId="{45F74EBE-1265-4AD0-9018-5D7A81C1A5B5}" type="pres">
      <dgm:prSet presAssocID="{7F7DA9E2-9436-48F1-9EC6-0B0144B74C58}" presName="compNode" presStyleCnt="0"/>
      <dgm:spPr/>
    </dgm:pt>
    <dgm:pt modelId="{5A19D97C-5BB1-4B8F-8431-CCFA48EE9EDE}" type="pres">
      <dgm:prSet presAssocID="{7F7DA9E2-9436-48F1-9EC6-0B0144B74C58}" presName="bgRect" presStyleLbl="bgShp" presStyleIdx="3" presStyleCnt="4"/>
      <dgm:spPr/>
    </dgm:pt>
    <dgm:pt modelId="{DB0264B8-BC53-494B-8CE7-872B9A3BE24F}" type="pres">
      <dgm:prSet presAssocID="{7F7DA9E2-9436-48F1-9EC6-0B0144B74C5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raduation Cap"/>
        </a:ext>
      </dgm:extLst>
    </dgm:pt>
    <dgm:pt modelId="{587784C4-BA9F-46EC-98D5-46D39C97325D}" type="pres">
      <dgm:prSet presAssocID="{7F7DA9E2-9436-48F1-9EC6-0B0144B74C58}" presName="spaceRect" presStyleCnt="0"/>
      <dgm:spPr/>
    </dgm:pt>
    <dgm:pt modelId="{D98FDCB9-A06A-43BA-B185-0AC6FC560579}" type="pres">
      <dgm:prSet presAssocID="{7F7DA9E2-9436-48F1-9EC6-0B0144B74C58}" presName="parTx" presStyleLbl="revTx" presStyleIdx="3" presStyleCnt="4">
        <dgm:presLayoutVars>
          <dgm:chMax val="0"/>
          <dgm:chPref val="0"/>
        </dgm:presLayoutVars>
      </dgm:prSet>
      <dgm:spPr/>
    </dgm:pt>
  </dgm:ptLst>
  <dgm:cxnLst>
    <dgm:cxn modelId="{8C0A5F1E-521E-4032-92DD-47532CF6DF17}" type="presOf" srcId="{81AB2748-EBC4-4A92-B9AF-F2C1E4ED1C0A}" destId="{05B5DC85-F091-466A-A14E-563C1F9B80D0}" srcOrd="0" destOrd="0" presId="urn:microsoft.com/office/officeart/2018/2/layout/IconVerticalSolidList"/>
    <dgm:cxn modelId="{6C966F32-9129-4783-B55F-8207A746A0A4}" type="presOf" srcId="{CEE71FEE-BD3F-4CD5-BF63-B7F42F470CEC}" destId="{87BAAAB4-A5DD-43E3-B9DA-C3CD0841A570}" srcOrd="0" destOrd="0" presId="urn:microsoft.com/office/officeart/2018/2/layout/IconVerticalSolidList"/>
    <dgm:cxn modelId="{1862BD32-5660-4253-A6DC-56B72263E5FE}" type="presOf" srcId="{2F8B02A8-59F0-4980-99EE-2CCD238AE479}" destId="{64976FE7-EE92-4134-9BD1-10B8729329EC}" srcOrd="0" destOrd="0" presId="urn:microsoft.com/office/officeart/2018/2/layout/IconVerticalSolidList"/>
    <dgm:cxn modelId="{682CA15B-13E4-4237-854D-93863447613A}" srcId="{81AB2748-EBC4-4A92-B9AF-F2C1E4ED1C0A}" destId="{2F8B02A8-59F0-4980-99EE-2CCD238AE479}" srcOrd="0" destOrd="0" parTransId="{1508854E-08CA-4390-A05C-70629CC53C5E}" sibTransId="{60042362-3BB7-449C-BDD0-FD2994911B30}"/>
    <dgm:cxn modelId="{B09DF850-4757-4795-93FC-7BAF85F6C5E5}" srcId="{81AB2748-EBC4-4A92-B9AF-F2C1E4ED1C0A}" destId="{7F7DA9E2-9436-48F1-9EC6-0B0144B74C58}" srcOrd="3" destOrd="0" parTransId="{552A497E-6804-43AF-9731-189D102D6171}" sibTransId="{F9680A44-96A2-4620-A77E-72BA91BA4A6F}"/>
    <dgm:cxn modelId="{2FBE6372-8097-428F-9B3B-45590B143380}" type="presOf" srcId="{81907E54-462C-47E5-A800-004722153E77}" destId="{B388BEE3-C0B9-4BBB-8E50-32EF05E5DB57}" srcOrd="0" destOrd="0" presId="urn:microsoft.com/office/officeart/2018/2/layout/IconVerticalSolidList"/>
    <dgm:cxn modelId="{FF1C8759-8F8A-4CC5-B7F2-ABA4D4AD39EF}" srcId="{81AB2748-EBC4-4A92-B9AF-F2C1E4ED1C0A}" destId="{81907E54-462C-47E5-A800-004722153E77}" srcOrd="2" destOrd="0" parTransId="{AE487F32-0B21-4708-B0B2-0AD04DD2756D}" sibTransId="{7ED4988A-AF77-4295-A6CE-F482351E3847}"/>
    <dgm:cxn modelId="{E582847D-2052-4B0E-A3FF-A44DEBC98126}" type="presOf" srcId="{7F7DA9E2-9436-48F1-9EC6-0B0144B74C58}" destId="{D98FDCB9-A06A-43BA-B185-0AC6FC560579}" srcOrd="0" destOrd="0" presId="urn:microsoft.com/office/officeart/2018/2/layout/IconVerticalSolidList"/>
    <dgm:cxn modelId="{09D8C7A3-FCC6-4EC6-974E-20FC0385128F}" srcId="{81AB2748-EBC4-4A92-B9AF-F2C1E4ED1C0A}" destId="{CEE71FEE-BD3F-4CD5-BF63-B7F42F470CEC}" srcOrd="1" destOrd="0" parTransId="{0B0E9929-7A88-4B07-88B5-E76674B4966C}" sibTransId="{C5E1BEC3-8F32-4A8E-9E23-E52E97545FA4}"/>
    <dgm:cxn modelId="{874C4059-5D4F-4015-A76D-7071D4700277}" type="presParOf" srcId="{05B5DC85-F091-466A-A14E-563C1F9B80D0}" destId="{EC68F9EA-2455-41A0-9903-81F7D8988856}" srcOrd="0" destOrd="0" presId="urn:microsoft.com/office/officeart/2018/2/layout/IconVerticalSolidList"/>
    <dgm:cxn modelId="{6FEB572E-EA1E-4F49-A61A-3ECEB0DEB2F0}" type="presParOf" srcId="{EC68F9EA-2455-41A0-9903-81F7D8988856}" destId="{FDB2BCD7-8C38-46ED-AC3D-DEBA6780F349}" srcOrd="0" destOrd="0" presId="urn:microsoft.com/office/officeart/2018/2/layout/IconVerticalSolidList"/>
    <dgm:cxn modelId="{1E68A2DF-57A5-4DB3-A58C-A09519BCBEA6}" type="presParOf" srcId="{EC68F9EA-2455-41A0-9903-81F7D8988856}" destId="{BBEC9AB2-ECFA-4451-B5E4-4455C42DC1A1}" srcOrd="1" destOrd="0" presId="urn:microsoft.com/office/officeart/2018/2/layout/IconVerticalSolidList"/>
    <dgm:cxn modelId="{A72B4451-9B42-480E-8656-B725B09C5005}" type="presParOf" srcId="{EC68F9EA-2455-41A0-9903-81F7D8988856}" destId="{627AC545-5B14-4656-8282-A9CBA990B831}" srcOrd="2" destOrd="0" presId="urn:microsoft.com/office/officeart/2018/2/layout/IconVerticalSolidList"/>
    <dgm:cxn modelId="{C19CDB51-2A8D-4D44-ADFA-2CF1AAB864D0}" type="presParOf" srcId="{EC68F9EA-2455-41A0-9903-81F7D8988856}" destId="{64976FE7-EE92-4134-9BD1-10B8729329EC}" srcOrd="3" destOrd="0" presId="urn:microsoft.com/office/officeart/2018/2/layout/IconVerticalSolidList"/>
    <dgm:cxn modelId="{E10670E5-DC43-424E-B2A7-DB3D7E7E6E56}" type="presParOf" srcId="{05B5DC85-F091-466A-A14E-563C1F9B80D0}" destId="{C2EE48FD-3BB3-4F62-8928-87E765925FF5}" srcOrd="1" destOrd="0" presId="urn:microsoft.com/office/officeart/2018/2/layout/IconVerticalSolidList"/>
    <dgm:cxn modelId="{110D5746-C28D-4860-9B62-BF574874840C}" type="presParOf" srcId="{05B5DC85-F091-466A-A14E-563C1F9B80D0}" destId="{A5171DC1-F613-46ED-88E9-662637D997AE}" srcOrd="2" destOrd="0" presId="urn:microsoft.com/office/officeart/2018/2/layout/IconVerticalSolidList"/>
    <dgm:cxn modelId="{A6DC6D21-E140-433D-9392-C9BB9209596F}" type="presParOf" srcId="{A5171DC1-F613-46ED-88E9-662637D997AE}" destId="{9A25A3AE-AB14-426A-BA73-ED1879135B68}" srcOrd="0" destOrd="0" presId="urn:microsoft.com/office/officeart/2018/2/layout/IconVerticalSolidList"/>
    <dgm:cxn modelId="{7803981C-4BE3-4266-B921-80DBE283E328}" type="presParOf" srcId="{A5171DC1-F613-46ED-88E9-662637D997AE}" destId="{81349F08-EC13-43B1-83CC-148E7E64B2C1}" srcOrd="1" destOrd="0" presId="urn:microsoft.com/office/officeart/2018/2/layout/IconVerticalSolidList"/>
    <dgm:cxn modelId="{4AF07E6B-8ABE-4E02-A7E6-B6D45193A932}" type="presParOf" srcId="{A5171DC1-F613-46ED-88E9-662637D997AE}" destId="{AF6D1B57-ABC2-4A20-B81C-609F5241E45D}" srcOrd="2" destOrd="0" presId="urn:microsoft.com/office/officeart/2018/2/layout/IconVerticalSolidList"/>
    <dgm:cxn modelId="{D6152956-C235-4036-998E-276AA7BD85A1}" type="presParOf" srcId="{A5171DC1-F613-46ED-88E9-662637D997AE}" destId="{87BAAAB4-A5DD-43E3-B9DA-C3CD0841A570}" srcOrd="3" destOrd="0" presId="urn:microsoft.com/office/officeart/2018/2/layout/IconVerticalSolidList"/>
    <dgm:cxn modelId="{4F3F8B25-FD3D-4E3D-A169-C4B36163E845}" type="presParOf" srcId="{05B5DC85-F091-466A-A14E-563C1F9B80D0}" destId="{7B251135-97B8-49A3-818F-85ED6F5A465F}" srcOrd="3" destOrd="0" presId="urn:microsoft.com/office/officeart/2018/2/layout/IconVerticalSolidList"/>
    <dgm:cxn modelId="{5F338BB5-ACB6-41F6-BF70-AE16B65615C3}" type="presParOf" srcId="{05B5DC85-F091-466A-A14E-563C1F9B80D0}" destId="{6C732B88-D53B-4798-BE6E-827C36017247}" srcOrd="4" destOrd="0" presId="urn:microsoft.com/office/officeart/2018/2/layout/IconVerticalSolidList"/>
    <dgm:cxn modelId="{CC214FAC-7261-4BDC-9D8F-8B724DD81B41}" type="presParOf" srcId="{6C732B88-D53B-4798-BE6E-827C36017247}" destId="{0E48E73B-FEFD-48A9-9605-D3DE16AF9D7C}" srcOrd="0" destOrd="0" presId="urn:microsoft.com/office/officeart/2018/2/layout/IconVerticalSolidList"/>
    <dgm:cxn modelId="{CB58469B-C4BE-4B73-923B-978A6D158BD8}" type="presParOf" srcId="{6C732B88-D53B-4798-BE6E-827C36017247}" destId="{F8C2F6EB-9E28-4EA0-A60F-758F93B725BA}" srcOrd="1" destOrd="0" presId="urn:microsoft.com/office/officeart/2018/2/layout/IconVerticalSolidList"/>
    <dgm:cxn modelId="{01F63DE1-0BA5-4209-90DA-3C72C95AA2B8}" type="presParOf" srcId="{6C732B88-D53B-4798-BE6E-827C36017247}" destId="{F24CB004-0171-439A-9A8C-EDECBF2EAFC2}" srcOrd="2" destOrd="0" presId="urn:microsoft.com/office/officeart/2018/2/layout/IconVerticalSolidList"/>
    <dgm:cxn modelId="{4CE2C679-CE8D-45A9-B725-01078292878C}" type="presParOf" srcId="{6C732B88-D53B-4798-BE6E-827C36017247}" destId="{B388BEE3-C0B9-4BBB-8E50-32EF05E5DB57}" srcOrd="3" destOrd="0" presId="urn:microsoft.com/office/officeart/2018/2/layout/IconVerticalSolidList"/>
    <dgm:cxn modelId="{FE10E986-A488-4F33-AA8D-CDCBF636F7D0}" type="presParOf" srcId="{05B5DC85-F091-466A-A14E-563C1F9B80D0}" destId="{4C6B5488-B4E7-4C41-AFAD-6DDFCCCB6F0E}" srcOrd="5" destOrd="0" presId="urn:microsoft.com/office/officeart/2018/2/layout/IconVerticalSolidList"/>
    <dgm:cxn modelId="{0D1F94ED-B051-4C56-B751-F6E42FA52614}" type="presParOf" srcId="{05B5DC85-F091-466A-A14E-563C1F9B80D0}" destId="{45F74EBE-1265-4AD0-9018-5D7A81C1A5B5}" srcOrd="6" destOrd="0" presId="urn:microsoft.com/office/officeart/2018/2/layout/IconVerticalSolidList"/>
    <dgm:cxn modelId="{430B9193-F7DA-4B9A-AD09-D0C7DFAE49CE}" type="presParOf" srcId="{45F74EBE-1265-4AD0-9018-5D7A81C1A5B5}" destId="{5A19D97C-5BB1-4B8F-8431-CCFA48EE9EDE}" srcOrd="0" destOrd="0" presId="urn:microsoft.com/office/officeart/2018/2/layout/IconVerticalSolidList"/>
    <dgm:cxn modelId="{0677FD66-9528-4098-9E9B-C50510DEF01B}" type="presParOf" srcId="{45F74EBE-1265-4AD0-9018-5D7A81C1A5B5}" destId="{DB0264B8-BC53-494B-8CE7-872B9A3BE24F}" srcOrd="1" destOrd="0" presId="urn:microsoft.com/office/officeart/2018/2/layout/IconVerticalSolidList"/>
    <dgm:cxn modelId="{8E3F456A-7962-4109-914C-E85B8590731A}" type="presParOf" srcId="{45F74EBE-1265-4AD0-9018-5D7A81C1A5B5}" destId="{587784C4-BA9F-46EC-98D5-46D39C97325D}" srcOrd="2" destOrd="0" presId="urn:microsoft.com/office/officeart/2018/2/layout/IconVerticalSolidList"/>
    <dgm:cxn modelId="{559E3890-757C-471F-AE3B-DD892F7EEE25}" type="presParOf" srcId="{45F74EBE-1265-4AD0-9018-5D7A81C1A5B5}" destId="{D98FDCB9-A06A-43BA-B185-0AC6FC56057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4C7EAD2-BBFB-4151-9013-BA094CC5E564}"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A41EDA38-A8BC-41F3-8C0C-EDE97A3E2A72}">
      <dgm:prSet/>
      <dgm:spPr/>
      <dgm:t>
        <a:bodyPr/>
        <a:lstStyle/>
        <a:p>
          <a:r>
            <a:rPr lang="en-US" b="1"/>
            <a:t>Quiz &amp; Exam</a:t>
          </a:r>
          <a:endParaRPr lang="en-US"/>
        </a:p>
      </dgm:t>
    </dgm:pt>
    <dgm:pt modelId="{994B925D-282C-4771-B67C-82FD5BDADBD0}" type="parTrans" cxnId="{F329795B-8260-4E8F-B8DB-08A4A8589F78}">
      <dgm:prSet/>
      <dgm:spPr/>
      <dgm:t>
        <a:bodyPr/>
        <a:lstStyle/>
        <a:p>
          <a:endParaRPr lang="en-US"/>
        </a:p>
      </dgm:t>
    </dgm:pt>
    <dgm:pt modelId="{7A6883F1-2DAB-4EBB-AEA0-88C261DA418E}" type="sibTrans" cxnId="{F329795B-8260-4E8F-B8DB-08A4A8589F78}">
      <dgm:prSet/>
      <dgm:spPr/>
      <dgm:t>
        <a:bodyPr/>
        <a:lstStyle/>
        <a:p>
          <a:endParaRPr lang="en-US"/>
        </a:p>
      </dgm:t>
    </dgm:pt>
    <dgm:pt modelId="{45A57A80-3598-4ECF-B334-A5F6EA666562}">
      <dgm:prSet custT="1"/>
      <dgm:spPr/>
      <dgm:t>
        <a:bodyPr/>
        <a:lstStyle/>
        <a:p>
          <a:pPr algn="just"/>
          <a:r>
            <a:rPr lang="en-US" sz="1200" dirty="0"/>
            <a:t>For both terms, there will be </a:t>
          </a:r>
          <a:r>
            <a:rPr lang="en-US" sz="1200" b="1" dirty="0"/>
            <a:t>2</a:t>
          </a:r>
          <a:r>
            <a:rPr lang="en-US" sz="1200" dirty="0"/>
            <a:t> quizzes, best one quiz will be counted for grading. There will be Lab exam in addition to Lab Performances based on Lab Task / Assignment given by the course teacher. The details will be provided during Labs. During the quiz and exam, if you practice any unfair means, I will give you </a:t>
          </a:r>
          <a:r>
            <a:rPr lang="en-US" sz="1200" b="1" dirty="0"/>
            <a:t>UW</a:t>
          </a:r>
          <a:r>
            <a:rPr lang="en-US" sz="1200" dirty="0"/>
            <a:t> for the rest of the semester.  </a:t>
          </a:r>
        </a:p>
      </dgm:t>
    </dgm:pt>
    <dgm:pt modelId="{960F1E11-BA49-4C33-A2A2-9944AC7F3946}" type="parTrans" cxnId="{A662DDE1-B669-40CC-9526-2094F8A8C62E}">
      <dgm:prSet/>
      <dgm:spPr/>
      <dgm:t>
        <a:bodyPr/>
        <a:lstStyle/>
        <a:p>
          <a:endParaRPr lang="en-US"/>
        </a:p>
      </dgm:t>
    </dgm:pt>
    <dgm:pt modelId="{452E7127-2CB4-4CEA-998F-AABF57C184EE}" type="sibTrans" cxnId="{A662DDE1-B669-40CC-9526-2094F8A8C62E}">
      <dgm:prSet/>
      <dgm:spPr/>
      <dgm:t>
        <a:bodyPr/>
        <a:lstStyle/>
        <a:p>
          <a:endParaRPr lang="en-US"/>
        </a:p>
      </dgm:t>
    </dgm:pt>
    <dgm:pt modelId="{64835D86-4CFC-4581-A4C9-84C2BB39CBBA}">
      <dgm:prSet/>
      <dgm:spPr/>
      <dgm:t>
        <a:bodyPr/>
        <a:lstStyle/>
        <a:p>
          <a:r>
            <a:rPr lang="en-US" b="1"/>
            <a:t>No Make-up Quiz will be taken!!!</a:t>
          </a:r>
          <a:endParaRPr lang="en-US"/>
        </a:p>
      </dgm:t>
    </dgm:pt>
    <dgm:pt modelId="{BBFC64A6-05CC-4442-9BFA-698487B54A26}" type="parTrans" cxnId="{646FD8E6-DDCD-4831-8D1D-5F7270D29166}">
      <dgm:prSet/>
      <dgm:spPr/>
      <dgm:t>
        <a:bodyPr/>
        <a:lstStyle/>
        <a:p>
          <a:endParaRPr lang="en-US"/>
        </a:p>
      </dgm:t>
    </dgm:pt>
    <dgm:pt modelId="{C917F1B0-F28B-472A-A4AA-AC077C72FBBC}" type="sibTrans" cxnId="{646FD8E6-DDCD-4831-8D1D-5F7270D29166}">
      <dgm:prSet/>
      <dgm:spPr/>
      <dgm:t>
        <a:bodyPr/>
        <a:lstStyle/>
        <a:p>
          <a:endParaRPr lang="en-US"/>
        </a:p>
      </dgm:t>
    </dgm:pt>
    <dgm:pt modelId="{6BDA1C28-4360-48B0-8FA8-0413F6E6E114}">
      <dgm:prSet/>
      <dgm:spPr/>
      <dgm:t>
        <a:bodyPr/>
        <a:lstStyle/>
        <a:p>
          <a:r>
            <a:rPr lang="en-US" b="1"/>
            <a:t>Poor grades in Midterm Exam:</a:t>
          </a:r>
          <a:endParaRPr lang="en-US"/>
        </a:p>
      </dgm:t>
    </dgm:pt>
    <dgm:pt modelId="{5A91044F-4FBB-4794-9A62-26DA4E4CF0F7}" type="parTrans" cxnId="{AE6D3D6F-F2B7-4EE6-86A4-6221DDDEC52F}">
      <dgm:prSet/>
      <dgm:spPr/>
      <dgm:t>
        <a:bodyPr/>
        <a:lstStyle/>
        <a:p>
          <a:endParaRPr lang="en-US"/>
        </a:p>
      </dgm:t>
    </dgm:pt>
    <dgm:pt modelId="{6B3B42E2-20DB-4D94-B46F-F70F4A20DBF9}" type="sibTrans" cxnId="{AE6D3D6F-F2B7-4EE6-86A4-6221DDDEC52F}">
      <dgm:prSet/>
      <dgm:spPr/>
      <dgm:t>
        <a:bodyPr/>
        <a:lstStyle/>
        <a:p>
          <a:endParaRPr lang="en-US"/>
        </a:p>
      </dgm:t>
    </dgm:pt>
    <dgm:pt modelId="{E7E17918-2F58-41EE-8257-59B38E99BE5F}">
      <dgm:prSet custT="1"/>
      <dgm:spPr/>
      <dgm:t>
        <a:bodyPr/>
        <a:lstStyle/>
        <a:p>
          <a:pPr algn="just"/>
          <a:r>
            <a:rPr lang="en-US" sz="1200" dirty="0"/>
            <a:t>Students with “</a:t>
          </a:r>
          <a:r>
            <a:rPr lang="en-US" sz="1200" b="1" dirty="0"/>
            <a:t>F</a:t>
          </a:r>
          <a:r>
            <a:rPr lang="en-US" sz="1200" dirty="0"/>
            <a:t>” or “</a:t>
          </a:r>
          <a:r>
            <a:rPr lang="en-US" sz="1200" b="1" dirty="0"/>
            <a:t>I</a:t>
          </a:r>
          <a:r>
            <a:rPr lang="en-US" sz="1200" dirty="0"/>
            <a:t>” in the midterm, must drop (as per policy) the course right after the mid-term exam (within a week). If you wish to continue with “</a:t>
          </a:r>
          <a:r>
            <a:rPr lang="en-US" sz="1200" b="1" dirty="0"/>
            <a:t>F</a:t>
          </a:r>
          <a:r>
            <a:rPr lang="en-US" sz="1200" dirty="0"/>
            <a:t>” at your own risk and if you receive “</a:t>
          </a:r>
          <a:r>
            <a:rPr lang="en-US" sz="1200" b="1" dirty="0"/>
            <a:t>F</a:t>
          </a:r>
          <a:r>
            <a:rPr lang="en-US" sz="1200" dirty="0"/>
            <a:t>” in the final, you won’t be allowed to drop the course. You must drop the theory and Lab both. </a:t>
          </a:r>
          <a:r>
            <a:rPr lang="en-US" sz="1200" b="1" dirty="0"/>
            <a:t>There is no provision for any bonus marking. If such requests are made, penalty will be applied.</a:t>
          </a:r>
          <a:r>
            <a:rPr lang="en-US" sz="1200" dirty="0"/>
            <a:t> </a:t>
          </a:r>
        </a:p>
      </dgm:t>
    </dgm:pt>
    <dgm:pt modelId="{9BA89B61-E401-4658-BFEE-B8000E051256}" type="parTrans" cxnId="{CBF22F63-36F7-4116-9D1D-143B16A82CC6}">
      <dgm:prSet/>
      <dgm:spPr/>
      <dgm:t>
        <a:bodyPr/>
        <a:lstStyle/>
        <a:p>
          <a:endParaRPr lang="en-US"/>
        </a:p>
      </dgm:t>
    </dgm:pt>
    <dgm:pt modelId="{365D9549-B52A-4A49-96AF-79183987770C}" type="sibTrans" cxnId="{CBF22F63-36F7-4116-9D1D-143B16A82CC6}">
      <dgm:prSet/>
      <dgm:spPr/>
      <dgm:t>
        <a:bodyPr/>
        <a:lstStyle/>
        <a:p>
          <a:endParaRPr lang="en-US"/>
        </a:p>
      </dgm:t>
    </dgm:pt>
    <dgm:pt modelId="{E6BDA21E-948F-4939-B62A-17086DCAC445}" type="pres">
      <dgm:prSet presAssocID="{34C7EAD2-BBFB-4151-9013-BA094CC5E564}" presName="root" presStyleCnt="0">
        <dgm:presLayoutVars>
          <dgm:dir/>
          <dgm:resizeHandles val="exact"/>
        </dgm:presLayoutVars>
      </dgm:prSet>
      <dgm:spPr/>
    </dgm:pt>
    <dgm:pt modelId="{1CCD6A4E-3EE9-42AE-ABBB-2899CF54389A}" type="pres">
      <dgm:prSet presAssocID="{A41EDA38-A8BC-41F3-8C0C-EDE97A3E2A72}" presName="compNode" presStyleCnt="0"/>
      <dgm:spPr/>
    </dgm:pt>
    <dgm:pt modelId="{48C41C43-1967-4F11-B1FE-B7639E3CB8FA}" type="pres">
      <dgm:prSet presAssocID="{A41EDA38-A8BC-41F3-8C0C-EDE97A3E2A72}" presName="bgRect" presStyleLbl="bgShp" presStyleIdx="0" presStyleCnt="5"/>
      <dgm:spPr/>
    </dgm:pt>
    <dgm:pt modelId="{B802EE73-E94C-4FC9-91B4-E05A66ED6058}" type="pres">
      <dgm:prSet presAssocID="{A41EDA38-A8BC-41F3-8C0C-EDE97A3E2A7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EAA3822D-E667-43D1-8F05-8ADCE64443AD}" type="pres">
      <dgm:prSet presAssocID="{A41EDA38-A8BC-41F3-8C0C-EDE97A3E2A72}" presName="spaceRect" presStyleCnt="0"/>
      <dgm:spPr/>
    </dgm:pt>
    <dgm:pt modelId="{AB60C75F-030A-4771-9D1F-DEE893D8179B}" type="pres">
      <dgm:prSet presAssocID="{A41EDA38-A8BC-41F3-8C0C-EDE97A3E2A72}" presName="parTx" presStyleLbl="revTx" presStyleIdx="0" presStyleCnt="5">
        <dgm:presLayoutVars>
          <dgm:chMax val="0"/>
          <dgm:chPref val="0"/>
        </dgm:presLayoutVars>
      </dgm:prSet>
      <dgm:spPr/>
    </dgm:pt>
    <dgm:pt modelId="{908B9A82-3565-48DD-9F76-067CB1FF6B17}" type="pres">
      <dgm:prSet presAssocID="{7A6883F1-2DAB-4EBB-AEA0-88C261DA418E}" presName="sibTrans" presStyleCnt="0"/>
      <dgm:spPr/>
    </dgm:pt>
    <dgm:pt modelId="{A6C7F04D-7252-44DA-A688-142577BA154B}" type="pres">
      <dgm:prSet presAssocID="{45A57A80-3598-4ECF-B334-A5F6EA666562}" presName="compNode" presStyleCnt="0"/>
      <dgm:spPr/>
    </dgm:pt>
    <dgm:pt modelId="{F0B7D32F-3797-41EB-9C20-75BC0F1883A5}" type="pres">
      <dgm:prSet presAssocID="{45A57A80-3598-4ECF-B334-A5F6EA666562}" presName="bgRect" presStyleLbl="bgShp" presStyleIdx="1" presStyleCnt="5"/>
      <dgm:spPr/>
    </dgm:pt>
    <dgm:pt modelId="{E8592490-6C88-4D13-A172-6C07A79F5AF0}" type="pres">
      <dgm:prSet presAssocID="{45A57A80-3598-4ECF-B334-A5F6EA66656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F3CC39CB-F0A4-417A-BE0C-57E368744034}" type="pres">
      <dgm:prSet presAssocID="{45A57A80-3598-4ECF-B334-A5F6EA666562}" presName="spaceRect" presStyleCnt="0"/>
      <dgm:spPr/>
    </dgm:pt>
    <dgm:pt modelId="{4F591BD1-3266-4AF5-8C24-4E7201E2183B}" type="pres">
      <dgm:prSet presAssocID="{45A57A80-3598-4ECF-B334-A5F6EA666562}" presName="parTx" presStyleLbl="revTx" presStyleIdx="1" presStyleCnt="5" custLinFactNeighborX="390" custLinFactNeighborY="-11910">
        <dgm:presLayoutVars>
          <dgm:chMax val="0"/>
          <dgm:chPref val="0"/>
        </dgm:presLayoutVars>
      </dgm:prSet>
      <dgm:spPr/>
    </dgm:pt>
    <dgm:pt modelId="{5E7281D7-5CA2-43AD-81A9-47E8CD556076}" type="pres">
      <dgm:prSet presAssocID="{452E7127-2CB4-4CEA-998F-AABF57C184EE}" presName="sibTrans" presStyleCnt="0"/>
      <dgm:spPr/>
    </dgm:pt>
    <dgm:pt modelId="{EB171575-B9C7-4828-9917-6849EC301976}" type="pres">
      <dgm:prSet presAssocID="{64835D86-4CFC-4581-A4C9-84C2BB39CBBA}" presName="compNode" presStyleCnt="0"/>
      <dgm:spPr/>
    </dgm:pt>
    <dgm:pt modelId="{8E64902E-8917-4740-83C4-469DEE97AF7F}" type="pres">
      <dgm:prSet presAssocID="{64835D86-4CFC-4581-A4C9-84C2BB39CBBA}" presName="bgRect" presStyleLbl="bgShp" presStyleIdx="2" presStyleCnt="5"/>
      <dgm:spPr/>
    </dgm:pt>
    <dgm:pt modelId="{9EAFEF03-B724-440E-8BA7-F13D8499498D}" type="pres">
      <dgm:prSet presAssocID="{64835D86-4CFC-4581-A4C9-84C2BB39CBB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estions"/>
        </a:ext>
      </dgm:extLst>
    </dgm:pt>
    <dgm:pt modelId="{6C874B93-27CE-44E9-BCE9-65E6E23981B4}" type="pres">
      <dgm:prSet presAssocID="{64835D86-4CFC-4581-A4C9-84C2BB39CBBA}" presName="spaceRect" presStyleCnt="0"/>
      <dgm:spPr/>
    </dgm:pt>
    <dgm:pt modelId="{6942A7A0-B6CB-4049-9445-9E5520EE385B}" type="pres">
      <dgm:prSet presAssocID="{64835D86-4CFC-4581-A4C9-84C2BB39CBBA}" presName="parTx" presStyleLbl="revTx" presStyleIdx="2" presStyleCnt="5">
        <dgm:presLayoutVars>
          <dgm:chMax val="0"/>
          <dgm:chPref val="0"/>
        </dgm:presLayoutVars>
      </dgm:prSet>
      <dgm:spPr/>
    </dgm:pt>
    <dgm:pt modelId="{CA9D3884-3C61-4122-B0C3-2C8023AFDC73}" type="pres">
      <dgm:prSet presAssocID="{C917F1B0-F28B-472A-A4AA-AC077C72FBBC}" presName="sibTrans" presStyleCnt="0"/>
      <dgm:spPr/>
    </dgm:pt>
    <dgm:pt modelId="{3F0F25E3-89C5-4BFC-A34B-F6BDFCBD8F5E}" type="pres">
      <dgm:prSet presAssocID="{6BDA1C28-4360-48B0-8FA8-0413F6E6E114}" presName="compNode" presStyleCnt="0"/>
      <dgm:spPr/>
    </dgm:pt>
    <dgm:pt modelId="{DF8FC32C-7A25-48F7-9E87-9325B6CC69CB}" type="pres">
      <dgm:prSet presAssocID="{6BDA1C28-4360-48B0-8FA8-0413F6E6E114}" presName="bgRect" presStyleLbl="bgShp" presStyleIdx="3" presStyleCnt="5"/>
      <dgm:spPr/>
    </dgm:pt>
    <dgm:pt modelId="{CA6363E8-F90E-4446-8ACA-01B1144FF14F}" type="pres">
      <dgm:prSet presAssocID="{6BDA1C28-4360-48B0-8FA8-0413F6E6E11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oks"/>
        </a:ext>
      </dgm:extLst>
    </dgm:pt>
    <dgm:pt modelId="{6B686617-055E-4D82-B34C-392A1E41305B}" type="pres">
      <dgm:prSet presAssocID="{6BDA1C28-4360-48B0-8FA8-0413F6E6E114}" presName="spaceRect" presStyleCnt="0"/>
      <dgm:spPr/>
    </dgm:pt>
    <dgm:pt modelId="{399DAE52-FE69-4682-9A34-61ED34640819}" type="pres">
      <dgm:prSet presAssocID="{6BDA1C28-4360-48B0-8FA8-0413F6E6E114}" presName="parTx" presStyleLbl="revTx" presStyleIdx="3" presStyleCnt="5">
        <dgm:presLayoutVars>
          <dgm:chMax val="0"/>
          <dgm:chPref val="0"/>
        </dgm:presLayoutVars>
      </dgm:prSet>
      <dgm:spPr/>
    </dgm:pt>
    <dgm:pt modelId="{578E30BD-5FE1-489C-869E-24763DAEED1A}" type="pres">
      <dgm:prSet presAssocID="{6B3B42E2-20DB-4D94-B46F-F70F4A20DBF9}" presName="sibTrans" presStyleCnt="0"/>
      <dgm:spPr/>
    </dgm:pt>
    <dgm:pt modelId="{17C7361C-1B19-497D-A741-6F6F3632F9FD}" type="pres">
      <dgm:prSet presAssocID="{E7E17918-2F58-41EE-8257-59B38E99BE5F}" presName="compNode" presStyleCnt="0"/>
      <dgm:spPr/>
    </dgm:pt>
    <dgm:pt modelId="{714D5235-544A-44BE-9097-5130BE1F098C}" type="pres">
      <dgm:prSet presAssocID="{E7E17918-2F58-41EE-8257-59B38E99BE5F}" presName="bgRect" presStyleLbl="bgShp" presStyleIdx="4" presStyleCnt="5"/>
      <dgm:spPr/>
    </dgm:pt>
    <dgm:pt modelId="{E426F482-6C1D-4832-9DF8-0B146804C9A8}" type="pres">
      <dgm:prSet presAssocID="{E7E17918-2F58-41EE-8257-59B38E99BE5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Warning"/>
        </a:ext>
      </dgm:extLst>
    </dgm:pt>
    <dgm:pt modelId="{2B74AF0F-B846-4DE2-87BC-F45236A7148F}" type="pres">
      <dgm:prSet presAssocID="{E7E17918-2F58-41EE-8257-59B38E99BE5F}" presName="spaceRect" presStyleCnt="0"/>
      <dgm:spPr/>
    </dgm:pt>
    <dgm:pt modelId="{3577C02F-BA70-4693-9EBE-4025D17D00ED}" type="pres">
      <dgm:prSet presAssocID="{E7E17918-2F58-41EE-8257-59B38E99BE5F}" presName="parTx" presStyleLbl="revTx" presStyleIdx="4" presStyleCnt="5">
        <dgm:presLayoutVars>
          <dgm:chMax val="0"/>
          <dgm:chPref val="0"/>
        </dgm:presLayoutVars>
      </dgm:prSet>
      <dgm:spPr/>
    </dgm:pt>
  </dgm:ptLst>
  <dgm:cxnLst>
    <dgm:cxn modelId="{DF138412-C356-4FB9-806B-96244AE0452F}" type="presOf" srcId="{E7E17918-2F58-41EE-8257-59B38E99BE5F}" destId="{3577C02F-BA70-4693-9EBE-4025D17D00ED}" srcOrd="0" destOrd="0" presId="urn:microsoft.com/office/officeart/2018/2/layout/IconVerticalSolidList"/>
    <dgm:cxn modelId="{E3C1282D-1112-45D1-AEDA-58A818362B2F}" type="presOf" srcId="{6BDA1C28-4360-48B0-8FA8-0413F6E6E114}" destId="{399DAE52-FE69-4682-9A34-61ED34640819}" srcOrd="0" destOrd="0" presId="urn:microsoft.com/office/officeart/2018/2/layout/IconVerticalSolidList"/>
    <dgm:cxn modelId="{F329795B-8260-4E8F-B8DB-08A4A8589F78}" srcId="{34C7EAD2-BBFB-4151-9013-BA094CC5E564}" destId="{A41EDA38-A8BC-41F3-8C0C-EDE97A3E2A72}" srcOrd="0" destOrd="0" parTransId="{994B925D-282C-4771-B67C-82FD5BDADBD0}" sibTransId="{7A6883F1-2DAB-4EBB-AEA0-88C261DA418E}"/>
    <dgm:cxn modelId="{CBF22F63-36F7-4116-9D1D-143B16A82CC6}" srcId="{34C7EAD2-BBFB-4151-9013-BA094CC5E564}" destId="{E7E17918-2F58-41EE-8257-59B38E99BE5F}" srcOrd="4" destOrd="0" parTransId="{9BA89B61-E401-4658-BFEE-B8000E051256}" sibTransId="{365D9549-B52A-4A49-96AF-79183987770C}"/>
    <dgm:cxn modelId="{F8329944-8F23-4EBE-8B0A-9608E0C7A4BD}" type="presOf" srcId="{34C7EAD2-BBFB-4151-9013-BA094CC5E564}" destId="{E6BDA21E-948F-4939-B62A-17086DCAC445}" srcOrd="0" destOrd="0" presId="urn:microsoft.com/office/officeart/2018/2/layout/IconVerticalSolidList"/>
    <dgm:cxn modelId="{AE6D3D6F-F2B7-4EE6-86A4-6221DDDEC52F}" srcId="{34C7EAD2-BBFB-4151-9013-BA094CC5E564}" destId="{6BDA1C28-4360-48B0-8FA8-0413F6E6E114}" srcOrd="3" destOrd="0" parTransId="{5A91044F-4FBB-4794-9A62-26DA4E4CF0F7}" sibTransId="{6B3B42E2-20DB-4D94-B46F-F70F4A20DBF9}"/>
    <dgm:cxn modelId="{DE46807A-7E88-44A1-8A6C-AC77B4C8B6B5}" type="presOf" srcId="{64835D86-4CFC-4581-A4C9-84C2BB39CBBA}" destId="{6942A7A0-B6CB-4049-9445-9E5520EE385B}" srcOrd="0" destOrd="0" presId="urn:microsoft.com/office/officeart/2018/2/layout/IconVerticalSolidList"/>
    <dgm:cxn modelId="{A662DDE1-B669-40CC-9526-2094F8A8C62E}" srcId="{34C7EAD2-BBFB-4151-9013-BA094CC5E564}" destId="{45A57A80-3598-4ECF-B334-A5F6EA666562}" srcOrd="1" destOrd="0" parTransId="{960F1E11-BA49-4C33-A2A2-9944AC7F3946}" sibTransId="{452E7127-2CB4-4CEA-998F-AABF57C184EE}"/>
    <dgm:cxn modelId="{504D36E6-00D4-4C87-83AF-E2BF46416103}" type="presOf" srcId="{A41EDA38-A8BC-41F3-8C0C-EDE97A3E2A72}" destId="{AB60C75F-030A-4771-9D1F-DEE893D8179B}" srcOrd="0" destOrd="0" presId="urn:microsoft.com/office/officeart/2018/2/layout/IconVerticalSolidList"/>
    <dgm:cxn modelId="{646FD8E6-DDCD-4831-8D1D-5F7270D29166}" srcId="{34C7EAD2-BBFB-4151-9013-BA094CC5E564}" destId="{64835D86-4CFC-4581-A4C9-84C2BB39CBBA}" srcOrd="2" destOrd="0" parTransId="{BBFC64A6-05CC-4442-9BFA-698487B54A26}" sibTransId="{C917F1B0-F28B-472A-A4AA-AC077C72FBBC}"/>
    <dgm:cxn modelId="{E5BF8BFD-A8AA-4B00-A633-0D894027FA0A}" type="presOf" srcId="{45A57A80-3598-4ECF-B334-A5F6EA666562}" destId="{4F591BD1-3266-4AF5-8C24-4E7201E2183B}" srcOrd="0" destOrd="0" presId="urn:microsoft.com/office/officeart/2018/2/layout/IconVerticalSolidList"/>
    <dgm:cxn modelId="{9E7E81AE-570D-4649-98D0-54027E10136E}" type="presParOf" srcId="{E6BDA21E-948F-4939-B62A-17086DCAC445}" destId="{1CCD6A4E-3EE9-42AE-ABBB-2899CF54389A}" srcOrd="0" destOrd="0" presId="urn:microsoft.com/office/officeart/2018/2/layout/IconVerticalSolidList"/>
    <dgm:cxn modelId="{0E4248D3-D92C-47C1-9B55-BC562FA11B11}" type="presParOf" srcId="{1CCD6A4E-3EE9-42AE-ABBB-2899CF54389A}" destId="{48C41C43-1967-4F11-B1FE-B7639E3CB8FA}" srcOrd="0" destOrd="0" presId="urn:microsoft.com/office/officeart/2018/2/layout/IconVerticalSolidList"/>
    <dgm:cxn modelId="{9EB8EDAA-8DC5-47DE-A2E0-09855AD61117}" type="presParOf" srcId="{1CCD6A4E-3EE9-42AE-ABBB-2899CF54389A}" destId="{B802EE73-E94C-4FC9-91B4-E05A66ED6058}" srcOrd="1" destOrd="0" presId="urn:microsoft.com/office/officeart/2018/2/layout/IconVerticalSolidList"/>
    <dgm:cxn modelId="{1B957FB1-1A54-4255-B11D-A9CD2E2594F1}" type="presParOf" srcId="{1CCD6A4E-3EE9-42AE-ABBB-2899CF54389A}" destId="{EAA3822D-E667-43D1-8F05-8ADCE64443AD}" srcOrd="2" destOrd="0" presId="urn:microsoft.com/office/officeart/2018/2/layout/IconVerticalSolidList"/>
    <dgm:cxn modelId="{6172F7DA-82D3-4CA4-845A-737BA5E43B00}" type="presParOf" srcId="{1CCD6A4E-3EE9-42AE-ABBB-2899CF54389A}" destId="{AB60C75F-030A-4771-9D1F-DEE893D8179B}" srcOrd="3" destOrd="0" presId="urn:microsoft.com/office/officeart/2018/2/layout/IconVerticalSolidList"/>
    <dgm:cxn modelId="{A721D92B-C9CC-4AF4-8AC7-94131202141D}" type="presParOf" srcId="{E6BDA21E-948F-4939-B62A-17086DCAC445}" destId="{908B9A82-3565-48DD-9F76-067CB1FF6B17}" srcOrd="1" destOrd="0" presId="urn:microsoft.com/office/officeart/2018/2/layout/IconVerticalSolidList"/>
    <dgm:cxn modelId="{9933C195-D5EB-42AB-945C-DFAAD296D40B}" type="presParOf" srcId="{E6BDA21E-948F-4939-B62A-17086DCAC445}" destId="{A6C7F04D-7252-44DA-A688-142577BA154B}" srcOrd="2" destOrd="0" presId="urn:microsoft.com/office/officeart/2018/2/layout/IconVerticalSolidList"/>
    <dgm:cxn modelId="{AEA2AF4F-E785-42B5-952F-DE2625A1470C}" type="presParOf" srcId="{A6C7F04D-7252-44DA-A688-142577BA154B}" destId="{F0B7D32F-3797-41EB-9C20-75BC0F1883A5}" srcOrd="0" destOrd="0" presId="urn:microsoft.com/office/officeart/2018/2/layout/IconVerticalSolidList"/>
    <dgm:cxn modelId="{83A24844-B2EA-44F7-A630-E317923F2B21}" type="presParOf" srcId="{A6C7F04D-7252-44DA-A688-142577BA154B}" destId="{E8592490-6C88-4D13-A172-6C07A79F5AF0}" srcOrd="1" destOrd="0" presId="urn:microsoft.com/office/officeart/2018/2/layout/IconVerticalSolidList"/>
    <dgm:cxn modelId="{3C5746D5-6E8A-4115-819A-1079231042D1}" type="presParOf" srcId="{A6C7F04D-7252-44DA-A688-142577BA154B}" destId="{F3CC39CB-F0A4-417A-BE0C-57E368744034}" srcOrd="2" destOrd="0" presId="urn:microsoft.com/office/officeart/2018/2/layout/IconVerticalSolidList"/>
    <dgm:cxn modelId="{84DF71D5-A530-4012-BA83-56EB8CBF4A7B}" type="presParOf" srcId="{A6C7F04D-7252-44DA-A688-142577BA154B}" destId="{4F591BD1-3266-4AF5-8C24-4E7201E2183B}" srcOrd="3" destOrd="0" presId="urn:microsoft.com/office/officeart/2018/2/layout/IconVerticalSolidList"/>
    <dgm:cxn modelId="{5D8A499B-8E92-418B-8F5B-2B4822E4B962}" type="presParOf" srcId="{E6BDA21E-948F-4939-B62A-17086DCAC445}" destId="{5E7281D7-5CA2-43AD-81A9-47E8CD556076}" srcOrd="3" destOrd="0" presId="urn:microsoft.com/office/officeart/2018/2/layout/IconVerticalSolidList"/>
    <dgm:cxn modelId="{DF15A563-8BE1-40EF-B931-96F7DE015AD1}" type="presParOf" srcId="{E6BDA21E-948F-4939-B62A-17086DCAC445}" destId="{EB171575-B9C7-4828-9917-6849EC301976}" srcOrd="4" destOrd="0" presId="urn:microsoft.com/office/officeart/2018/2/layout/IconVerticalSolidList"/>
    <dgm:cxn modelId="{C77D41F1-5B53-4F3E-A8CF-C386DCE9AF19}" type="presParOf" srcId="{EB171575-B9C7-4828-9917-6849EC301976}" destId="{8E64902E-8917-4740-83C4-469DEE97AF7F}" srcOrd="0" destOrd="0" presId="urn:microsoft.com/office/officeart/2018/2/layout/IconVerticalSolidList"/>
    <dgm:cxn modelId="{4AB3B3DB-8205-4400-A866-4289CB92CB0D}" type="presParOf" srcId="{EB171575-B9C7-4828-9917-6849EC301976}" destId="{9EAFEF03-B724-440E-8BA7-F13D8499498D}" srcOrd="1" destOrd="0" presId="urn:microsoft.com/office/officeart/2018/2/layout/IconVerticalSolidList"/>
    <dgm:cxn modelId="{CBACDB03-0AEA-477D-9F69-B4D6262A703E}" type="presParOf" srcId="{EB171575-B9C7-4828-9917-6849EC301976}" destId="{6C874B93-27CE-44E9-BCE9-65E6E23981B4}" srcOrd="2" destOrd="0" presId="urn:microsoft.com/office/officeart/2018/2/layout/IconVerticalSolidList"/>
    <dgm:cxn modelId="{B116EBA0-4BCA-44D5-963D-3B1944511A5A}" type="presParOf" srcId="{EB171575-B9C7-4828-9917-6849EC301976}" destId="{6942A7A0-B6CB-4049-9445-9E5520EE385B}" srcOrd="3" destOrd="0" presId="urn:microsoft.com/office/officeart/2018/2/layout/IconVerticalSolidList"/>
    <dgm:cxn modelId="{5D381B92-9EEC-41F9-80F7-128D23316B28}" type="presParOf" srcId="{E6BDA21E-948F-4939-B62A-17086DCAC445}" destId="{CA9D3884-3C61-4122-B0C3-2C8023AFDC73}" srcOrd="5" destOrd="0" presId="urn:microsoft.com/office/officeart/2018/2/layout/IconVerticalSolidList"/>
    <dgm:cxn modelId="{7BF7DC74-8FA4-4D3B-AA5D-67948EA8CF71}" type="presParOf" srcId="{E6BDA21E-948F-4939-B62A-17086DCAC445}" destId="{3F0F25E3-89C5-4BFC-A34B-F6BDFCBD8F5E}" srcOrd="6" destOrd="0" presId="urn:microsoft.com/office/officeart/2018/2/layout/IconVerticalSolidList"/>
    <dgm:cxn modelId="{0FFE24DD-B808-46AE-AA19-73CBCDAC9090}" type="presParOf" srcId="{3F0F25E3-89C5-4BFC-A34B-F6BDFCBD8F5E}" destId="{DF8FC32C-7A25-48F7-9E87-9325B6CC69CB}" srcOrd="0" destOrd="0" presId="urn:microsoft.com/office/officeart/2018/2/layout/IconVerticalSolidList"/>
    <dgm:cxn modelId="{D8543BDE-3DDF-4487-8D23-63B130937106}" type="presParOf" srcId="{3F0F25E3-89C5-4BFC-A34B-F6BDFCBD8F5E}" destId="{CA6363E8-F90E-4446-8ACA-01B1144FF14F}" srcOrd="1" destOrd="0" presId="urn:microsoft.com/office/officeart/2018/2/layout/IconVerticalSolidList"/>
    <dgm:cxn modelId="{A068E59A-BB43-41DD-AB9A-E565D22AA975}" type="presParOf" srcId="{3F0F25E3-89C5-4BFC-A34B-F6BDFCBD8F5E}" destId="{6B686617-055E-4D82-B34C-392A1E41305B}" srcOrd="2" destOrd="0" presId="urn:microsoft.com/office/officeart/2018/2/layout/IconVerticalSolidList"/>
    <dgm:cxn modelId="{EB17D9AE-3B64-429F-85C2-A218D0286040}" type="presParOf" srcId="{3F0F25E3-89C5-4BFC-A34B-F6BDFCBD8F5E}" destId="{399DAE52-FE69-4682-9A34-61ED34640819}" srcOrd="3" destOrd="0" presId="urn:microsoft.com/office/officeart/2018/2/layout/IconVerticalSolidList"/>
    <dgm:cxn modelId="{46C9A538-8A3B-4BA3-AB8B-BDD2E508EFB5}" type="presParOf" srcId="{E6BDA21E-948F-4939-B62A-17086DCAC445}" destId="{578E30BD-5FE1-489C-869E-24763DAEED1A}" srcOrd="7" destOrd="0" presId="urn:microsoft.com/office/officeart/2018/2/layout/IconVerticalSolidList"/>
    <dgm:cxn modelId="{3D7D744B-465D-461A-92B2-57FA054803AF}" type="presParOf" srcId="{E6BDA21E-948F-4939-B62A-17086DCAC445}" destId="{17C7361C-1B19-497D-A741-6F6F3632F9FD}" srcOrd="8" destOrd="0" presId="urn:microsoft.com/office/officeart/2018/2/layout/IconVerticalSolidList"/>
    <dgm:cxn modelId="{C6506872-5514-45B5-A8A3-59979D48D50C}" type="presParOf" srcId="{17C7361C-1B19-497D-A741-6F6F3632F9FD}" destId="{714D5235-544A-44BE-9097-5130BE1F098C}" srcOrd="0" destOrd="0" presId="urn:microsoft.com/office/officeart/2018/2/layout/IconVerticalSolidList"/>
    <dgm:cxn modelId="{F5B0B5B5-EB7F-43E7-AFD3-6DEB452C4385}" type="presParOf" srcId="{17C7361C-1B19-497D-A741-6F6F3632F9FD}" destId="{E426F482-6C1D-4832-9DF8-0B146804C9A8}" srcOrd="1" destOrd="0" presId="urn:microsoft.com/office/officeart/2018/2/layout/IconVerticalSolidList"/>
    <dgm:cxn modelId="{3CD13F91-DD23-4E16-B08D-6D931B7F78D7}" type="presParOf" srcId="{17C7361C-1B19-497D-A741-6F6F3632F9FD}" destId="{2B74AF0F-B846-4DE2-87BC-F45236A7148F}" srcOrd="2" destOrd="0" presId="urn:microsoft.com/office/officeart/2018/2/layout/IconVerticalSolidList"/>
    <dgm:cxn modelId="{43F2CCC8-D316-4C32-97C8-41EBF6ECA0F3}" type="presParOf" srcId="{17C7361C-1B19-497D-A741-6F6F3632F9FD}" destId="{3577C02F-BA70-4693-9EBE-4025D17D00E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87B1ABE-F062-40C7-88E4-EB43F725B6C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DCEBE75-600B-48EB-A8E3-83345037B2F4}">
      <dgm:prSet/>
      <dgm:spPr/>
      <dgm:t>
        <a:bodyPr/>
        <a:lstStyle/>
        <a:p>
          <a:pPr algn="just"/>
          <a:r>
            <a:rPr lang="en-US" dirty="0"/>
            <a:t>All the evaluation categories &amp; marks will be uploaded to the VUES within one week of the </a:t>
          </a:r>
          <a:r>
            <a:rPr lang="en-US" i="1" dirty="0"/>
            <a:t>evaluation process</a:t>
          </a:r>
          <a:r>
            <a:rPr lang="en-US" dirty="0"/>
            <a:t> except the attendance &amp; performance, which will be uploaded along with the major (mid/final term) written exam marks. </a:t>
          </a:r>
        </a:p>
      </dgm:t>
    </dgm:pt>
    <dgm:pt modelId="{8632E85C-B033-4DC1-8A47-4AF57C1D6B57}" type="parTrans" cxnId="{7A4F2B9F-CED4-4E56-B8DA-DD6982315FE2}">
      <dgm:prSet/>
      <dgm:spPr/>
      <dgm:t>
        <a:bodyPr/>
        <a:lstStyle/>
        <a:p>
          <a:endParaRPr lang="en-US"/>
        </a:p>
      </dgm:t>
    </dgm:pt>
    <dgm:pt modelId="{D5D50BA2-ECFC-4D87-8D45-DC5D330D2DA0}" type="sibTrans" cxnId="{7A4F2B9F-CED4-4E56-B8DA-DD6982315FE2}">
      <dgm:prSet/>
      <dgm:spPr/>
      <dgm:t>
        <a:bodyPr/>
        <a:lstStyle/>
        <a:p>
          <a:endParaRPr lang="en-US"/>
        </a:p>
      </dgm:t>
    </dgm:pt>
    <dgm:pt modelId="{23CF6F76-48B4-417B-AC02-C0D3B9D1F1D0}">
      <dgm:prSet/>
      <dgm:spPr/>
      <dgm:t>
        <a:bodyPr/>
        <a:lstStyle/>
        <a:p>
          <a:pPr algn="just"/>
          <a:r>
            <a:rPr lang="en-US" dirty="0"/>
            <a:t>Letter grades ‘</a:t>
          </a:r>
          <a:r>
            <a:rPr lang="en-US" b="1" dirty="0"/>
            <a:t>A+</a:t>
          </a:r>
          <a:r>
            <a:rPr lang="en-US" dirty="0"/>
            <a:t>’ through ‘</a:t>
          </a:r>
          <a:r>
            <a:rPr lang="en-US" b="1" dirty="0"/>
            <a:t>F</a:t>
          </a:r>
          <a:r>
            <a:rPr lang="en-US" dirty="0"/>
            <a:t>’ is counted as grades. Other grades ‘</a:t>
          </a:r>
          <a:r>
            <a:rPr lang="en-US" b="1" dirty="0"/>
            <a:t>I</a:t>
          </a:r>
          <a:r>
            <a:rPr lang="en-US" dirty="0"/>
            <a:t>’ and ‘</a:t>
          </a:r>
          <a:r>
            <a:rPr lang="en-US" b="1" dirty="0"/>
            <a:t>UW</a:t>
          </a:r>
          <a:r>
            <a:rPr lang="en-US" dirty="0"/>
            <a:t>’ are considered as temporary grades which are </a:t>
          </a:r>
          <a:r>
            <a:rPr lang="en-US" u="sng" dirty="0"/>
            <a:t>counted/calculated as ‘</a:t>
          </a:r>
          <a:r>
            <a:rPr lang="en-US" b="1" u="sng" dirty="0"/>
            <a:t>F</a:t>
          </a:r>
          <a:r>
            <a:rPr lang="en-US" u="sng" dirty="0"/>
            <a:t>’ grade </a:t>
          </a:r>
          <a:r>
            <a:rPr lang="en-US" dirty="0"/>
            <a:t>in the </a:t>
          </a:r>
          <a:r>
            <a:rPr lang="en-US" b="1" dirty="0"/>
            <a:t>CGPA</a:t>
          </a:r>
          <a:r>
            <a:rPr lang="en-US" dirty="0"/>
            <a:t>. These grades must/will be converted to the actual grades, i.e. ‘</a:t>
          </a:r>
          <a:r>
            <a:rPr lang="en-US" b="1" dirty="0"/>
            <a:t>A+</a:t>
          </a:r>
          <a:r>
            <a:rPr lang="en-US" dirty="0"/>
            <a:t>’ through ‘</a:t>
          </a:r>
          <a:r>
            <a:rPr lang="en-US" b="1" dirty="0"/>
            <a:t>F</a:t>
          </a:r>
          <a:r>
            <a:rPr lang="en-US" dirty="0"/>
            <a:t>’. </a:t>
          </a:r>
        </a:p>
      </dgm:t>
    </dgm:pt>
    <dgm:pt modelId="{E4764A99-359E-4D0B-B827-2239C17FD99E}" type="parTrans" cxnId="{9316B79C-ABAE-4200-A2F2-2FAB928E8847}">
      <dgm:prSet/>
      <dgm:spPr/>
      <dgm:t>
        <a:bodyPr/>
        <a:lstStyle/>
        <a:p>
          <a:endParaRPr lang="en-US"/>
        </a:p>
      </dgm:t>
    </dgm:pt>
    <dgm:pt modelId="{E8D1B3C4-4324-48C3-9AE6-54C3FBEA9FF4}" type="sibTrans" cxnId="{9316B79C-ABAE-4200-A2F2-2FAB928E8847}">
      <dgm:prSet/>
      <dgm:spPr/>
      <dgm:t>
        <a:bodyPr/>
        <a:lstStyle/>
        <a:p>
          <a:endParaRPr lang="en-US"/>
        </a:p>
      </dgm:t>
    </dgm:pt>
    <dgm:pt modelId="{70B4A7DB-FE22-4D4A-87BA-18C73B1364B4}">
      <dgm:prSet/>
      <dgm:spPr/>
      <dgm:t>
        <a:bodyPr/>
        <a:lstStyle/>
        <a:p>
          <a:pPr algn="just"/>
          <a:r>
            <a:rPr lang="en-US" dirty="0"/>
            <a:t>‘</a:t>
          </a:r>
          <a:r>
            <a:rPr lang="en-US" b="1" dirty="0"/>
            <a:t>I: INCOMPLETE</a:t>
          </a:r>
          <a:r>
            <a:rPr lang="en-US" dirty="0"/>
            <a:t>’ is given to students who have </a:t>
          </a:r>
          <a:r>
            <a:rPr lang="en-US" i="1" dirty="0"/>
            <a:t>missed </a:t>
          </a:r>
          <a:r>
            <a:rPr lang="en-US" dirty="0"/>
            <a:t>at most 30% of </a:t>
          </a:r>
          <a:r>
            <a:rPr lang="en-US" i="1" dirty="0"/>
            <a:t>evaluation categories</a:t>
          </a:r>
          <a:r>
            <a:rPr lang="en-US" dirty="0"/>
            <a:t> (quiz/assignment/etc.).  Students must contact the course teacher for </a:t>
          </a:r>
          <a:r>
            <a:rPr lang="en-US" u="sng" dirty="0"/>
            <a:t>makeup</a:t>
          </a:r>
          <a:r>
            <a:rPr lang="en-US" dirty="0"/>
            <a:t>, through valid application procedures immediately after grade release.</a:t>
          </a:r>
        </a:p>
      </dgm:t>
    </dgm:pt>
    <dgm:pt modelId="{F98A42F2-B03C-439F-B3B5-2F89F450DC0E}" type="parTrans" cxnId="{EB54BE33-C228-41AE-9369-149DD87138A4}">
      <dgm:prSet/>
      <dgm:spPr/>
      <dgm:t>
        <a:bodyPr/>
        <a:lstStyle/>
        <a:p>
          <a:endParaRPr lang="en-US"/>
        </a:p>
      </dgm:t>
    </dgm:pt>
    <dgm:pt modelId="{9FFD3D0D-DF08-4906-B4B2-B9A71A5958E0}" type="sibTrans" cxnId="{EB54BE33-C228-41AE-9369-149DD87138A4}">
      <dgm:prSet/>
      <dgm:spPr/>
      <dgm:t>
        <a:bodyPr/>
        <a:lstStyle/>
        <a:p>
          <a:endParaRPr lang="en-US"/>
        </a:p>
      </dgm:t>
    </dgm:pt>
    <dgm:pt modelId="{781F9CFB-FD09-497D-92A0-4E8A48B4728A}">
      <dgm:prSet/>
      <dgm:spPr/>
      <dgm:t>
        <a:bodyPr/>
        <a:lstStyle/>
        <a:p>
          <a:pPr algn="just"/>
          <a:r>
            <a:rPr lang="en-US" dirty="0"/>
            <a:t>‘</a:t>
          </a:r>
          <a:r>
            <a:rPr lang="en-US" b="1" dirty="0"/>
            <a:t>UW: UNOFFICIAL WITHDRAW</a:t>
          </a:r>
          <a:r>
            <a:rPr lang="en-US" dirty="0"/>
            <a:t>’ is given when the </a:t>
          </a:r>
          <a:r>
            <a:rPr lang="en-US" i="1" dirty="0"/>
            <a:t>missing evaluation categories</a:t>
          </a:r>
          <a:r>
            <a:rPr lang="en-US" dirty="0"/>
            <a:t> are too high (more than 30%) to makeup. A student getting ‘UW’ has </a:t>
          </a:r>
          <a:r>
            <a:rPr lang="en-US" u="sng" dirty="0"/>
            <a:t>no option</a:t>
          </a:r>
          <a:r>
            <a:rPr lang="en-US" dirty="0"/>
            <a:t> but to </a:t>
          </a:r>
          <a:r>
            <a:rPr lang="en-US" u="sng" dirty="0"/>
            <a:t>drop</a:t>
          </a:r>
          <a:r>
            <a:rPr lang="en-US" dirty="0"/>
            <a:t> the course immediately after grade release</a:t>
          </a:r>
        </a:p>
      </dgm:t>
    </dgm:pt>
    <dgm:pt modelId="{5DC9AB53-B18B-4338-85D2-B0B427F2B5B8}" type="parTrans" cxnId="{D1185366-5BE3-4BCE-88B0-782613A5D640}">
      <dgm:prSet/>
      <dgm:spPr/>
      <dgm:t>
        <a:bodyPr/>
        <a:lstStyle/>
        <a:p>
          <a:endParaRPr lang="en-US"/>
        </a:p>
      </dgm:t>
    </dgm:pt>
    <dgm:pt modelId="{DB479A35-DBF9-4F14-ACD1-168A3C09ABF2}" type="sibTrans" cxnId="{D1185366-5BE3-4BCE-88B0-782613A5D640}">
      <dgm:prSet/>
      <dgm:spPr/>
      <dgm:t>
        <a:bodyPr/>
        <a:lstStyle/>
        <a:p>
          <a:endParaRPr lang="en-US"/>
        </a:p>
      </dgm:t>
    </dgm:pt>
    <dgm:pt modelId="{19AC51C5-3098-4860-B25D-1268A9172BE2}" type="pres">
      <dgm:prSet presAssocID="{787B1ABE-F062-40C7-88E4-EB43F725B6C7}" presName="linear" presStyleCnt="0">
        <dgm:presLayoutVars>
          <dgm:animLvl val="lvl"/>
          <dgm:resizeHandles val="exact"/>
        </dgm:presLayoutVars>
      </dgm:prSet>
      <dgm:spPr/>
    </dgm:pt>
    <dgm:pt modelId="{F43BD3C5-D5C1-40E3-A4BF-8145DF2D2404}" type="pres">
      <dgm:prSet presAssocID="{CDCEBE75-600B-48EB-A8E3-83345037B2F4}" presName="parentText" presStyleLbl="node1" presStyleIdx="0" presStyleCnt="4">
        <dgm:presLayoutVars>
          <dgm:chMax val="0"/>
          <dgm:bulletEnabled val="1"/>
        </dgm:presLayoutVars>
      </dgm:prSet>
      <dgm:spPr/>
    </dgm:pt>
    <dgm:pt modelId="{153C199C-1C8C-4D4A-B6ED-6159B56E41BD}" type="pres">
      <dgm:prSet presAssocID="{D5D50BA2-ECFC-4D87-8D45-DC5D330D2DA0}" presName="spacer" presStyleCnt="0"/>
      <dgm:spPr/>
    </dgm:pt>
    <dgm:pt modelId="{EB942ADE-E12E-44D5-A644-F60A2743AB8C}" type="pres">
      <dgm:prSet presAssocID="{23CF6F76-48B4-417B-AC02-C0D3B9D1F1D0}" presName="parentText" presStyleLbl="node1" presStyleIdx="1" presStyleCnt="4">
        <dgm:presLayoutVars>
          <dgm:chMax val="0"/>
          <dgm:bulletEnabled val="1"/>
        </dgm:presLayoutVars>
      </dgm:prSet>
      <dgm:spPr/>
    </dgm:pt>
    <dgm:pt modelId="{34C8366D-28C6-4193-B7B3-097DCBBA4736}" type="pres">
      <dgm:prSet presAssocID="{E8D1B3C4-4324-48C3-9AE6-54C3FBEA9FF4}" presName="spacer" presStyleCnt="0"/>
      <dgm:spPr/>
    </dgm:pt>
    <dgm:pt modelId="{8DF8737F-6AEE-48B4-9A09-CF477DEAD77B}" type="pres">
      <dgm:prSet presAssocID="{70B4A7DB-FE22-4D4A-87BA-18C73B1364B4}" presName="parentText" presStyleLbl="node1" presStyleIdx="2" presStyleCnt="4">
        <dgm:presLayoutVars>
          <dgm:chMax val="0"/>
          <dgm:bulletEnabled val="1"/>
        </dgm:presLayoutVars>
      </dgm:prSet>
      <dgm:spPr/>
    </dgm:pt>
    <dgm:pt modelId="{F051E5E0-AEE5-4EFF-B232-09C44D537AEB}" type="pres">
      <dgm:prSet presAssocID="{9FFD3D0D-DF08-4906-B4B2-B9A71A5958E0}" presName="spacer" presStyleCnt="0"/>
      <dgm:spPr/>
    </dgm:pt>
    <dgm:pt modelId="{B98D3872-D566-4737-8C13-7A41C855F16F}" type="pres">
      <dgm:prSet presAssocID="{781F9CFB-FD09-497D-92A0-4E8A48B4728A}" presName="parentText" presStyleLbl="node1" presStyleIdx="3" presStyleCnt="4">
        <dgm:presLayoutVars>
          <dgm:chMax val="0"/>
          <dgm:bulletEnabled val="1"/>
        </dgm:presLayoutVars>
      </dgm:prSet>
      <dgm:spPr/>
    </dgm:pt>
  </dgm:ptLst>
  <dgm:cxnLst>
    <dgm:cxn modelId="{A306B922-3824-4D0D-B7CB-7FC95D92C6A5}" type="presOf" srcId="{23CF6F76-48B4-417B-AC02-C0D3B9D1F1D0}" destId="{EB942ADE-E12E-44D5-A644-F60A2743AB8C}" srcOrd="0" destOrd="0" presId="urn:microsoft.com/office/officeart/2005/8/layout/vList2"/>
    <dgm:cxn modelId="{EB54BE33-C228-41AE-9369-149DD87138A4}" srcId="{787B1ABE-F062-40C7-88E4-EB43F725B6C7}" destId="{70B4A7DB-FE22-4D4A-87BA-18C73B1364B4}" srcOrd="2" destOrd="0" parTransId="{F98A42F2-B03C-439F-B3B5-2F89F450DC0E}" sibTransId="{9FFD3D0D-DF08-4906-B4B2-B9A71A5958E0}"/>
    <dgm:cxn modelId="{D1185366-5BE3-4BCE-88B0-782613A5D640}" srcId="{787B1ABE-F062-40C7-88E4-EB43F725B6C7}" destId="{781F9CFB-FD09-497D-92A0-4E8A48B4728A}" srcOrd="3" destOrd="0" parTransId="{5DC9AB53-B18B-4338-85D2-B0B427F2B5B8}" sibTransId="{DB479A35-DBF9-4F14-ACD1-168A3C09ABF2}"/>
    <dgm:cxn modelId="{8E1BCF50-688A-4366-B47D-D814F96F0443}" type="presOf" srcId="{CDCEBE75-600B-48EB-A8E3-83345037B2F4}" destId="{F43BD3C5-D5C1-40E3-A4BF-8145DF2D2404}" srcOrd="0" destOrd="0" presId="urn:microsoft.com/office/officeart/2005/8/layout/vList2"/>
    <dgm:cxn modelId="{9316B79C-ABAE-4200-A2F2-2FAB928E8847}" srcId="{787B1ABE-F062-40C7-88E4-EB43F725B6C7}" destId="{23CF6F76-48B4-417B-AC02-C0D3B9D1F1D0}" srcOrd="1" destOrd="0" parTransId="{E4764A99-359E-4D0B-B827-2239C17FD99E}" sibTransId="{E8D1B3C4-4324-48C3-9AE6-54C3FBEA9FF4}"/>
    <dgm:cxn modelId="{7A4F2B9F-CED4-4E56-B8DA-DD6982315FE2}" srcId="{787B1ABE-F062-40C7-88E4-EB43F725B6C7}" destId="{CDCEBE75-600B-48EB-A8E3-83345037B2F4}" srcOrd="0" destOrd="0" parTransId="{8632E85C-B033-4DC1-8A47-4AF57C1D6B57}" sibTransId="{D5D50BA2-ECFC-4D87-8D45-DC5D330D2DA0}"/>
    <dgm:cxn modelId="{3151DCB6-A014-4F49-B0C0-6FCF83A07F7B}" type="presOf" srcId="{70B4A7DB-FE22-4D4A-87BA-18C73B1364B4}" destId="{8DF8737F-6AEE-48B4-9A09-CF477DEAD77B}" srcOrd="0" destOrd="0" presId="urn:microsoft.com/office/officeart/2005/8/layout/vList2"/>
    <dgm:cxn modelId="{93DA50DD-3B2D-4C83-ADA9-1D3934E5B820}" type="presOf" srcId="{787B1ABE-F062-40C7-88E4-EB43F725B6C7}" destId="{19AC51C5-3098-4860-B25D-1268A9172BE2}" srcOrd="0" destOrd="0" presId="urn:microsoft.com/office/officeart/2005/8/layout/vList2"/>
    <dgm:cxn modelId="{88F53CEF-E8A1-4C0D-A5CA-CCE93E1C2663}" type="presOf" srcId="{781F9CFB-FD09-497D-92A0-4E8A48B4728A}" destId="{B98D3872-D566-4737-8C13-7A41C855F16F}" srcOrd="0" destOrd="0" presId="urn:microsoft.com/office/officeart/2005/8/layout/vList2"/>
    <dgm:cxn modelId="{EEBC5A08-0F75-4877-9B84-076755DC06DE}" type="presParOf" srcId="{19AC51C5-3098-4860-B25D-1268A9172BE2}" destId="{F43BD3C5-D5C1-40E3-A4BF-8145DF2D2404}" srcOrd="0" destOrd="0" presId="urn:microsoft.com/office/officeart/2005/8/layout/vList2"/>
    <dgm:cxn modelId="{A6289B75-A7E1-4976-84E5-DD9597AD70B8}" type="presParOf" srcId="{19AC51C5-3098-4860-B25D-1268A9172BE2}" destId="{153C199C-1C8C-4D4A-B6ED-6159B56E41BD}" srcOrd="1" destOrd="0" presId="urn:microsoft.com/office/officeart/2005/8/layout/vList2"/>
    <dgm:cxn modelId="{66816B37-FDD0-49A7-A30B-296F5682DC64}" type="presParOf" srcId="{19AC51C5-3098-4860-B25D-1268A9172BE2}" destId="{EB942ADE-E12E-44D5-A644-F60A2743AB8C}" srcOrd="2" destOrd="0" presId="urn:microsoft.com/office/officeart/2005/8/layout/vList2"/>
    <dgm:cxn modelId="{4C411C62-B726-4FBA-81B2-643929610A33}" type="presParOf" srcId="{19AC51C5-3098-4860-B25D-1268A9172BE2}" destId="{34C8366D-28C6-4193-B7B3-097DCBBA4736}" srcOrd="3" destOrd="0" presId="urn:microsoft.com/office/officeart/2005/8/layout/vList2"/>
    <dgm:cxn modelId="{00A7EED6-1D05-43AC-8C77-27415A8D2278}" type="presParOf" srcId="{19AC51C5-3098-4860-B25D-1268A9172BE2}" destId="{8DF8737F-6AEE-48B4-9A09-CF477DEAD77B}" srcOrd="4" destOrd="0" presId="urn:microsoft.com/office/officeart/2005/8/layout/vList2"/>
    <dgm:cxn modelId="{6DBDA876-2E9C-4B66-AC17-8E23E80A6F12}" type="presParOf" srcId="{19AC51C5-3098-4860-B25D-1268A9172BE2}" destId="{F051E5E0-AEE5-4EFF-B232-09C44D537AEB}" srcOrd="5" destOrd="0" presId="urn:microsoft.com/office/officeart/2005/8/layout/vList2"/>
    <dgm:cxn modelId="{94A8CA87-B5B0-48F7-9B2C-D85F2BF5DF8F}" type="presParOf" srcId="{19AC51C5-3098-4860-B25D-1268A9172BE2}" destId="{B98D3872-D566-4737-8C13-7A41C855F16F}"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188898-1913-4506-9FE9-7A14EFBA7BAB}">
      <dsp:nvSpPr>
        <dsp:cNvPr id="0" name=""/>
        <dsp:cNvSpPr/>
      </dsp:nvSpPr>
      <dsp:spPr>
        <a:xfrm>
          <a:off x="0" y="2347"/>
          <a:ext cx="6248398" cy="118957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ACC4C9-3800-4D49-A1C5-90EAFCE28E01}">
      <dsp:nvSpPr>
        <dsp:cNvPr id="0" name=""/>
        <dsp:cNvSpPr/>
      </dsp:nvSpPr>
      <dsp:spPr>
        <a:xfrm>
          <a:off x="359845" y="270000"/>
          <a:ext cx="654263" cy="6542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6F4BBC03-A877-4154-906A-362110E32497}">
      <dsp:nvSpPr>
        <dsp:cNvPr id="0" name=""/>
        <dsp:cNvSpPr/>
      </dsp:nvSpPr>
      <dsp:spPr>
        <a:xfrm>
          <a:off x="1373954" y="2347"/>
          <a:ext cx="4874443" cy="1189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896" tIns="125896" rIns="125896" bIns="125896" numCol="1" spcCol="1270" anchor="ctr" anchorCtr="0">
          <a:noAutofit/>
        </a:bodyPr>
        <a:lstStyle/>
        <a:p>
          <a:pPr marL="0" lvl="0" indent="0" algn="just" defTabSz="800100">
            <a:lnSpc>
              <a:spcPct val="90000"/>
            </a:lnSpc>
            <a:spcBef>
              <a:spcPct val="0"/>
            </a:spcBef>
            <a:spcAft>
              <a:spcPct val="35000"/>
            </a:spcAft>
            <a:buNone/>
          </a:pPr>
          <a:r>
            <a:rPr lang="en-US" sz="1800" kern="1200" dirty="0"/>
            <a:t>Sustain development and progress of the university </a:t>
          </a:r>
        </a:p>
      </dsp:txBody>
      <dsp:txXfrm>
        <a:off x="1373954" y="2347"/>
        <a:ext cx="4874443" cy="1189570"/>
      </dsp:txXfrm>
    </dsp:sp>
    <dsp:sp modelId="{B0798C3B-D38E-4939-A431-75E605830F54}">
      <dsp:nvSpPr>
        <dsp:cNvPr id="0" name=""/>
        <dsp:cNvSpPr/>
      </dsp:nvSpPr>
      <dsp:spPr>
        <a:xfrm>
          <a:off x="0" y="1489310"/>
          <a:ext cx="6248398" cy="118957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D89F6E-7A67-4843-8DBB-D8CBCB229E21}">
      <dsp:nvSpPr>
        <dsp:cNvPr id="0" name=""/>
        <dsp:cNvSpPr/>
      </dsp:nvSpPr>
      <dsp:spPr>
        <a:xfrm>
          <a:off x="359845" y="1756964"/>
          <a:ext cx="654263" cy="6542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24AE4A44-D6EE-4797-AA81-575BA7E0719C}">
      <dsp:nvSpPr>
        <dsp:cNvPr id="0" name=""/>
        <dsp:cNvSpPr/>
      </dsp:nvSpPr>
      <dsp:spPr>
        <a:xfrm>
          <a:off x="1373954" y="1489310"/>
          <a:ext cx="4874443" cy="1189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896" tIns="125896" rIns="125896" bIns="125896" numCol="1" spcCol="1270" anchor="ctr" anchorCtr="0">
          <a:noAutofit/>
        </a:bodyPr>
        <a:lstStyle/>
        <a:p>
          <a:pPr marL="0" lvl="0" indent="0" algn="just" defTabSz="800100">
            <a:lnSpc>
              <a:spcPct val="90000"/>
            </a:lnSpc>
            <a:spcBef>
              <a:spcPct val="0"/>
            </a:spcBef>
            <a:spcAft>
              <a:spcPct val="35000"/>
            </a:spcAft>
            <a:buNone/>
          </a:pPr>
          <a:r>
            <a:rPr lang="en-US" sz="1800" kern="1200" dirty="0"/>
            <a:t>Continue to upgrade educational services and facilities responsive of the demands for change and needs of the society </a:t>
          </a:r>
        </a:p>
      </dsp:txBody>
      <dsp:txXfrm>
        <a:off x="1373954" y="1489310"/>
        <a:ext cx="4874443" cy="1189570"/>
      </dsp:txXfrm>
    </dsp:sp>
    <dsp:sp modelId="{FFA09EDD-F9BF-4CBC-8B5E-AC8A7758DB2B}">
      <dsp:nvSpPr>
        <dsp:cNvPr id="0" name=""/>
        <dsp:cNvSpPr/>
      </dsp:nvSpPr>
      <dsp:spPr>
        <a:xfrm>
          <a:off x="0" y="2976274"/>
          <a:ext cx="6248398" cy="118957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16F8A4-6C06-48B2-8A3C-B076BD0BF1E4}">
      <dsp:nvSpPr>
        <dsp:cNvPr id="0" name=""/>
        <dsp:cNvSpPr/>
      </dsp:nvSpPr>
      <dsp:spPr>
        <a:xfrm>
          <a:off x="359845" y="3243927"/>
          <a:ext cx="654263" cy="6542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02FE257D-62C2-4E88-867C-8640CD04F030}">
      <dsp:nvSpPr>
        <dsp:cNvPr id="0" name=""/>
        <dsp:cNvSpPr/>
      </dsp:nvSpPr>
      <dsp:spPr>
        <a:xfrm>
          <a:off x="1373954" y="2976274"/>
          <a:ext cx="4874443" cy="1189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896" tIns="125896" rIns="125896" bIns="125896" numCol="1" spcCol="1270" anchor="ctr" anchorCtr="0">
          <a:noAutofit/>
        </a:bodyPr>
        <a:lstStyle/>
        <a:p>
          <a:pPr marL="0" lvl="0" indent="0" algn="just" defTabSz="800100">
            <a:lnSpc>
              <a:spcPct val="90000"/>
            </a:lnSpc>
            <a:spcBef>
              <a:spcPct val="0"/>
            </a:spcBef>
            <a:spcAft>
              <a:spcPct val="35000"/>
            </a:spcAft>
            <a:buNone/>
          </a:pPr>
          <a:r>
            <a:rPr lang="en-US" sz="1800" kern="1200" dirty="0"/>
            <a:t>Inculcate professional culture among management, faculty and personnel in the attainment of the institution's vision, mission and goals </a:t>
          </a:r>
        </a:p>
      </dsp:txBody>
      <dsp:txXfrm>
        <a:off x="1373954" y="2976274"/>
        <a:ext cx="4874443" cy="1189570"/>
      </dsp:txXfrm>
    </dsp:sp>
    <dsp:sp modelId="{EF630B79-522E-4F9C-998F-3852286896B3}">
      <dsp:nvSpPr>
        <dsp:cNvPr id="0" name=""/>
        <dsp:cNvSpPr/>
      </dsp:nvSpPr>
      <dsp:spPr>
        <a:xfrm>
          <a:off x="0" y="4463237"/>
          <a:ext cx="6248398" cy="118957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3ACB9E-3461-4E80-BA60-74D262C56FE5}">
      <dsp:nvSpPr>
        <dsp:cNvPr id="0" name=""/>
        <dsp:cNvSpPr/>
      </dsp:nvSpPr>
      <dsp:spPr>
        <a:xfrm>
          <a:off x="359845" y="4730891"/>
          <a:ext cx="654263" cy="6542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2C77B46D-702A-47D8-BD04-F5AD7C3CC897}">
      <dsp:nvSpPr>
        <dsp:cNvPr id="0" name=""/>
        <dsp:cNvSpPr/>
      </dsp:nvSpPr>
      <dsp:spPr>
        <a:xfrm>
          <a:off x="1373954" y="4463237"/>
          <a:ext cx="4874443" cy="1189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896" tIns="125896" rIns="125896" bIns="125896" numCol="1" spcCol="1270" anchor="ctr" anchorCtr="0">
          <a:noAutofit/>
        </a:bodyPr>
        <a:lstStyle/>
        <a:p>
          <a:pPr marL="0" lvl="0" indent="0" algn="just" defTabSz="800100">
            <a:lnSpc>
              <a:spcPct val="90000"/>
            </a:lnSpc>
            <a:spcBef>
              <a:spcPct val="0"/>
            </a:spcBef>
            <a:spcAft>
              <a:spcPct val="35000"/>
            </a:spcAft>
            <a:buNone/>
          </a:pPr>
          <a:r>
            <a:rPr lang="en-US" sz="1800" kern="1200" dirty="0"/>
            <a:t>Enhance research consciousness in discovering new dimensions for curriculum development and enrichment </a:t>
          </a:r>
        </a:p>
      </dsp:txBody>
      <dsp:txXfrm>
        <a:off x="1373954" y="4463237"/>
        <a:ext cx="4874443" cy="118957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891569-A039-44B7-8EEB-C8816D9DCC7C}">
      <dsp:nvSpPr>
        <dsp:cNvPr id="0" name=""/>
        <dsp:cNvSpPr/>
      </dsp:nvSpPr>
      <dsp:spPr>
        <a:xfrm>
          <a:off x="0" y="73577"/>
          <a:ext cx="6248398" cy="1333800"/>
        </a:xfrm>
        <a:prstGeom prst="roundRect">
          <a:avLst/>
        </a:prstGeom>
        <a:solidFill>
          <a:schemeClr val="accent1">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kern="1200" dirty="0"/>
            <a:t>Once a student’s gets ‘I’ or ‘UW’ and unable to fulfill the requirements with the course teacher for makeup, </a:t>
          </a:r>
          <a:r>
            <a:rPr lang="en-US" sz="2000" u="sng" kern="1200" dirty="0"/>
            <a:t>must drop the course</a:t>
          </a:r>
          <a:r>
            <a:rPr lang="en-US" sz="2000" kern="1200" dirty="0"/>
            <a:t> within officially </a:t>
          </a:r>
          <a:r>
            <a:rPr lang="en-US" sz="2000" i="1" kern="1200" dirty="0"/>
            <a:t>mentioned time period</a:t>
          </a:r>
          <a:r>
            <a:rPr lang="en-US" sz="2000" kern="1200" dirty="0"/>
            <a:t> from the </a:t>
          </a:r>
          <a:r>
            <a:rPr lang="en-US" sz="2000" i="1" kern="1200" dirty="0"/>
            <a:t>registration department</a:t>
          </a:r>
          <a:r>
            <a:rPr lang="en-US" sz="2000" kern="1200" dirty="0"/>
            <a:t>. </a:t>
          </a:r>
        </a:p>
      </dsp:txBody>
      <dsp:txXfrm>
        <a:off x="65111" y="138688"/>
        <a:ext cx="6118176" cy="1203578"/>
      </dsp:txXfrm>
    </dsp:sp>
    <dsp:sp modelId="{22412830-2EA0-45E6-98E3-12629AA237C4}">
      <dsp:nvSpPr>
        <dsp:cNvPr id="0" name=""/>
        <dsp:cNvSpPr/>
      </dsp:nvSpPr>
      <dsp:spPr>
        <a:xfrm>
          <a:off x="0" y="1464978"/>
          <a:ext cx="6248398" cy="1333800"/>
        </a:xfrm>
        <a:prstGeom prst="roundRect">
          <a:avLst/>
        </a:prstGeom>
        <a:solidFill>
          <a:schemeClr val="accent1">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kern="1200" dirty="0"/>
            <a:t>Students in probation or falls into the probation due to ‘I’/’UW’ grade are not allowed to drop the course.</a:t>
          </a:r>
        </a:p>
      </dsp:txBody>
      <dsp:txXfrm>
        <a:off x="65111" y="1530089"/>
        <a:ext cx="6118176" cy="1203578"/>
      </dsp:txXfrm>
    </dsp:sp>
    <dsp:sp modelId="{C12CBAEC-D868-42BD-9851-9E3395F807AD}">
      <dsp:nvSpPr>
        <dsp:cNvPr id="0" name=""/>
        <dsp:cNvSpPr/>
      </dsp:nvSpPr>
      <dsp:spPr>
        <a:xfrm>
          <a:off x="0" y="2856378"/>
          <a:ext cx="6248398" cy="1333800"/>
        </a:xfrm>
        <a:prstGeom prst="roundRect">
          <a:avLst/>
        </a:prstGeom>
        <a:solidFill>
          <a:schemeClr val="accent1">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kern="1200" dirty="0"/>
            <a:t>Unable to do so will result in the automatic conversion of the grades ‘</a:t>
          </a:r>
          <a:r>
            <a:rPr lang="en-US" sz="2000" b="1" kern="1200" dirty="0"/>
            <a:t>I</a:t>
          </a:r>
          <a:r>
            <a:rPr lang="en-US" sz="2000" kern="1200" dirty="0"/>
            <a:t>’/’</a:t>
          </a:r>
          <a:r>
            <a:rPr lang="en-US" sz="2000" b="1" kern="1200" dirty="0"/>
            <a:t>UW</a:t>
          </a:r>
          <a:r>
            <a:rPr lang="en-US" sz="2000" kern="1200" dirty="0"/>
            <a:t>’ to ‘</a:t>
          </a:r>
          <a:r>
            <a:rPr lang="en-US" sz="2000" b="1" kern="1200" dirty="0"/>
            <a:t>F</a:t>
          </a:r>
          <a:r>
            <a:rPr lang="en-US" sz="2000" kern="1200" dirty="0"/>
            <a:t>’ grade </a:t>
          </a:r>
          <a:r>
            <a:rPr lang="en-US" sz="2000" u="sng" kern="1200" dirty="0"/>
            <a:t>after the 4</a:t>
          </a:r>
          <a:r>
            <a:rPr lang="en-US" sz="2000" u="sng" kern="1200" baseline="30000" dirty="0"/>
            <a:t>th</a:t>
          </a:r>
          <a:r>
            <a:rPr lang="en-US" sz="2000" u="sng" kern="1200" dirty="0"/>
            <a:t> week of the following semester</a:t>
          </a:r>
          <a:r>
            <a:rPr lang="en-US" sz="2000" kern="1200" dirty="0"/>
            <a:t>.</a:t>
          </a:r>
        </a:p>
      </dsp:txBody>
      <dsp:txXfrm>
        <a:off x="65111" y="2921489"/>
        <a:ext cx="6118176" cy="1203578"/>
      </dsp:txXfrm>
    </dsp:sp>
    <dsp:sp modelId="{055F18C4-E26E-4422-9A08-8B2C2334A3A4}">
      <dsp:nvSpPr>
        <dsp:cNvPr id="0" name=""/>
        <dsp:cNvSpPr/>
      </dsp:nvSpPr>
      <dsp:spPr>
        <a:xfrm>
          <a:off x="0" y="4247778"/>
          <a:ext cx="6248398" cy="1333800"/>
        </a:xfrm>
        <a:prstGeom prst="roundRect">
          <a:avLst/>
        </a:prstGeom>
        <a:solidFill>
          <a:schemeClr val="accent1">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kern="1200" dirty="0"/>
            <a:t>Any </a:t>
          </a:r>
          <a:r>
            <a:rPr lang="en-US" sz="2000" i="1" kern="1200" dirty="0"/>
            <a:t>problem with the mark/grade</a:t>
          </a:r>
          <a:r>
            <a:rPr lang="en-US" sz="2000" kern="1200" dirty="0"/>
            <a:t> </a:t>
          </a:r>
          <a:r>
            <a:rPr lang="en-US" sz="2000" u="sng" kern="1200" dirty="0"/>
            <a:t>must be consulted</a:t>
          </a:r>
          <a:r>
            <a:rPr lang="en-US" sz="2000" kern="1200" dirty="0"/>
            <a:t> with the course teacher within </a:t>
          </a:r>
          <a:r>
            <a:rPr lang="en-US" sz="2000" i="1" kern="1200" dirty="0"/>
            <a:t>one week of the release of grades</a:t>
          </a:r>
          <a:r>
            <a:rPr lang="en-US" sz="2000" kern="1200" dirty="0"/>
            <a:t>. </a:t>
          </a:r>
        </a:p>
      </dsp:txBody>
      <dsp:txXfrm>
        <a:off x="65111" y="4312889"/>
        <a:ext cx="6118176" cy="120357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3598B0-12C3-4C91-B5FC-0B867CD4FD31}">
      <dsp:nvSpPr>
        <dsp:cNvPr id="0" name=""/>
        <dsp:cNvSpPr/>
      </dsp:nvSpPr>
      <dsp:spPr>
        <a:xfrm>
          <a:off x="0" y="2347"/>
          <a:ext cx="6248398" cy="118957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FA1138-D584-4AC4-B6FD-A3A782DC857A}">
      <dsp:nvSpPr>
        <dsp:cNvPr id="0" name=""/>
        <dsp:cNvSpPr/>
      </dsp:nvSpPr>
      <dsp:spPr>
        <a:xfrm>
          <a:off x="359845" y="270000"/>
          <a:ext cx="654263" cy="6542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D0DA9BD0-982D-4D40-8EE6-00CCC3FED300}">
      <dsp:nvSpPr>
        <dsp:cNvPr id="0" name=""/>
        <dsp:cNvSpPr/>
      </dsp:nvSpPr>
      <dsp:spPr>
        <a:xfrm>
          <a:off x="1373954" y="2347"/>
          <a:ext cx="4874443" cy="1189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896" tIns="125896" rIns="125896" bIns="125896" numCol="1" spcCol="1270" anchor="ctr" anchorCtr="0">
          <a:noAutofit/>
        </a:bodyPr>
        <a:lstStyle/>
        <a:p>
          <a:pPr marL="0" lvl="0" indent="0" algn="just" defTabSz="666750">
            <a:lnSpc>
              <a:spcPct val="90000"/>
            </a:lnSpc>
            <a:spcBef>
              <a:spcPct val="0"/>
            </a:spcBef>
            <a:spcAft>
              <a:spcPct val="35000"/>
            </a:spcAft>
            <a:buNone/>
          </a:pPr>
          <a:r>
            <a:rPr lang="en-US" sz="1500" kern="1200" dirty="0"/>
            <a:t>Must fill up the drop form and get it signed by the course teacher, write an application to the Head of Dept. and get it signed by the department Head, and finally submit the form &amp; application to the registration department.</a:t>
          </a:r>
        </a:p>
      </dsp:txBody>
      <dsp:txXfrm>
        <a:off x="1373954" y="2347"/>
        <a:ext cx="4874443" cy="1189570"/>
      </dsp:txXfrm>
    </dsp:sp>
    <dsp:sp modelId="{CE3ED625-468A-4E2E-AEBD-F93753DB3EB6}">
      <dsp:nvSpPr>
        <dsp:cNvPr id="0" name=""/>
        <dsp:cNvSpPr/>
      </dsp:nvSpPr>
      <dsp:spPr>
        <a:xfrm>
          <a:off x="0" y="1489310"/>
          <a:ext cx="6248398" cy="118957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9F2D09-5A21-4ED7-82DD-5549D17186F0}">
      <dsp:nvSpPr>
        <dsp:cNvPr id="0" name=""/>
        <dsp:cNvSpPr/>
      </dsp:nvSpPr>
      <dsp:spPr>
        <a:xfrm>
          <a:off x="359845" y="1756964"/>
          <a:ext cx="654263" cy="6542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D4F3BF31-E91D-4E5A-8DAA-903F1BFA9E51}">
      <dsp:nvSpPr>
        <dsp:cNvPr id="0" name=""/>
        <dsp:cNvSpPr/>
      </dsp:nvSpPr>
      <dsp:spPr>
        <a:xfrm>
          <a:off x="1373954" y="1489310"/>
          <a:ext cx="4874443" cy="1189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896" tIns="125896" rIns="125896" bIns="125896" numCol="1" spcCol="1270" anchor="ctr" anchorCtr="0">
          <a:noAutofit/>
        </a:bodyPr>
        <a:lstStyle/>
        <a:p>
          <a:pPr marL="0" lvl="0" indent="0" algn="just" defTabSz="666750">
            <a:lnSpc>
              <a:spcPct val="90000"/>
            </a:lnSpc>
            <a:spcBef>
              <a:spcPct val="0"/>
            </a:spcBef>
            <a:spcAft>
              <a:spcPct val="35000"/>
            </a:spcAft>
            <a:buNone/>
          </a:pPr>
          <a:r>
            <a:rPr lang="en-US" sz="1500" kern="1200" dirty="0"/>
            <a:t>The course teacher must write down the grades (if any) obtained in midterm, final, and grand total on the drop form.</a:t>
          </a:r>
        </a:p>
      </dsp:txBody>
      <dsp:txXfrm>
        <a:off x="1373954" y="1489310"/>
        <a:ext cx="4874443" cy="1189570"/>
      </dsp:txXfrm>
    </dsp:sp>
    <dsp:sp modelId="{A81D28EE-393A-4857-AD6B-1A59BB801950}">
      <dsp:nvSpPr>
        <dsp:cNvPr id="0" name=""/>
        <dsp:cNvSpPr/>
      </dsp:nvSpPr>
      <dsp:spPr>
        <a:xfrm>
          <a:off x="0" y="2976274"/>
          <a:ext cx="6248398" cy="118957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8A2639-DDBA-47AD-A446-D3D1E444D4EA}">
      <dsp:nvSpPr>
        <dsp:cNvPr id="0" name=""/>
        <dsp:cNvSpPr/>
      </dsp:nvSpPr>
      <dsp:spPr>
        <a:xfrm>
          <a:off x="359845" y="3243927"/>
          <a:ext cx="654263" cy="6542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37ADB811-3881-40B0-943A-B54A574821A9}">
      <dsp:nvSpPr>
        <dsp:cNvPr id="0" name=""/>
        <dsp:cNvSpPr/>
      </dsp:nvSpPr>
      <dsp:spPr>
        <a:xfrm>
          <a:off x="1373954" y="2976274"/>
          <a:ext cx="4874443" cy="1189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896" tIns="125896" rIns="125896" bIns="125896" numCol="1" spcCol="1270" anchor="ctr" anchorCtr="0">
          <a:noAutofit/>
        </a:bodyPr>
        <a:lstStyle/>
        <a:p>
          <a:pPr marL="0" lvl="0" indent="0" algn="just" defTabSz="666750">
            <a:lnSpc>
              <a:spcPct val="90000"/>
            </a:lnSpc>
            <a:spcBef>
              <a:spcPct val="0"/>
            </a:spcBef>
            <a:spcAft>
              <a:spcPct val="35000"/>
            </a:spcAft>
            <a:buNone/>
          </a:pPr>
          <a:r>
            <a:rPr lang="en-US" sz="1500" b="1" kern="1200" dirty="0"/>
            <a:t>No drop is accepted during exam week. </a:t>
          </a:r>
          <a:endParaRPr lang="en-US" sz="1500" kern="1200" dirty="0"/>
        </a:p>
      </dsp:txBody>
      <dsp:txXfrm>
        <a:off x="1373954" y="2976274"/>
        <a:ext cx="4874443" cy="1189570"/>
      </dsp:txXfrm>
    </dsp:sp>
    <dsp:sp modelId="{FD4F42DC-6566-487B-B3B1-0464891E5DD5}">
      <dsp:nvSpPr>
        <dsp:cNvPr id="0" name=""/>
        <dsp:cNvSpPr/>
      </dsp:nvSpPr>
      <dsp:spPr>
        <a:xfrm>
          <a:off x="0" y="4463237"/>
          <a:ext cx="6248398" cy="118957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4C4C29-1BCC-46CB-B303-A380AB39B408}">
      <dsp:nvSpPr>
        <dsp:cNvPr id="0" name=""/>
        <dsp:cNvSpPr/>
      </dsp:nvSpPr>
      <dsp:spPr>
        <a:xfrm>
          <a:off x="359845" y="4730891"/>
          <a:ext cx="654263" cy="6542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EC073B36-DBED-42AD-96DB-7DB5963A8D9C}">
      <dsp:nvSpPr>
        <dsp:cNvPr id="0" name=""/>
        <dsp:cNvSpPr/>
      </dsp:nvSpPr>
      <dsp:spPr>
        <a:xfrm>
          <a:off x="1373954" y="4463237"/>
          <a:ext cx="4874443" cy="1189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896" tIns="125896" rIns="125896" bIns="125896" numCol="1" spcCol="1270" anchor="ctr" anchorCtr="0">
          <a:noAutofit/>
        </a:bodyPr>
        <a:lstStyle/>
        <a:p>
          <a:pPr marL="0" lvl="0" indent="0" algn="just" defTabSz="666750">
            <a:lnSpc>
              <a:spcPct val="90000"/>
            </a:lnSpc>
            <a:spcBef>
              <a:spcPct val="0"/>
            </a:spcBef>
            <a:spcAft>
              <a:spcPct val="35000"/>
            </a:spcAft>
            <a:buNone/>
          </a:pPr>
          <a:r>
            <a:rPr lang="en-US" sz="1500" kern="1200" dirty="0"/>
            <a:t>Student with ‘F’ grades in midterm, final term, or grand total cannot drop.</a:t>
          </a:r>
        </a:p>
      </dsp:txBody>
      <dsp:txXfrm>
        <a:off x="1373954" y="4463237"/>
        <a:ext cx="4874443" cy="118957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929E9D-5A01-4726-8732-8D8587CEC4E2}">
      <dsp:nvSpPr>
        <dsp:cNvPr id="0" name=""/>
        <dsp:cNvSpPr/>
      </dsp:nvSpPr>
      <dsp:spPr>
        <a:xfrm>
          <a:off x="0" y="918962"/>
          <a:ext cx="6248398" cy="169654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B97243-FF5A-4750-A293-6410CD9B4DFF}">
      <dsp:nvSpPr>
        <dsp:cNvPr id="0" name=""/>
        <dsp:cNvSpPr/>
      </dsp:nvSpPr>
      <dsp:spPr>
        <a:xfrm>
          <a:off x="513205" y="1300685"/>
          <a:ext cx="933100" cy="9331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956AB8CC-A23B-4639-B59F-52984F97F405}">
      <dsp:nvSpPr>
        <dsp:cNvPr id="0" name=""/>
        <dsp:cNvSpPr/>
      </dsp:nvSpPr>
      <dsp:spPr>
        <a:xfrm>
          <a:off x="1959511" y="918962"/>
          <a:ext cx="4288886" cy="1696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551" tIns="179551" rIns="179551" bIns="179551" numCol="1" spcCol="1270" anchor="ctr" anchorCtr="0">
          <a:noAutofit/>
        </a:bodyPr>
        <a:lstStyle/>
        <a:p>
          <a:pPr marL="0" lvl="0" indent="0" algn="just" defTabSz="1111250">
            <a:lnSpc>
              <a:spcPct val="90000"/>
            </a:lnSpc>
            <a:spcBef>
              <a:spcPct val="0"/>
            </a:spcBef>
            <a:spcAft>
              <a:spcPct val="35000"/>
            </a:spcAft>
            <a:buNone/>
          </a:pPr>
          <a:r>
            <a:rPr lang="en-US" sz="2500" kern="1200" dirty="0"/>
            <a:t>During the lecture, if you do not understand any topic then you must ask the teacher to explain it again. </a:t>
          </a:r>
        </a:p>
      </dsp:txBody>
      <dsp:txXfrm>
        <a:off x="1959511" y="918962"/>
        <a:ext cx="4288886" cy="1696546"/>
      </dsp:txXfrm>
    </dsp:sp>
    <dsp:sp modelId="{FD1F203E-8D92-4E13-846E-14272F8E0A4C}">
      <dsp:nvSpPr>
        <dsp:cNvPr id="0" name=""/>
        <dsp:cNvSpPr/>
      </dsp:nvSpPr>
      <dsp:spPr>
        <a:xfrm>
          <a:off x="0" y="3039646"/>
          <a:ext cx="6248398" cy="169654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44DA73-421E-4125-B57E-19913B747C01}">
      <dsp:nvSpPr>
        <dsp:cNvPr id="0" name=""/>
        <dsp:cNvSpPr/>
      </dsp:nvSpPr>
      <dsp:spPr>
        <a:xfrm>
          <a:off x="513205" y="3421369"/>
          <a:ext cx="933100" cy="9331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11BAEA1C-A1D4-4865-875C-BE41635F07B2}">
      <dsp:nvSpPr>
        <dsp:cNvPr id="0" name=""/>
        <dsp:cNvSpPr/>
      </dsp:nvSpPr>
      <dsp:spPr>
        <a:xfrm>
          <a:off x="1959511" y="3039646"/>
          <a:ext cx="4288886" cy="1696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551" tIns="179551" rIns="179551" bIns="179551" numCol="1" spcCol="1270" anchor="ctr" anchorCtr="0">
          <a:noAutofit/>
        </a:bodyPr>
        <a:lstStyle/>
        <a:p>
          <a:pPr marL="0" lvl="0" indent="0" algn="just" defTabSz="1111250">
            <a:lnSpc>
              <a:spcPct val="90000"/>
            </a:lnSpc>
            <a:spcBef>
              <a:spcPct val="0"/>
            </a:spcBef>
            <a:spcAft>
              <a:spcPct val="35000"/>
            </a:spcAft>
            <a:buNone/>
          </a:pPr>
          <a:r>
            <a:rPr lang="en-US" sz="2500" kern="1200" dirty="0"/>
            <a:t>Still if you do not understand then you must go to the Teacher’s room during teacher’s consultation hour. </a:t>
          </a:r>
        </a:p>
      </dsp:txBody>
      <dsp:txXfrm>
        <a:off x="1959511" y="3039646"/>
        <a:ext cx="4288886" cy="169654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F9AF9F-9BBB-4971-9D1A-3CFC03177698}">
      <dsp:nvSpPr>
        <dsp:cNvPr id="0" name=""/>
        <dsp:cNvSpPr/>
      </dsp:nvSpPr>
      <dsp:spPr>
        <a:xfrm>
          <a:off x="0" y="829968"/>
          <a:ext cx="5505450" cy="638819"/>
        </a:xfrm>
        <a:prstGeom prst="roundRect">
          <a:avLst/>
        </a:prstGeom>
        <a:gradFill rotWithShape="0">
          <a:gsLst>
            <a:gs pos="0">
              <a:schemeClr val="accent2">
                <a:hueOff val="0"/>
                <a:satOff val="0"/>
                <a:lumOff val="0"/>
                <a:alphaOff val="0"/>
                <a:tint val="100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0000"/>
                <a:satMod val="120000"/>
                <a:lumMod val="99000"/>
              </a:schemeClr>
            </a:gs>
          </a:gsLst>
          <a:path path="circle">
            <a:fillToRect l="100000" t="100000" r="100000" b="100000"/>
          </a:path>
        </a:gradFill>
        <a:ln>
          <a:noFill/>
        </a:ln>
        <a:effectLst>
          <a:innerShdw blurRad="88900" dist="25400" dir="10800000">
            <a:srgbClr val="000000">
              <a:alpha val="25000"/>
            </a:srgbClr>
          </a:innerShdw>
          <a:outerShdw blurRad="25400" dist="25400" dir="5400000" rotWithShape="0">
            <a:srgbClr val="FFFFFF">
              <a:alpha val="1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Md. Mazid-Ul-Haque</a:t>
          </a:r>
        </a:p>
      </dsp:txBody>
      <dsp:txXfrm>
        <a:off x="31185" y="861153"/>
        <a:ext cx="5443080" cy="576449"/>
      </dsp:txXfrm>
    </dsp:sp>
    <dsp:sp modelId="{B605C0F9-240A-417B-97E7-2BFAA589F522}">
      <dsp:nvSpPr>
        <dsp:cNvPr id="0" name=""/>
        <dsp:cNvSpPr/>
      </dsp:nvSpPr>
      <dsp:spPr>
        <a:xfrm>
          <a:off x="0" y="1549428"/>
          <a:ext cx="5505450" cy="638819"/>
        </a:xfrm>
        <a:prstGeom prst="roundRect">
          <a:avLst/>
        </a:prstGeom>
        <a:gradFill rotWithShape="0">
          <a:gsLst>
            <a:gs pos="0">
              <a:schemeClr val="accent2">
                <a:hueOff val="0"/>
                <a:satOff val="0"/>
                <a:lumOff val="0"/>
                <a:alphaOff val="0"/>
                <a:tint val="100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0000"/>
                <a:satMod val="120000"/>
                <a:lumMod val="99000"/>
              </a:schemeClr>
            </a:gs>
          </a:gsLst>
          <a:path path="circle">
            <a:fillToRect l="100000" t="100000" r="100000" b="100000"/>
          </a:path>
        </a:gradFill>
        <a:ln>
          <a:noFill/>
        </a:ln>
        <a:effectLst>
          <a:innerShdw blurRad="88900" dist="25400" dir="10800000">
            <a:srgbClr val="000000">
              <a:alpha val="25000"/>
            </a:srgbClr>
          </a:innerShdw>
          <a:outerShdw blurRad="25400" dist="25400" dir="5400000" rotWithShape="0">
            <a:srgbClr val="FFFFFF">
              <a:alpha val="1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Lecturer, Dept. of CS</a:t>
          </a:r>
        </a:p>
      </dsp:txBody>
      <dsp:txXfrm>
        <a:off x="31185" y="1580613"/>
        <a:ext cx="5443080" cy="576449"/>
      </dsp:txXfrm>
    </dsp:sp>
    <dsp:sp modelId="{4BDD221E-811F-4E02-9F08-7AA82DA0E373}">
      <dsp:nvSpPr>
        <dsp:cNvPr id="0" name=""/>
        <dsp:cNvSpPr/>
      </dsp:nvSpPr>
      <dsp:spPr>
        <a:xfrm>
          <a:off x="0" y="2268888"/>
          <a:ext cx="5505450" cy="638819"/>
        </a:xfrm>
        <a:prstGeom prst="roundRect">
          <a:avLst/>
        </a:prstGeom>
        <a:gradFill rotWithShape="0">
          <a:gsLst>
            <a:gs pos="0">
              <a:schemeClr val="accent2">
                <a:hueOff val="0"/>
                <a:satOff val="0"/>
                <a:lumOff val="0"/>
                <a:alphaOff val="0"/>
                <a:tint val="100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0000"/>
                <a:satMod val="120000"/>
                <a:lumMod val="99000"/>
              </a:schemeClr>
            </a:gs>
          </a:gsLst>
          <a:path path="circle">
            <a:fillToRect l="100000" t="100000" r="100000" b="100000"/>
          </a:path>
        </a:gradFill>
        <a:ln>
          <a:noFill/>
        </a:ln>
        <a:effectLst>
          <a:innerShdw blurRad="88900" dist="25400" dir="10800000">
            <a:srgbClr val="000000">
              <a:alpha val="25000"/>
            </a:srgbClr>
          </a:innerShdw>
          <a:outerShdw blurRad="25400" dist="25400" dir="5400000" rotWithShape="0">
            <a:srgbClr val="FFFFFF">
              <a:alpha val="1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Faculty of Science and Technology</a:t>
          </a:r>
        </a:p>
      </dsp:txBody>
      <dsp:txXfrm>
        <a:off x="31185" y="2300073"/>
        <a:ext cx="5443080" cy="576449"/>
      </dsp:txXfrm>
    </dsp:sp>
    <dsp:sp modelId="{7382DEDC-899B-4748-80BF-46116DC12547}">
      <dsp:nvSpPr>
        <dsp:cNvPr id="0" name=""/>
        <dsp:cNvSpPr/>
      </dsp:nvSpPr>
      <dsp:spPr>
        <a:xfrm>
          <a:off x="0" y="2988348"/>
          <a:ext cx="5505450" cy="638819"/>
        </a:xfrm>
        <a:prstGeom prst="roundRect">
          <a:avLst/>
        </a:prstGeom>
        <a:gradFill rotWithShape="0">
          <a:gsLst>
            <a:gs pos="0">
              <a:schemeClr val="accent2">
                <a:hueOff val="0"/>
                <a:satOff val="0"/>
                <a:lumOff val="0"/>
                <a:alphaOff val="0"/>
                <a:tint val="100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0000"/>
                <a:satMod val="120000"/>
                <a:lumMod val="99000"/>
              </a:schemeClr>
            </a:gs>
          </a:gsLst>
          <a:path path="circle">
            <a:fillToRect l="100000" t="100000" r="100000" b="100000"/>
          </a:path>
        </a:gradFill>
        <a:ln>
          <a:noFill/>
        </a:ln>
        <a:effectLst>
          <a:innerShdw blurRad="88900" dist="25400" dir="10800000">
            <a:srgbClr val="000000">
              <a:alpha val="25000"/>
            </a:srgbClr>
          </a:innerShdw>
          <a:outerShdw blurRad="25400" dist="25400" dir="5400000" rotWithShape="0">
            <a:srgbClr val="FFFFFF">
              <a:alpha val="1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AIUB</a:t>
          </a:r>
        </a:p>
      </dsp:txBody>
      <dsp:txXfrm>
        <a:off x="31185" y="3019533"/>
        <a:ext cx="5443080" cy="576449"/>
      </dsp:txXfrm>
    </dsp:sp>
    <dsp:sp modelId="{8B329E2F-19F5-4AFF-BD6A-F741A9907839}">
      <dsp:nvSpPr>
        <dsp:cNvPr id="0" name=""/>
        <dsp:cNvSpPr/>
      </dsp:nvSpPr>
      <dsp:spPr>
        <a:xfrm>
          <a:off x="0" y="3707808"/>
          <a:ext cx="5505450" cy="638819"/>
        </a:xfrm>
        <a:prstGeom prst="roundRect">
          <a:avLst/>
        </a:prstGeom>
        <a:gradFill rotWithShape="0">
          <a:gsLst>
            <a:gs pos="0">
              <a:schemeClr val="accent2">
                <a:hueOff val="0"/>
                <a:satOff val="0"/>
                <a:lumOff val="0"/>
                <a:alphaOff val="0"/>
                <a:tint val="100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0000"/>
                <a:satMod val="120000"/>
                <a:lumMod val="99000"/>
              </a:schemeClr>
            </a:gs>
          </a:gsLst>
          <a:path path="circle">
            <a:fillToRect l="100000" t="100000" r="100000" b="100000"/>
          </a:path>
        </a:gradFill>
        <a:ln>
          <a:noFill/>
        </a:ln>
        <a:effectLst>
          <a:innerShdw blurRad="88900" dist="25400" dir="10800000">
            <a:srgbClr val="000000">
              <a:alpha val="25000"/>
            </a:srgbClr>
          </a:innerShdw>
          <a:outerShdw blurRad="25400" dist="25400" dir="5400000" rotWithShape="0">
            <a:srgbClr val="FFFFFF">
              <a:alpha val="1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Room: D0327C</a:t>
          </a:r>
        </a:p>
      </dsp:txBody>
      <dsp:txXfrm>
        <a:off x="31185" y="3738993"/>
        <a:ext cx="5443080" cy="576449"/>
      </dsp:txXfrm>
    </dsp:sp>
    <dsp:sp modelId="{53A30EF5-9FF0-4461-AD3A-AA37A3CAC86A}">
      <dsp:nvSpPr>
        <dsp:cNvPr id="0" name=""/>
        <dsp:cNvSpPr/>
      </dsp:nvSpPr>
      <dsp:spPr>
        <a:xfrm>
          <a:off x="0" y="4427268"/>
          <a:ext cx="5505450" cy="638819"/>
        </a:xfrm>
        <a:prstGeom prst="roundRect">
          <a:avLst/>
        </a:prstGeom>
        <a:gradFill rotWithShape="0">
          <a:gsLst>
            <a:gs pos="0">
              <a:schemeClr val="accent2">
                <a:hueOff val="0"/>
                <a:satOff val="0"/>
                <a:lumOff val="0"/>
                <a:alphaOff val="0"/>
                <a:tint val="100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0000"/>
                <a:satMod val="120000"/>
                <a:lumMod val="99000"/>
              </a:schemeClr>
            </a:gs>
          </a:gsLst>
          <a:path path="circle">
            <a:fillToRect l="100000" t="100000" r="100000" b="100000"/>
          </a:path>
        </a:gradFill>
        <a:ln>
          <a:noFill/>
        </a:ln>
        <a:effectLst>
          <a:innerShdw blurRad="88900" dist="25400" dir="10800000">
            <a:srgbClr val="000000">
              <a:alpha val="25000"/>
            </a:srgbClr>
          </a:innerShdw>
          <a:outerShdw blurRad="25400" dist="25400" dir="5400000" rotWithShape="0">
            <a:srgbClr val="FFFFFF">
              <a:alpha val="1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Email: mazid@aiub.edu</a:t>
          </a:r>
        </a:p>
      </dsp:txBody>
      <dsp:txXfrm>
        <a:off x="31185" y="4458453"/>
        <a:ext cx="5443080" cy="5764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3349D7-CDFD-4BE3-A1B2-86AF52AC7DD8}">
      <dsp:nvSpPr>
        <dsp:cNvPr id="0" name=""/>
        <dsp:cNvSpPr/>
      </dsp:nvSpPr>
      <dsp:spPr>
        <a:xfrm>
          <a:off x="0" y="690"/>
          <a:ext cx="6248398" cy="1615364"/>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1D274F-490B-4C56-995C-90E4384ACD2B}">
      <dsp:nvSpPr>
        <dsp:cNvPr id="0" name=""/>
        <dsp:cNvSpPr/>
      </dsp:nvSpPr>
      <dsp:spPr>
        <a:xfrm>
          <a:off x="488647" y="364147"/>
          <a:ext cx="888450" cy="8884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18300F97-C286-4581-A1A0-01D56C9909F4}">
      <dsp:nvSpPr>
        <dsp:cNvPr id="0" name=""/>
        <dsp:cNvSpPr/>
      </dsp:nvSpPr>
      <dsp:spPr>
        <a:xfrm>
          <a:off x="1865745" y="690"/>
          <a:ext cx="4382652" cy="1615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959" tIns="170959" rIns="170959" bIns="170959" numCol="1" spcCol="1270" anchor="ctr" anchorCtr="0">
          <a:noAutofit/>
        </a:bodyPr>
        <a:lstStyle/>
        <a:p>
          <a:pPr marL="0" lvl="0" indent="0" algn="just" defTabSz="666750">
            <a:lnSpc>
              <a:spcPct val="100000"/>
            </a:lnSpc>
            <a:spcBef>
              <a:spcPct val="0"/>
            </a:spcBef>
            <a:spcAft>
              <a:spcPct val="35000"/>
            </a:spcAft>
            <a:buNone/>
          </a:pPr>
          <a:r>
            <a:rPr lang="en-US" sz="1500" kern="1200" baseline="0" dirty="0"/>
            <a:t>Implement meaningful and relevant community outreach programs reflective of the available resources and expertise of the university </a:t>
          </a:r>
          <a:endParaRPr lang="en-US" sz="1500" kern="1200" dirty="0"/>
        </a:p>
      </dsp:txBody>
      <dsp:txXfrm>
        <a:off x="1865745" y="690"/>
        <a:ext cx="4382652" cy="1615364"/>
      </dsp:txXfrm>
    </dsp:sp>
    <dsp:sp modelId="{E9B94DB7-68E7-450E-B53F-824D285A8CE9}">
      <dsp:nvSpPr>
        <dsp:cNvPr id="0" name=""/>
        <dsp:cNvSpPr/>
      </dsp:nvSpPr>
      <dsp:spPr>
        <a:xfrm>
          <a:off x="0" y="2019895"/>
          <a:ext cx="6248398" cy="1615364"/>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458EA3-5F12-4578-A446-68E7CB4BBAF3}">
      <dsp:nvSpPr>
        <dsp:cNvPr id="0" name=""/>
        <dsp:cNvSpPr/>
      </dsp:nvSpPr>
      <dsp:spPr>
        <a:xfrm>
          <a:off x="488647" y="2383352"/>
          <a:ext cx="888450" cy="8884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7CB3CE50-BCEB-426D-85DF-F79B1DB2ECAC}">
      <dsp:nvSpPr>
        <dsp:cNvPr id="0" name=""/>
        <dsp:cNvSpPr/>
      </dsp:nvSpPr>
      <dsp:spPr>
        <a:xfrm>
          <a:off x="1865745" y="2019895"/>
          <a:ext cx="4382652" cy="1615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959" tIns="170959" rIns="170959" bIns="170959" numCol="1" spcCol="1270" anchor="ctr" anchorCtr="0">
          <a:noAutofit/>
        </a:bodyPr>
        <a:lstStyle/>
        <a:p>
          <a:pPr marL="0" lvl="0" indent="0" algn="just" defTabSz="666750">
            <a:lnSpc>
              <a:spcPct val="100000"/>
            </a:lnSpc>
            <a:spcBef>
              <a:spcPct val="0"/>
            </a:spcBef>
            <a:spcAft>
              <a:spcPct val="35000"/>
            </a:spcAft>
            <a:buNone/>
          </a:pPr>
          <a:r>
            <a:rPr lang="en-US" sz="1500" kern="1200" baseline="0" dirty="0"/>
            <a:t>Establish strong networking of programs, sharing of resources and expertise with local and international educational institutions and organizations </a:t>
          </a:r>
          <a:endParaRPr lang="en-US" sz="1500" kern="1200" dirty="0"/>
        </a:p>
      </dsp:txBody>
      <dsp:txXfrm>
        <a:off x="1865745" y="2019895"/>
        <a:ext cx="4382652" cy="1615364"/>
      </dsp:txXfrm>
    </dsp:sp>
    <dsp:sp modelId="{2F109EA1-294C-4C9C-A4D0-6B1171C0B840}">
      <dsp:nvSpPr>
        <dsp:cNvPr id="0" name=""/>
        <dsp:cNvSpPr/>
      </dsp:nvSpPr>
      <dsp:spPr>
        <a:xfrm>
          <a:off x="0" y="4039101"/>
          <a:ext cx="6248398" cy="1615364"/>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EF9926-044C-4D01-9A4F-7F19AA3DA938}">
      <dsp:nvSpPr>
        <dsp:cNvPr id="0" name=""/>
        <dsp:cNvSpPr/>
      </dsp:nvSpPr>
      <dsp:spPr>
        <a:xfrm>
          <a:off x="488647" y="4402558"/>
          <a:ext cx="888450" cy="8884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10371067-05C8-4C32-AA00-76A52C2151B1}">
      <dsp:nvSpPr>
        <dsp:cNvPr id="0" name=""/>
        <dsp:cNvSpPr/>
      </dsp:nvSpPr>
      <dsp:spPr>
        <a:xfrm>
          <a:off x="1865745" y="4039101"/>
          <a:ext cx="4382652" cy="1615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959" tIns="170959" rIns="170959" bIns="170959" numCol="1" spcCol="1270" anchor="ctr" anchorCtr="0">
          <a:noAutofit/>
        </a:bodyPr>
        <a:lstStyle/>
        <a:p>
          <a:pPr marL="0" lvl="0" indent="0" algn="just" defTabSz="666750">
            <a:lnSpc>
              <a:spcPct val="100000"/>
            </a:lnSpc>
            <a:spcBef>
              <a:spcPct val="0"/>
            </a:spcBef>
            <a:spcAft>
              <a:spcPct val="35000"/>
            </a:spcAft>
            <a:buNone/>
          </a:pPr>
          <a:r>
            <a:rPr lang="en-US" sz="1500" kern="1200" baseline="0" dirty="0"/>
            <a:t>Accelerate the participation of alumni, students and professionals in the implementation of educational programs and development of projects designed to expand and improve global academic standards </a:t>
          </a:r>
          <a:endParaRPr lang="en-US" sz="1500" kern="1200" dirty="0"/>
        </a:p>
      </dsp:txBody>
      <dsp:txXfrm>
        <a:off x="1865745" y="4039101"/>
        <a:ext cx="4382652" cy="16153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BAB77A-8B50-4444-8584-6E0546F7C62C}">
      <dsp:nvSpPr>
        <dsp:cNvPr id="0" name=""/>
        <dsp:cNvSpPr/>
      </dsp:nvSpPr>
      <dsp:spPr>
        <a:xfrm>
          <a:off x="1096961" y="319302"/>
          <a:ext cx="1122778" cy="11227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2C8049D2-152E-405D-9360-9E0A9FDD1A03}">
      <dsp:nvSpPr>
        <dsp:cNvPr id="0" name=""/>
        <dsp:cNvSpPr/>
      </dsp:nvSpPr>
      <dsp:spPr>
        <a:xfrm>
          <a:off x="410819" y="1779439"/>
          <a:ext cx="24950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baseline="0"/>
            <a:t>Always wear ID.</a:t>
          </a:r>
          <a:endParaRPr lang="en-US" sz="1800" kern="1200"/>
        </a:p>
      </dsp:txBody>
      <dsp:txXfrm>
        <a:off x="410819" y="1779439"/>
        <a:ext cx="2495062" cy="720000"/>
      </dsp:txXfrm>
    </dsp:sp>
    <dsp:sp modelId="{DE5317F3-CE59-40C5-A8C5-6C785F22E830}">
      <dsp:nvSpPr>
        <dsp:cNvPr id="0" name=""/>
        <dsp:cNvSpPr/>
      </dsp:nvSpPr>
      <dsp:spPr>
        <a:xfrm>
          <a:off x="4028660" y="319302"/>
          <a:ext cx="1122778" cy="11227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8745C21E-28F4-4EBF-913F-73C51C89C6BF}">
      <dsp:nvSpPr>
        <dsp:cNvPr id="0" name=""/>
        <dsp:cNvSpPr/>
      </dsp:nvSpPr>
      <dsp:spPr>
        <a:xfrm>
          <a:off x="3342517" y="1779439"/>
          <a:ext cx="24950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baseline="0"/>
            <a:t>No ID no Entry</a:t>
          </a:r>
          <a:endParaRPr lang="en-US" sz="1800" kern="1200"/>
        </a:p>
      </dsp:txBody>
      <dsp:txXfrm>
        <a:off x="3342517" y="1779439"/>
        <a:ext cx="2495062" cy="720000"/>
      </dsp:txXfrm>
    </dsp:sp>
    <dsp:sp modelId="{9683D503-E685-41F6-98BA-44D5DD14ED3F}">
      <dsp:nvSpPr>
        <dsp:cNvPr id="0" name=""/>
        <dsp:cNvSpPr/>
      </dsp:nvSpPr>
      <dsp:spPr>
        <a:xfrm>
          <a:off x="1096961" y="3123204"/>
          <a:ext cx="1122778" cy="112277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5E6BCB06-D1B5-41E8-A2A3-FD2E28DA7982}">
      <dsp:nvSpPr>
        <dsp:cNvPr id="0" name=""/>
        <dsp:cNvSpPr/>
      </dsp:nvSpPr>
      <dsp:spPr>
        <a:xfrm>
          <a:off x="410819" y="4583341"/>
          <a:ext cx="24950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baseline="0"/>
            <a:t>Do not throw rubbish anywhere except the designated rubbish-bins</a:t>
          </a:r>
          <a:endParaRPr lang="en-US" sz="1800" kern="1200"/>
        </a:p>
      </dsp:txBody>
      <dsp:txXfrm>
        <a:off x="410819" y="4583341"/>
        <a:ext cx="2495062" cy="720000"/>
      </dsp:txXfrm>
    </dsp:sp>
    <dsp:sp modelId="{6080A935-7AB8-4480-83EB-E15E310E920F}">
      <dsp:nvSpPr>
        <dsp:cNvPr id="0" name=""/>
        <dsp:cNvSpPr/>
      </dsp:nvSpPr>
      <dsp:spPr>
        <a:xfrm>
          <a:off x="4028660" y="3123204"/>
          <a:ext cx="1122778" cy="112277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0BD5A00A-2F46-4EB1-9441-76E88FE93E3E}">
      <dsp:nvSpPr>
        <dsp:cNvPr id="0" name=""/>
        <dsp:cNvSpPr/>
      </dsp:nvSpPr>
      <dsp:spPr>
        <a:xfrm>
          <a:off x="3342517" y="4583341"/>
          <a:ext cx="24950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baseline="0" dirty="0"/>
            <a:t>Wear shoes, do not wear sandals (male only).</a:t>
          </a:r>
          <a:endParaRPr lang="en-US" sz="1800" kern="1200" dirty="0"/>
        </a:p>
      </dsp:txBody>
      <dsp:txXfrm>
        <a:off x="3342517" y="4583341"/>
        <a:ext cx="2495062"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592EA5-63EA-4B86-94CA-6CA53EB4019E}">
      <dsp:nvSpPr>
        <dsp:cNvPr id="0" name=""/>
        <dsp:cNvSpPr/>
      </dsp:nvSpPr>
      <dsp:spPr>
        <a:xfrm rot="5400000">
          <a:off x="6176966" y="-2648825"/>
          <a:ext cx="657170" cy="6122872"/>
        </a:xfrm>
        <a:prstGeom prst="round2SameRect">
          <a:avLst/>
        </a:prstGeom>
        <a:solidFill>
          <a:schemeClr val="accent1">
            <a:alpha val="90000"/>
            <a:tint val="40000"/>
            <a:hueOff val="0"/>
            <a:satOff val="0"/>
            <a:lumOff val="0"/>
            <a:alphaOff val="0"/>
          </a:schemeClr>
        </a:solidFill>
        <a:ln w="12700"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just" defTabSz="577850">
            <a:lnSpc>
              <a:spcPct val="90000"/>
            </a:lnSpc>
            <a:spcBef>
              <a:spcPct val="0"/>
            </a:spcBef>
            <a:spcAft>
              <a:spcPct val="15000"/>
            </a:spcAft>
            <a:buChar char="•"/>
          </a:pPr>
          <a:r>
            <a:rPr lang="en-US" sz="1300" kern="1200" dirty="0"/>
            <a:t>Enrich the computer education curriculum to suit the needs of the industry-   wide standards for both domestic and international markets</a:t>
          </a:r>
        </a:p>
      </dsp:txBody>
      <dsp:txXfrm rot="-5400000">
        <a:off x="3444115" y="116106"/>
        <a:ext cx="6090792" cy="593010"/>
      </dsp:txXfrm>
    </dsp:sp>
    <dsp:sp modelId="{785ED1B0-1258-4B20-8BEA-B8ECB07077CF}">
      <dsp:nvSpPr>
        <dsp:cNvPr id="0" name=""/>
        <dsp:cNvSpPr/>
      </dsp:nvSpPr>
      <dsp:spPr>
        <a:xfrm>
          <a:off x="0" y="1878"/>
          <a:ext cx="3444115" cy="821462"/>
        </a:xfrm>
        <a:prstGeom prst="roundRect">
          <a:avLst/>
        </a:prstGeom>
        <a:solidFill>
          <a:schemeClr val="accent1">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kern="1200"/>
            <a:t>Enrich</a:t>
          </a:r>
        </a:p>
      </dsp:txBody>
      <dsp:txXfrm>
        <a:off x="40100" y="41978"/>
        <a:ext cx="3363915" cy="741262"/>
      </dsp:txXfrm>
    </dsp:sp>
    <dsp:sp modelId="{002D735A-FE1D-4275-8255-499E32135723}">
      <dsp:nvSpPr>
        <dsp:cNvPr id="0" name=""/>
        <dsp:cNvSpPr/>
      </dsp:nvSpPr>
      <dsp:spPr>
        <a:xfrm rot="5400000">
          <a:off x="6176966" y="-1786289"/>
          <a:ext cx="657170" cy="6122872"/>
        </a:xfrm>
        <a:prstGeom prst="round2SameRect">
          <a:avLst/>
        </a:prstGeom>
        <a:solidFill>
          <a:schemeClr val="accent1">
            <a:alpha val="90000"/>
            <a:tint val="40000"/>
            <a:hueOff val="0"/>
            <a:satOff val="0"/>
            <a:lumOff val="0"/>
            <a:alphaOff val="0"/>
          </a:schemeClr>
        </a:solidFill>
        <a:ln w="12700"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just" defTabSz="577850">
            <a:lnSpc>
              <a:spcPct val="90000"/>
            </a:lnSpc>
            <a:spcBef>
              <a:spcPct val="0"/>
            </a:spcBef>
            <a:spcAft>
              <a:spcPct val="15000"/>
            </a:spcAft>
            <a:buChar char="•"/>
          </a:pPr>
          <a:r>
            <a:rPr lang="en-US" sz="1300" kern="1200" dirty="0"/>
            <a:t>Equip the faculty and staff with professional, modern technological and research skills</a:t>
          </a:r>
        </a:p>
      </dsp:txBody>
      <dsp:txXfrm rot="-5400000">
        <a:off x="3444115" y="978642"/>
        <a:ext cx="6090792" cy="593010"/>
      </dsp:txXfrm>
    </dsp:sp>
    <dsp:sp modelId="{8BFA4EB0-512A-41B2-9D02-7D50441C0631}">
      <dsp:nvSpPr>
        <dsp:cNvPr id="0" name=""/>
        <dsp:cNvSpPr/>
      </dsp:nvSpPr>
      <dsp:spPr>
        <a:xfrm>
          <a:off x="0" y="864414"/>
          <a:ext cx="3444115" cy="821462"/>
        </a:xfrm>
        <a:prstGeom prst="roundRect">
          <a:avLst/>
        </a:prstGeom>
        <a:solidFill>
          <a:schemeClr val="accent1">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kern="1200"/>
            <a:t>Equip</a:t>
          </a:r>
        </a:p>
      </dsp:txBody>
      <dsp:txXfrm>
        <a:off x="40100" y="904514"/>
        <a:ext cx="3363915" cy="741262"/>
      </dsp:txXfrm>
    </dsp:sp>
    <dsp:sp modelId="{6F0CA0A3-E7B6-40EF-810E-678601C0BFE9}">
      <dsp:nvSpPr>
        <dsp:cNvPr id="0" name=""/>
        <dsp:cNvSpPr/>
      </dsp:nvSpPr>
      <dsp:spPr>
        <a:xfrm rot="5400000">
          <a:off x="6176966" y="-923753"/>
          <a:ext cx="657170" cy="6122872"/>
        </a:xfrm>
        <a:prstGeom prst="round2SameRect">
          <a:avLst/>
        </a:prstGeom>
        <a:solidFill>
          <a:schemeClr val="accent1">
            <a:alpha val="90000"/>
            <a:tint val="40000"/>
            <a:hueOff val="0"/>
            <a:satOff val="0"/>
            <a:lumOff val="0"/>
            <a:alphaOff val="0"/>
          </a:schemeClr>
        </a:solidFill>
        <a:ln w="12700"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just" defTabSz="577850">
            <a:lnSpc>
              <a:spcPct val="90000"/>
            </a:lnSpc>
            <a:spcBef>
              <a:spcPct val="0"/>
            </a:spcBef>
            <a:spcAft>
              <a:spcPct val="15000"/>
            </a:spcAft>
            <a:buChar char="•"/>
          </a:pPr>
          <a:r>
            <a:rPr lang="en-US" sz="1300" kern="1200" dirty="0"/>
            <a:t>Upgrade continuously computer hardware's, facilities and instructional materials to cope with the challenges of the information technology age</a:t>
          </a:r>
        </a:p>
      </dsp:txBody>
      <dsp:txXfrm rot="-5400000">
        <a:off x="3444115" y="1841178"/>
        <a:ext cx="6090792" cy="593010"/>
      </dsp:txXfrm>
    </dsp:sp>
    <dsp:sp modelId="{7C3496FB-A0B1-419D-920B-9A2811E4EC12}">
      <dsp:nvSpPr>
        <dsp:cNvPr id="0" name=""/>
        <dsp:cNvSpPr/>
      </dsp:nvSpPr>
      <dsp:spPr>
        <a:xfrm>
          <a:off x="0" y="1726951"/>
          <a:ext cx="3444115" cy="821462"/>
        </a:xfrm>
        <a:prstGeom prst="roundRect">
          <a:avLst/>
        </a:prstGeom>
        <a:solidFill>
          <a:schemeClr val="accent1">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kern="1200"/>
            <a:t>Upgrade</a:t>
          </a:r>
        </a:p>
      </dsp:txBody>
      <dsp:txXfrm>
        <a:off x="40100" y="1767051"/>
        <a:ext cx="3363915" cy="741262"/>
      </dsp:txXfrm>
    </dsp:sp>
    <dsp:sp modelId="{642454DF-E66C-4D7E-8F0A-F2394FA77563}">
      <dsp:nvSpPr>
        <dsp:cNvPr id="0" name=""/>
        <dsp:cNvSpPr/>
      </dsp:nvSpPr>
      <dsp:spPr>
        <a:xfrm rot="5400000">
          <a:off x="6176966" y="-61217"/>
          <a:ext cx="657170" cy="6122872"/>
        </a:xfrm>
        <a:prstGeom prst="round2SameRect">
          <a:avLst/>
        </a:prstGeom>
        <a:solidFill>
          <a:schemeClr val="accent1">
            <a:alpha val="90000"/>
            <a:tint val="40000"/>
            <a:hueOff val="0"/>
            <a:satOff val="0"/>
            <a:lumOff val="0"/>
            <a:alphaOff val="0"/>
          </a:schemeClr>
        </a:solidFill>
        <a:ln w="12700"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just" defTabSz="577850">
            <a:lnSpc>
              <a:spcPct val="90000"/>
            </a:lnSpc>
            <a:spcBef>
              <a:spcPct val="0"/>
            </a:spcBef>
            <a:spcAft>
              <a:spcPct val="15000"/>
            </a:spcAft>
            <a:buChar char="•"/>
          </a:pPr>
          <a:r>
            <a:rPr lang="en-US" sz="1300" kern="1200" dirty="0"/>
            <a:t>Initiate and conduct relevant research, software development and outreach services.</a:t>
          </a:r>
        </a:p>
      </dsp:txBody>
      <dsp:txXfrm rot="-5400000">
        <a:off x="3444115" y="2703714"/>
        <a:ext cx="6090792" cy="593010"/>
      </dsp:txXfrm>
    </dsp:sp>
    <dsp:sp modelId="{ADF63D0F-D2CB-4897-B1F9-81F54C51671C}">
      <dsp:nvSpPr>
        <dsp:cNvPr id="0" name=""/>
        <dsp:cNvSpPr/>
      </dsp:nvSpPr>
      <dsp:spPr>
        <a:xfrm>
          <a:off x="0" y="2589487"/>
          <a:ext cx="3444115" cy="821462"/>
        </a:xfrm>
        <a:prstGeom prst="roundRect">
          <a:avLst/>
        </a:prstGeom>
        <a:solidFill>
          <a:schemeClr val="accent1">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kern="1200"/>
            <a:t>Initiate and conduct</a:t>
          </a:r>
        </a:p>
      </dsp:txBody>
      <dsp:txXfrm>
        <a:off x="40100" y="2629587"/>
        <a:ext cx="3363915" cy="741262"/>
      </dsp:txXfrm>
    </dsp:sp>
    <dsp:sp modelId="{E64B4164-FE7A-4B05-9028-FDC4272EC450}">
      <dsp:nvSpPr>
        <dsp:cNvPr id="0" name=""/>
        <dsp:cNvSpPr/>
      </dsp:nvSpPr>
      <dsp:spPr>
        <a:xfrm rot="5400000">
          <a:off x="6176966" y="801318"/>
          <a:ext cx="657170" cy="6122872"/>
        </a:xfrm>
        <a:prstGeom prst="round2SameRect">
          <a:avLst/>
        </a:prstGeom>
        <a:solidFill>
          <a:schemeClr val="accent1">
            <a:alpha val="90000"/>
            <a:tint val="40000"/>
            <a:hueOff val="0"/>
            <a:satOff val="0"/>
            <a:lumOff val="0"/>
            <a:alphaOff val="0"/>
          </a:schemeClr>
        </a:solidFill>
        <a:ln w="12700"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just" defTabSz="577850">
            <a:lnSpc>
              <a:spcPct val="90000"/>
            </a:lnSpc>
            <a:spcBef>
              <a:spcPct val="0"/>
            </a:spcBef>
            <a:spcAft>
              <a:spcPct val="15000"/>
            </a:spcAft>
            <a:buChar char="•"/>
          </a:pPr>
          <a:r>
            <a:rPr lang="en-US" sz="1300" kern="1200" dirty="0"/>
            <a:t>Establish linkage with industry and other IT-based organizations/institutions for sharing of resources and expertise, and better job opportunities for students</a:t>
          </a:r>
        </a:p>
      </dsp:txBody>
      <dsp:txXfrm rot="-5400000">
        <a:off x="3444115" y="3566249"/>
        <a:ext cx="6090792" cy="593010"/>
      </dsp:txXfrm>
    </dsp:sp>
    <dsp:sp modelId="{B429CDC2-A6C9-4B7B-99F3-D8963A4CE601}">
      <dsp:nvSpPr>
        <dsp:cNvPr id="0" name=""/>
        <dsp:cNvSpPr/>
      </dsp:nvSpPr>
      <dsp:spPr>
        <a:xfrm>
          <a:off x="0" y="3452023"/>
          <a:ext cx="3444115" cy="821462"/>
        </a:xfrm>
        <a:prstGeom prst="roundRect">
          <a:avLst/>
        </a:prstGeom>
        <a:solidFill>
          <a:schemeClr val="accent1">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kern="1200"/>
            <a:t>Establish</a:t>
          </a:r>
        </a:p>
      </dsp:txBody>
      <dsp:txXfrm>
        <a:off x="40100" y="3492123"/>
        <a:ext cx="3363915" cy="74126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543311-25CB-4EBD-8352-EE47657AC42D}">
      <dsp:nvSpPr>
        <dsp:cNvPr id="0" name=""/>
        <dsp:cNvSpPr/>
      </dsp:nvSpPr>
      <dsp:spPr>
        <a:xfrm>
          <a:off x="0" y="4996670"/>
          <a:ext cx="1562099" cy="655810"/>
        </a:xfrm>
        <a:prstGeom prst="rect">
          <a:avLst/>
        </a:prstGeom>
        <a:solidFill>
          <a:schemeClr val="accent1">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11097" tIns="149352" rIns="111097" bIns="149352" numCol="1" spcCol="1270" anchor="ctr" anchorCtr="0">
          <a:noAutofit/>
        </a:bodyPr>
        <a:lstStyle/>
        <a:p>
          <a:pPr marL="0" lvl="0" indent="0" algn="ctr" defTabSz="933450">
            <a:lnSpc>
              <a:spcPct val="90000"/>
            </a:lnSpc>
            <a:spcBef>
              <a:spcPct val="0"/>
            </a:spcBef>
            <a:spcAft>
              <a:spcPct val="35000"/>
            </a:spcAft>
            <a:buNone/>
          </a:pPr>
          <a:r>
            <a:rPr lang="en-US" sz="2100" kern="1200"/>
            <a:t>Apply</a:t>
          </a:r>
        </a:p>
      </dsp:txBody>
      <dsp:txXfrm>
        <a:off x="0" y="4996670"/>
        <a:ext cx="1562099" cy="655810"/>
      </dsp:txXfrm>
    </dsp:sp>
    <dsp:sp modelId="{4F1E1001-4C91-4821-81BA-F42400D5C2E0}">
      <dsp:nvSpPr>
        <dsp:cNvPr id="0" name=""/>
        <dsp:cNvSpPr/>
      </dsp:nvSpPr>
      <dsp:spPr>
        <a:xfrm>
          <a:off x="1562099" y="4996670"/>
          <a:ext cx="4686298" cy="655810"/>
        </a:xfrm>
        <a:prstGeom prst="rect">
          <a:avLst/>
        </a:prstGeom>
        <a:solidFill>
          <a:schemeClr val="accent1">
            <a:alpha val="90000"/>
            <a:tint val="40000"/>
            <a:hueOff val="0"/>
            <a:satOff val="0"/>
            <a:lumOff val="0"/>
            <a:alphaOff val="0"/>
          </a:schemeClr>
        </a:solidFill>
        <a:ln w="12700"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060" tIns="152400" rIns="95060" bIns="152400" numCol="1" spcCol="1270" anchor="ctr" anchorCtr="0">
          <a:noAutofit/>
        </a:bodyPr>
        <a:lstStyle/>
        <a:p>
          <a:pPr marL="0" lvl="0" indent="0" algn="l" defTabSz="533400">
            <a:lnSpc>
              <a:spcPct val="90000"/>
            </a:lnSpc>
            <a:spcBef>
              <a:spcPct val="0"/>
            </a:spcBef>
            <a:spcAft>
              <a:spcPct val="35000"/>
            </a:spcAft>
            <a:buNone/>
          </a:pPr>
          <a:r>
            <a:rPr lang="en-US" sz="1200" kern="1200"/>
            <a:t>Apply gained knowledge and Skills to the IT industry.</a:t>
          </a:r>
        </a:p>
      </dsp:txBody>
      <dsp:txXfrm>
        <a:off x="1562099" y="4996670"/>
        <a:ext cx="4686298" cy="655810"/>
      </dsp:txXfrm>
    </dsp:sp>
    <dsp:sp modelId="{D4595C9A-642F-41E0-B66D-4FABC4EEFEC3}">
      <dsp:nvSpPr>
        <dsp:cNvPr id="0" name=""/>
        <dsp:cNvSpPr/>
      </dsp:nvSpPr>
      <dsp:spPr>
        <a:xfrm rot="10800000">
          <a:off x="0" y="3997871"/>
          <a:ext cx="1562099" cy="1008636"/>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11097" tIns="149352" rIns="111097" bIns="149352" numCol="1" spcCol="1270" anchor="ctr" anchorCtr="0">
          <a:noAutofit/>
        </a:bodyPr>
        <a:lstStyle/>
        <a:p>
          <a:pPr marL="0" lvl="0" indent="0" algn="ctr" defTabSz="933450">
            <a:lnSpc>
              <a:spcPct val="90000"/>
            </a:lnSpc>
            <a:spcBef>
              <a:spcPct val="0"/>
            </a:spcBef>
            <a:spcAft>
              <a:spcPct val="35000"/>
            </a:spcAft>
            <a:buNone/>
          </a:pPr>
          <a:r>
            <a:rPr lang="en-US" sz="2100" kern="1200"/>
            <a:t>Develop</a:t>
          </a:r>
        </a:p>
      </dsp:txBody>
      <dsp:txXfrm rot="-10800000">
        <a:off x="0" y="3997871"/>
        <a:ext cx="1562099" cy="655613"/>
      </dsp:txXfrm>
    </dsp:sp>
    <dsp:sp modelId="{7D94EEC2-C1B4-456F-9ED3-83E8F78969D9}">
      <dsp:nvSpPr>
        <dsp:cNvPr id="0" name=""/>
        <dsp:cNvSpPr/>
      </dsp:nvSpPr>
      <dsp:spPr>
        <a:xfrm>
          <a:off x="1562099" y="3997871"/>
          <a:ext cx="4686298" cy="655613"/>
        </a:xfrm>
        <a:prstGeom prst="rect">
          <a:avLst/>
        </a:prstGeom>
        <a:solidFill>
          <a:schemeClr val="accent1">
            <a:alpha val="90000"/>
            <a:tint val="40000"/>
            <a:hueOff val="0"/>
            <a:satOff val="0"/>
            <a:lumOff val="0"/>
            <a:alphaOff val="0"/>
          </a:schemeClr>
        </a:solidFill>
        <a:ln w="12700"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060" tIns="152400" rIns="95060" bIns="152400" numCol="1" spcCol="1270" anchor="ctr" anchorCtr="0">
          <a:noAutofit/>
        </a:bodyPr>
        <a:lstStyle/>
        <a:p>
          <a:pPr marL="0" lvl="0" indent="0" algn="l" defTabSz="533400">
            <a:lnSpc>
              <a:spcPct val="90000"/>
            </a:lnSpc>
            <a:spcBef>
              <a:spcPct val="0"/>
            </a:spcBef>
            <a:spcAft>
              <a:spcPct val="35000"/>
            </a:spcAft>
            <a:buNone/>
          </a:pPr>
          <a:r>
            <a:rPr lang="en-US" sz="1200" kern="1200"/>
            <a:t>Develop the pre-requisite programing skills for Data Structure &amp; Algorithm courses.</a:t>
          </a:r>
        </a:p>
      </dsp:txBody>
      <dsp:txXfrm>
        <a:off x="1562099" y="3997871"/>
        <a:ext cx="4686298" cy="655613"/>
      </dsp:txXfrm>
    </dsp:sp>
    <dsp:sp modelId="{30872C5A-3AA3-48B1-965E-3A91DE6D8948}">
      <dsp:nvSpPr>
        <dsp:cNvPr id="0" name=""/>
        <dsp:cNvSpPr/>
      </dsp:nvSpPr>
      <dsp:spPr>
        <a:xfrm rot="10800000">
          <a:off x="0" y="2999072"/>
          <a:ext cx="1562099" cy="1008636"/>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11097" tIns="149352" rIns="111097" bIns="149352" numCol="1" spcCol="1270" anchor="ctr" anchorCtr="0">
          <a:noAutofit/>
        </a:bodyPr>
        <a:lstStyle/>
        <a:p>
          <a:pPr marL="0" lvl="0" indent="0" algn="ctr" defTabSz="933450">
            <a:lnSpc>
              <a:spcPct val="90000"/>
            </a:lnSpc>
            <a:spcBef>
              <a:spcPct val="0"/>
            </a:spcBef>
            <a:spcAft>
              <a:spcPct val="35000"/>
            </a:spcAft>
            <a:buNone/>
          </a:pPr>
          <a:r>
            <a:rPr lang="en-US" sz="2100" kern="1200"/>
            <a:t>Make</a:t>
          </a:r>
        </a:p>
      </dsp:txBody>
      <dsp:txXfrm rot="-10800000">
        <a:off x="0" y="2999072"/>
        <a:ext cx="1562099" cy="655613"/>
      </dsp:txXfrm>
    </dsp:sp>
    <dsp:sp modelId="{12D35D8C-57DB-4333-9FBD-6A4F02FED346}">
      <dsp:nvSpPr>
        <dsp:cNvPr id="0" name=""/>
        <dsp:cNvSpPr/>
      </dsp:nvSpPr>
      <dsp:spPr>
        <a:xfrm>
          <a:off x="1562099" y="2999072"/>
          <a:ext cx="4686298" cy="655613"/>
        </a:xfrm>
        <a:prstGeom prst="rect">
          <a:avLst/>
        </a:prstGeom>
        <a:solidFill>
          <a:schemeClr val="accent1">
            <a:alpha val="90000"/>
            <a:tint val="40000"/>
            <a:hueOff val="0"/>
            <a:satOff val="0"/>
            <a:lumOff val="0"/>
            <a:alphaOff val="0"/>
          </a:schemeClr>
        </a:solidFill>
        <a:ln w="12700"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060" tIns="152400" rIns="95060" bIns="152400" numCol="1" spcCol="1270" anchor="ctr" anchorCtr="0">
          <a:noAutofit/>
        </a:bodyPr>
        <a:lstStyle/>
        <a:p>
          <a:pPr marL="0" lvl="0" indent="0" algn="l" defTabSz="533400">
            <a:lnSpc>
              <a:spcPct val="90000"/>
            </a:lnSpc>
            <a:spcBef>
              <a:spcPct val="0"/>
            </a:spcBef>
            <a:spcAft>
              <a:spcPct val="35000"/>
            </a:spcAft>
            <a:buNone/>
          </a:pPr>
          <a:r>
            <a:rPr lang="en-US" sz="1200" kern="1200"/>
            <a:t>Make good use of compilers, debuggers, and related tools.</a:t>
          </a:r>
        </a:p>
      </dsp:txBody>
      <dsp:txXfrm>
        <a:off x="1562099" y="2999072"/>
        <a:ext cx="4686298" cy="655613"/>
      </dsp:txXfrm>
    </dsp:sp>
    <dsp:sp modelId="{42D1656E-DADA-4697-8908-AF0A36D2432E}">
      <dsp:nvSpPr>
        <dsp:cNvPr id="0" name=""/>
        <dsp:cNvSpPr/>
      </dsp:nvSpPr>
      <dsp:spPr>
        <a:xfrm rot="10800000">
          <a:off x="0" y="2000273"/>
          <a:ext cx="1562099" cy="1008636"/>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11097" tIns="149352" rIns="111097" bIns="149352" numCol="1" spcCol="1270" anchor="ctr" anchorCtr="0">
          <a:noAutofit/>
        </a:bodyPr>
        <a:lstStyle/>
        <a:p>
          <a:pPr marL="0" lvl="0" indent="0" algn="ctr" defTabSz="933450">
            <a:lnSpc>
              <a:spcPct val="90000"/>
            </a:lnSpc>
            <a:spcBef>
              <a:spcPct val="0"/>
            </a:spcBef>
            <a:spcAft>
              <a:spcPct val="35000"/>
            </a:spcAft>
            <a:buNone/>
          </a:pPr>
          <a:r>
            <a:rPr lang="en-US" sz="2100" kern="1200"/>
            <a:t>Develop</a:t>
          </a:r>
        </a:p>
      </dsp:txBody>
      <dsp:txXfrm rot="-10800000">
        <a:off x="0" y="2000273"/>
        <a:ext cx="1562099" cy="655613"/>
      </dsp:txXfrm>
    </dsp:sp>
    <dsp:sp modelId="{0C652B8B-0161-4068-903D-85023742FD43}">
      <dsp:nvSpPr>
        <dsp:cNvPr id="0" name=""/>
        <dsp:cNvSpPr/>
      </dsp:nvSpPr>
      <dsp:spPr>
        <a:xfrm>
          <a:off x="1562099" y="2000273"/>
          <a:ext cx="4686298" cy="655613"/>
        </a:xfrm>
        <a:prstGeom prst="rect">
          <a:avLst/>
        </a:prstGeom>
        <a:solidFill>
          <a:schemeClr val="accent1">
            <a:alpha val="90000"/>
            <a:tint val="40000"/>
            <a:hueOff val="0"/>
            <a:satOff val="0"/>
            <a:lumOff val="0"/>
            <a:alphaOff val="0"/>
          </a:schemeClr>
        </a:solidFill>
        <a:ln w="12700"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060" tIns="152400" rIns="95060" bIns="152400" numCol="1" spcCol="1270" anchor="ctr" anchorCtr="0">
          <a:noAutofit/>
        </a:bodyPr>
        <a:lstStyle/>
        <a:p>
          <a:pPr marL="0" lvl="0" indent="0" algn="l" defTabSz="533400">
            <a:lnSpc>
              <a:spcPct val="90000"/>
            </a:lnSpc>
            <a:spcBef>
              <a:spcPct val="0"/>
            </a:spcBef>
            <a:spcAft>
              <a:spcPct val="35000"/>
            </a:spcAft>
            <a:buNone/>
          </a:pPr>
          <a:r>
            <a:rPr lang="en-US" sz="1200" kern="1200"/>
            <a:t>Develop programs and demonstrate programming skills in Object-oriented Programming.</a:t>
          </a:r>
        </a:p>
      </dsp:txBody>
      <dsp:txXfrm>
        <a:off x="1562099" y="2000273"/>
        <a:ext cx="4686298" cy="655613"/>
      </dsp:txXfrm>
    </dsp:sp>
    <dsp:sp modelId="{6927DDD6-75AD-4ED5-8A4C-02436F292B93}">
      <dsp:nvSpPr>
        <dsp:cNvPr id="0" name=""/>
        <dsp:cNvSpPr/>
      </dsp:nvSpPr>
      <dsp:spPr>
        <a:xfrm rot="10800000">
          <a:off x="0" y="1001474"/>
          <a:ext cx="1562099" cy="1008636"/>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11097" tIns="149352" rIns="111097" bIns="149352" numCol="1" spcCol="1270" anchor="ctr" anchorCtr="0">
          <a:noAutofit/>
        </a:bodyPr>
        <a:lstStyle/>
        <a:p>
          <a:pPr marL="0" lvl="0" indent="0" algn="ctr" defTabSz="933450">
            <a:lnSpc>
              <a:spcPct val="90000"/>
            </a:lnSpc>
            <a:spcBef>
              <a:spcPct val="0"/>
            </a:spcBef>
            <a:spcAft>
              <a:spcPct val="35000"/>
            </a:spcAft>
            <a:buNone/>
          </a:pPr>
          <a:r>
            <a:rPr lang="en-US" sz="2100" kern="1200"/>
            <a:t>Define</a:t>
          </a:r>
        </a:p>
      </dsp:txBody>
      <dsp:txXfrm rot="-10800000">
        <a:off x="0" y="1001474"/>
        <a:ext cx="1562099" cy="655613"/>
      </dsp:txXfrm>
    </dsp:sp>
    <dsp:sp modelId="{263A95A7-A8A7-4A16-8580-7A8221551810}">
      <dsp:nvSpPr>
        <dsp:cNvPr id="0" name=""/>
        <dsp:cNvSpPr/>
      </dsp:nvSpPr>
      <dsp:spPr>
        <a:xfrm>
          <a:off x="1562099" y="1001474"/>
          <a:ext cx="4686298" cy="655613"/>
        </a:xfrm>
        <a:prstGeom prst="rect">
          <a:avLst/>
        </a:prstGeom>
        <a:solidFill>
          <a:schemeClr val="accent1">
            <a:alpha val="90000"/>
            <a:tint val="40000"/>
            <a:hueOff val="0"/>
            <a:satOff val="0"/>
            <a:lumOff val="0"/>
            <a:alphaOff val="0"/>
          </a:schemeClr>
        </a:solidFill>
        <a:ln w="12700"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060" tIns="152400" rIns="95060" bIns="152400" numCol="1" spcCol="1270" anchor="ctr" anchorCtr="0">
          <a:noAutofit/>
        </a:bodyPr>
        <a:lstStyle/>
        <a:p>
          <a:pPr marL="0" lvl="0" indent="0" algn="l" defTabSz="533400">
            <a:lnSpc>
              <a:spcPct val="90000"/>
            </a:lnSpc>
            <a:spcBef>
              <a:spcPct val="0"/>
            </a:spcBef>
            <a:spcAft>
              <a:spcPct val="35000"/>
            </a:spcAft>
            <a:buNone/>
          </a:pPr>
          <a:r>
            <a:rPr lang="en-US" sz="1200" kern="1200"/>
            <a:t>Define aspects of Object-Oriented programming language.</a:t>
          </a:r>
        </a:p>
      </dsp:txBody>
      <dsp:txXfrm>
        <a:off x="1562099" y="1001474"/>
        <a:ext cx="4686298" cy="655613"/>
      </dsp:txXfrm>
    </dsp:sp>
    <dsp:sp modelId="{203E20D5-34AA-4DCC-8EE2-5E56764B3DDE}">
      <dsp:nvSpPr>
        <dsp:cNvPr id="0" name=""/>
        <dsp:cNvSpPr/>
      </dsp:nvSpPr>
      <dsp:spPr>
        <a:xfrm rot="10800000">
          <a:off x="0" y="2675"/>
          <a:ext cx="1562099" cy="1008636"/>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11097" tIns="149352" rIns="111097" bIns="149352" numCol="1" spcCol="1270" anchor="ctr" anchorCtr="0">
          <a:noAutofit/>
        </a:bodyPr>
        <a:lstStyle/>
        <a:p>
          <a:pPr marL="0" lvl="0" indent="0" algn="ctr" defTabSz="933450">
            <a:lnSpc>
              <a:spcPct val="90000"/>
            </a:lnSpc>
            <a:spcBef>
              <a:spcPct val="0"/>
            </a:spcBef>
            <a:spcAft>
              <a:spcPct val="35000"/>
            </a:spcAft>
            <a:buNone/>
          </a:pPr>
          <a:r>
            <a:rPr lang="en-US" sz="2100" kern="1200"/>
            <a:t>Understand</a:t>
          </a:r>
        </a:p>
      </dsp:txBody>
      <dsp:txXfrm rot="-10800000">
        <a:off x="0" y="2675"/>
        <a:ext cx="1562099" cy="655613"/>
      </dsp:txXfrm>
    </dsp:sp>
    <dsp:sp modelId="{CD599748-B655-4E22-8AAB-7B5B0E3A3A25}">
      <dsp:nvSpPr>
        <dsp:cNvPr id="0" name=""/>
        <dsp:cNvSpPr/>
      </dsp:nvSpPr>
      <dsp:spPr>
        <a:xfrm>
          <a:off x="1562099" y="2675"/>
          <a:ext cx="4686298" cy="655613"/>
        </a:xfrm>
        <a:prstGeom prst="rect">
          <a:avLst/>
        </a:prstGeom>
        <a:solidFill>
          <a:schemeClr val="accent1">
            <a:alpha val="90000"/>
            <a:tint val="40000"/>
            <a:hueOff val="0"/>
            <a:satOff val="0"/>
            <a:lumOff val="0"/>
            <a:alphaOff val="0"/>
          </a:schemeClr>
        </a:solidFill>
        <a:ln w="12700"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060" tIns="152400" rIns="95060" bIns="152400" numCol="1" spcCol="1270" anchor="ctr" anchorCtr="0">
          <a:noAutofit/>
        </a:bodyPr>
        <a:lstStyle/>
        <a:p>
          <a:pPr marL="0" lvl="0" indent="0" algn="l" defTabSz="533400">
            <a:lnSpc>
              <a:spcPct val="90000"/>
            </a:lnSpc>
            <a:spcBef>
              <a:spcPct val="0"/>
            </a:spcBef>
            <a:spcAft>
              <a:spcPct val="35000"/>
            </a:spcAft>
            <a:buNone/>
          </a:pPr>
          <a:r>
            <a:rPr lang="en-US" sz="1200" kern="1200"/>
            <a:t>Understand the role of designing and the development of programming solutions to solve different computational problems.</a:t>
          </a:r>
        </a:p>
      </dsp:txBody>
      <dsp:txXfrm>
        <a:off x="1562099" y="2675"/>
        <a:ext cx="4686298" cy="65561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7111A0-740B-4145-B7D0-D4DBBB73D358}">
      <dsp:nvSpPr>
        <dsp:cNvPr id="0" name=""/>
        <dsp:cNvSpPr/>
      </dsp:nvSpPr>
      <dsp:spPr>
        <a:xfrm>
          <a:off x="0" y="690"/>
          <a:ext cx="6248398" cy="161536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ED60AD-09D6-4A58-B405-700EFEAB042C}">
      <dsp:nvSpPr>
        <dsp:cNvPr id="0" name=""/>
        <dsp:cNvSpPr/>
      </dsp:nvSpPr>
      <dsp:spPr>
        <a:xfrm>
          <a:off x="488647" y="364147"/>
          <a:ext cx="888450" cy="8884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161C73AB-6397-4D25-8FAB-FB776126EC16}">
      <dsp:nvSpPr>
        <dsp:cNvPr id="0" name=""/>
        <dsp:cNvSpPr/>
      </dsp:nvSpPr>
      <dsp:spPr>
        <a:xfrm>
          <a:off x="1865745" y="690"/>
          <a:ext cx="4382652" cy="1615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959" tIns="170959" rIns="170959" bIns="170959" numCol="1" spcCol="1270" anchor="ctr" anchorCtr="0">
          <a:noAutofit/>
        </a:bodyPr>
        <a:lstStyle/>
        <a:p>
          <a:pPr marL="0" lvl="0" indent="0" algn="just" defTabSz="1111250">
            <a:lnSpc>
              <a:spcPct val="90000"/>
            </a:lnSpc>
            <a:spcBef>
              <a:spcPct val="0"/>
            </a:spcBef>
            <a:spcAft>
              <a:spcPct val="35000"/>
            </a:spcAft>
            <a:buNone/>
          </a:pPr>
          <a:r>
            <a:rPr lang="en-US" sz="2500" kern="1200" dirty="0"/>
            <a:t>Representing information in computers, Binary Number Systems, Conversions.</a:t>
          </a:r>
        </a:p>
      </dsp:txBody>
      <dsp:txXfrm>
        <a:off x="1865745" y="690"/>
        <a:ext cx="4382652" cy="1615364"/>
      </dsp:txXfrm>
    </dsp:sp>
    <dsp:sp modelId="{2350A9EA-8A10-4699-867C-5CBA473C6ACE}">
      <dsp:nvSpPr>
        <dsp:cNvPr id="0" name=""/>
        <dsp:cNvSpPr/>
      </dsp:nvSpPr>
      <dsp:spPr>
        <a:xfrm>
          <a:off x="0" y="2019895"/>
          <a:ext cx="6248398" cy="161536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2471BE-E0E8-45DD-B5A9-D41FFF43A296}">
      <dsp:nvSpPr>
        <dsp:cNvPr id="0" name=""/>
        <dsp:cNvSpPr/>
      </dsp:nvSpPr>
      <dsp:spPr>
        <a:xfrm>
          <a:off x="488647" y="2383352"/>
          <a:ext cx="888450" cy="8884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56784256-3AB8-4B7C-B43D-9B77CFAF8415}">
      <dsp:nvSpPr>
        <dsp:cNvPr id="0" name=""/>
        <dsp:cNvSpPr/>
      </dsp:nvSpPr>
      <dsp:spPr>
        <a:xfrm>
          <a:off x="1865745" y="2019895"/>
          <a:ext cx="4382652" cy="1615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959" tIns="170959" rIns="170959" bIns="170959" numCol="1" spcCol="1270" anchor="ctr" anchorCtr="0">
          <a:noAutofit/>
        </a:bodyPr>
        <a:lstStyle/>
        <a:p>
          <a:pPr marL="0" lvl="0" indent="0" algn="l" defTabSz="1111250">
            <a:lnSpc>
              <a:spcPct val="90000"/>
            </a:lnSpc>
            <a:spcBef>
              <a:spcPct val="0"/>
            </a:spcBef>
            <a:spcAft>
              <a:spcPct val="35000"/>
            </a:spcAft>
            <a:buNone/>
          </a:pPr>
          <a:r>
            <a:rPr lang="en-US" sz="2500" kern="1200"/>
            <a:t>Flow Chart.</a:t>
          </a:r>
        </a:p>
      </dsp:txBody>
      <dsp:txXfrm>
        <a:off x="1865745" y="2019895"/>
        <a:ext cx="4382652" cy="1615364"/>
      </dsp:txXfrm>
    </dsp:sp>
    <dsp:sp modelId="{F39ABDD3-09FB-432D-96B9-65AB6DF6D0CC}">
      <dsp:nvSpPr>
        <dsp:cNvPr id="0" name=""/>
        <dsp:cNvSpPr/>
      </dsp:nvSpPr>
      <dsp:spPr>
        <a:xfrm>
          <a:off x="0" y="4039101"/>
          <a:ext cx="6248398" cy="161536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AE03B5-F8C4-4CD3-A888-5C47D75B93E0}">
      <dsp:nvSpPr>
        <dsp:cNvPr id="0" name=""/>
        <dsp:cNvSpPr/>
      </dsp:nvSpPr>
      <dsp:spPr>
        <a:xfrm>
          <a:off x="488647" y="4402558"/>
          <a:ext cx="888450" cy="8884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CFE64C73-8553-4804-8DE0-5B124B0FF0D2}">
      <dsp:nvSpPr>
        <dsp:cNvPr id="0" name=""/>
        <dsp:cNvSpPr/>
      </dsp:nvSpPr>
      <dsp:spPr>
        <a:xfrm>
          <a:off x="1865745" y="4039101"/>
          <a:ext cx="4382652" cy="1615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959" tIns="170959" rIns="170959" bIns="170959" numCol="1" spcCol="1270" anchor="ctr" anchorCtr="0">
          <a:noAutofit/>
        </a:bodyPr>
        <a:lstStyle/>
        <a:p>
          <a:pPr marL="0" lvl="0" indent="0" algn="just" defTabSz="1111250">
            <a:lnSpc>
              <a:spcPct val="90000"/>
            </a:lnSpc>
            <a:spcBef>
              <a:spcPct val="0"/>
            </a:spcBef>
            <a:spcAft>
              <a:spcPct val="35000"/>
            </a:spcAft>
            <a:buNone/>
          </a:pPr>
          <a:r>
            <a:rPr lang="en-US" sz="2500" kern="1200" dirty="0"/>
            <a:t>Data Storage Concept &amp; Data types in Programming languages.</a:t>
          </a:r>
        </a:p>
      </dsp:txBody>
      <dsp:txXfrm>
        <a:off x="1865745" y="4039101"/>
        <a:ext cx="4382652" cy="161536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B2BCD7-8C38-46ED-AC3D-DEBA6780F349}">
      <dsp:nvSpPr>
        <dsp:cNvPr id="0" name=""/>
        <dsp:cNvSpPr/>
      </dsp:nvSpPr>
      <dsp:spPr>
        <a:xfrm>
          <a:off x="0" y="2347"/>
          <a:ext cx="6248398" cy="118957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EC9AB2-ECFA-4451-B5E4-4455C42DC1A1}">
      <dsp:nvSpPr>
        <dsp:cNvPr id="0" name=""/>
        <dsp:cNvSpPr/>
      </dsp:nvSpPr>
      <dsp:spPr>
        <a:xfrm>
          <a:off x="359845" y="270000"/>
          <a:ext cx="654263" cy="6542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64976FE7-EE92-4134-9BD1-10B8729329EC}">
      <dsp:nvSpPr>
        <dsp:cNvPr id="0" name=""/>
        <dsp:cNvSpPr/>
      </dsp:nvSpPr>
      <dsp:spPr>
        <a:xfrm>
          <a:off x="1373954" y="2347"/>
          <a:ext cx="4874443" cy="1189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896" tIns="125896" rIns="125896" bIns="125896" numCol="1" spcCol="1270" anchor="ctr" anchorCtr="0">
          <a:noAutofit/>
        </a:bodyPr>
        <a:lstStyle/>
        <a:p>
          <a:pPr marL="0" lvl="0" indent="0" algn="just" defTabSz="933450">
            <a:lnSpc>
              <a:spcPct val="100000"/>
            </a:lnSpc>
            <a:spcBef>
              <a:spcPct val="0"/>
            </a:spcBef>
            <a:spcAft>
              <a:spcPct val="35000"/>
            </a:spcAft>
            <a:buNone/>
          </a:pPr>
          <a:r>
            <a:rPr lang="en-US" sz="2100" kern="1200" baseline="0" dirty="0"/>
            <a:t>This course is the Base of your BSc in CSE degree.</a:t>
          </a:r>
          <a:endParaRPr lang="en-US" sz="2100" kern="1200" dirty="0"/>
        </a:p>
      </dsp:txBody>
      <dsp:txXfrm>
        <a:off x="1373954" y="2347"/>
        <a:ext cx="4874443" cy="1189570"/>
      </dsp:txXfrm>
    </dsp:sp>
    <dsp:sp modelId="{9A25A3AE-AB14-426A-BA73-ED1879135B68}">
      <dsp:nvSpPr>
        <dsp:cNvPr id="0" name=""/>
        <dsp:cNvSpPr/>
      </dsp:nvSpPr>
      <dsp:spPr>
        <a:xfrm>
          <a:off x="0" y="1489310"/>
          <a:ext cx="6248398" cy="118957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349F08-EC13-43B1-83CC-148E7E64B2C1}">
      <dsp:nvSpPr>
        <dsp:cNvPr id="0" name=""/>
        <dsp:cNvSpPr/>
      </dsp:nvSpPr>
      <dsp:spPr>
        <a:xfrm>
          <a:off x="359845" y="1756964"/>
          <a:ext cx="654263" cy="6542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87BAAAB4-A5DD-43E3-B9DA-C3CD0841A570}">
      <dsp:nvSpPr>
        <dsp:cNvPr id="0" name=""/>
        <dsp:cNvSpPr/>
      </dsp:nvSpPr>
      <dsp:spPr>
        <a:xfrm>
          <a:off x="1373954" y="1489310"/>
          <a:ext cx="4874443" cy="1189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896" tIns="125896" rIns="125896" bIns="125896" numCol="1" spcCol="1270" anchor="ctr" anchorCtr="0">
          <a:noAutofit/>
        </a:bodyPr>
        <a:lstStyle/>
        <a:p>
          <a:pPr marL="0" lvl="0" indent="0" algn="just" defTabSz="933450">
            <a:lnSpc>
              <a:spcPct val="100000"/>
            </a:lnSpc>
            <a:spcBef>
              <a:spcPct val="0"/>
            </a:spcBef>
            <a:spcAft>
              <a:spcPct val="35000"/>
            </a:spcAft>
            <a:buNone/>
          </a:pPr>
          <a:r>
            <a:rPr lang="en-US" sz="2100" kern="1200" baseline="0" dirty="0"/>
            <a:t>The concept of structural and object-oriented programming will be required in future. </a:t>
          </a:r>
          <a:endParaRPr lang="en-US" sz="2100" kern="1200" dirty="0"/>
        </a:p>
      </dsp:txBody>
      <dsp:txXfrm>
        <a:off x="1373954" y="1489310"/>
        <a:ext cx="4874443" cy="1189570"/>
      </dsp:txXfrm>
    </dsp:sp>
    <dsp:sp modelId="{0E48E73B-FEFD-48A9-9605-D3DE16AF9D7C}">
      <dsp:nvSpPr>
        <dsp:cNvPr id="0" name=""/>
        <dsp:cNvSpPr/>
      </dsp:nvSpPr>
      <dsp:spPr>
        <a:xfrm>
          <a:off x="0" y="2976274"/>
          <a:ext cx="6248398" cy="118957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C2F6EB-9E28-4EA0-A60F-758F93B725BA}">
      <dsp:nvSpPr>
        <dsp:cNvPr id="0" name=""/>
        <dsp:cNvSpPr/>
      </dsp:nvSpPr>
      <dsp:spPr>
        <a:xfrm>
          <a:off x="359845" y="3243927"/>
          <a:ext cx="654263" cy="6542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B388BEE3-C0B9-4BBB-8E50-32EF05E5DB57}">
      <dsp:nvSpPr>
        <dsp:cNvPr id="0" name=""/>
        <dsp:cNvSpPr/>
      </dsp:nvSpPr>
      <dsp:spPr>
        <a:xfrm>
          <a:off x="1373954" y="2976274"/>
          <a:ext cx="4874443" cy="1189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896" tIns="125896" rIns="125896" bIns="125896" numCol="1" spcCol="1270" anchor="ctr" anchorCtr="0">
          <a:noAutofit/>
        </a:bodyPr>
        <a:lstStyle/>
        <a:p>
          <a:pPr marL="0" lvl="0" indent="0" algn="just" defTabSz="933450">
            <a:lnSpc>
              <a:spcPct val="100000"/>
            </a:lnSpc>
            <a:spcBef>
              <a:spcPct val="0"/>
            </a:spcBef>
            <a:spcAft>
              <a:spcPct val="35000"/>
            </a:spcAft>
            <a:buNone/>
          </a:pPr>
          <a:r>
            <a:rPr lang="en-US" sz="2100" kern="1200" baseline="0" dirty="0"/>
            <a:t>This course will give the basic for the understanding of programming paradigm in today’s world.</a:t>
          </a:r>
          <a:endParaRPr lang="en-US" sz="2100" kern="1200" dirty="0"/>
        </a:p>
      </dsp:txBody>
      <dsp:txXfrm>
        <a:off x="1373954" y="2976274"/>
        <a:ext cx="4874443" cy="1189570"/>
      </dsp:txXfrm>
    </dsp:sp>
    <dsp:sp modelId="{5A19D97C-5BB1-4B8F-8431-CCFA48EE9EDE}">
      <dsp:nvSpPr>
        <dsp:cNvPr id="0" name=""/>
        <dsp:cNvSpPr/>
      </dsp:nvSpPr>
      <dsp:spPr>
        <a:xfrm>
          <a:off x="0" y="4463237"/>
          <a:ext cx="6248398" cy="118957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0264B8-BC53-494B-8CE7-872B9A3BE24F}">
      <dsp:nvSpPr>
        <dsp:cNvPr id="0" name=""/>
        <dsp:cNvSpPr/>
      </dsp:nvSpPr>
      <dsp:spPr>
        <a:xfrm>
          <a:off x="359845" y="4730891"/>
          <a:ext cx="654263" cy="6542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D98FDCB9-A06A-43BA-B185-0AC6FC560579}">
      <dsp:nvSpPr>
        <dsp:cNvPr id="0" name=""/>
        <dsp:cNvSpPr/>
      </dsp:nvSpPr>
      <dsp:spPr>
        <a:xfrm>
          <a:off x="1373954" y="4463237"/>
          <a:ext cx="4874443" cy="1189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896" tIns="125896" rIns="125896" bIns="125896" numCol="1" spcCol="1270" anchor="ctr" anchorCtr="0">
          <a:noAutofit/>
        </a:bodyPr>
        <a:lstStyle/>
        <a:p>
          <a:pPr marL="0" lvl="0" indent="0" algn="just" defTabSz="933450">
            <a:lnSpc>
              <a:spcPct val="100000"/>
            </a:lnSpc>
            <a:spcBef>
              <a:spcPct val="0"/>
            </a:spcBef>
            <a:spcAft>
              <a:spcPct val="35000"/>
            </a:spcAft>
            <a:buNone/>
          </a:pPr>
          <a:r>
            <a:rPr lang="en-US" sz="2100" kern="1200" baseline="0" dirty="0"/>
            <a:t>Your future as a graduate in CSE will depend on the performance of this course highly.</a:t>
          </a:r>
          <a:endParaRPr lang="en-US" sz="2100" kern="1200" dirty="0"/>
        </a:p>
      </dsp:txBody>
      <dsp:txXfrm>
        <a:off x="1373954" y="4463237"/>
        <a:ext cx="4874443" cy="118957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C41C43-1967-4F11-B1FE-B7639E3CB8FA}">
      <dsp:nvSpPr>
        <dsp:cNvPr id="0" name=""/>
        <dsp:cNvSpPr/>
      </dsp:nvSpPr>
      <dsp:spPr>
        <a:xfrm>
          <a:off x="0" y="4418"/>
          <a:ext cx="8154403" cy="94105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02EE73-E94C-4FC9-91B4-E05A66ED6058}">
      <dsp:nvSpPr>
        <dsp:cNvPr id="0" name=""/>
        <dsp:cNvSpPr/>
      </dsp:nvSpPr>
      <dsp:spPr>
        <a:xfrm>
          <a:off x="284668" y="216155"/>
          <a:ext cx="517579" cy="51757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AB60C75F-030A-4771-9D1F-DEE893D8179B}">
      <dsp:nvSpPr>
        <dsp:cNvPr id="0" name=""/>
        <dsp:cNvSpPr/>
      </dsp:nvSpPr>
      <dsp:spPr>
        <a:xfrm>
          <a:off x="1086916" y="4418"/>
          <a:ext cx="7067486" cy="9410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95" tIns="99595" rIns="99595" bIns="99595" numCol="1" spcCol="1270" anchor="ctr" anchorCtr="0">
          <a:noAutofit/>
        </a:bodyPr>
        <a:lstStyle/>
        <a:p>
          <a:pPr marL="0" lvl="0" indent="0" algn="l" defTabSz="844550">
            <a:lnSpc>
              <a:spcPct val="90000"/>
            </a:lnSpc>
            <a:spcBef>
              <a:spcPct val="0"/>
            </a:spcBef>
            <a:spcAft>
              <a:spcPct val="35000"/>
            </a:spcAft>
            <a:buNone/>
          </a:pPr>
          <a:r>
            <a:rPr lang="en-US" sz="1900" b="1" kern="1200"/>
            <a:t>Quiz &amp; Exam</a:t>
          </a:r>
          <a:endParaRPr lang="en-US" sz="1900" kern="1200"/>
        </a:p>
      </dsp:txBody>
      <dsp:txXfrm>
        <a:off x="1086916" y="4418"/>
        <a:ext cx="7067486" cy="941053"/>
      </dsp:txXfrm>
    </dsp:sp>
    <dsp:sp modelId="{F0B7D32F-3797-41EB-9C20-75BC0F1883A5}">
      <dsp:nvSpPr>
        <dsp:cNvPr id="0" name=""/>
        <dsp:cNvSpPr/>
      </dsp:nvSpPr>
      <dsp:spPr>
        <a:xfrm>
          <a:off x="0" y="1180734"/>
          <a:ext cx="8154403" cy="94105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592490-6C88-4D13-A172-6C07A79F5AF0}">
      <dsp:nvSpPr>
        <dsp:cNvPr id="0" name=""/>
        <dsp:cNvSpPr/>
      </dsp:nvSpPr>
      <dsp:spPr>
        <a:xfrm>
          <a:off x="284668" y="1392471"/>
          <a:ext cx="517579" cy="51757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4F591BD1-3266-4AF5-8C24-4E7201E2183B}">
      <dsp:nvSpPr>
        <dsp:cNvPr id="0" name=""/>
        <dsp:cNvSpPr/>
      </dsp:nvSpPr>
      <dsp:spPr>
        <a:xfrm>
          <a:off x="1086916" y="1068655"/>
          <a:ext cx="7067486" cy="9410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95" tIns="99595" rIns="99595" bIns="99595" numCol="1" spcCol="1270" anchor="ctr" anchorCtr="0">
          <a:noAutofit/>
        </a:bodyPr>
        <a:lstStyle/>
        <a:p>
          <a:pPr marL="0" lvl="0" indent="0" algn="just" defTabSz="533400">
            <a:lnSpc>
              <a:spcPct val="90000"/>
            </a:lnSpc>
            <a:spcBef>
              <a:spcPct val="0"/>
            </a:spcBef>
            <a:spcAft>
              <a:spcPct val="35000"/>
            </a:spcAft>
            <a:buNone/>
          </a:pPr>
          <a:r>
            <a:rPr lang="en-US" sz="1200" kern="1200" dirty="0"/>
            <a:t>For both terms, there will be </a:t>
          </a:r>
          <a:r>
            <a:rPr lang="en-US" sz="1200" b="1" kern="1200" dirty="0"/>
            <a:t>2</a:t>
          </a:r>
          <a:r>
            <a:rPr lang="en-US" sz="1200" kern="1200" dirty="0"/>
            <a:t> quizzes, best one quiz will be counted for grading. There will be Lab exam in addition to Lab Performances based on Lab Task / Assignment given by the course teacher. The details will be provided during Labs. During the quiz and exam, if you practice any unfair means, I will give you </a:t>
          </a:r>
          <a:r>
            <a:rPr lang="en-US" sz="1200" b="1" kern="1200" dirty="0"/>
            <a:t>UW</a:t>
          </a:r>
          <a:r>
            <a:rPr lang="en-US" sz="1200" kern="1200" dirty="0"/>
            <a:t> for the rest of the semester.  </a:t>
          </a:r>
        </a:p>
      </dsp:txBody>
      <dsp:txXfrm>
        <a:off x="1086916" y="1068655"/>
        <a:ext cx="7067486" cy="941053"/>
      </dsp:txXfrm>
    </dsp:sp>
    <dsp:sp modelId="{8E64902E-8917-4740-83C4-469DEE97AF7F}">
      <dsp:nvSpPr>
        <dsp:cNvPr id="0" name=""/>
        <dsp:cNvSpPr/>
      </dsp:nvSpPr>
      <dsp:spPr>
        <a:xfrm>
          <a:off x="0" y="2357051"/>
          <a:ext cx="8154403" cy="94105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AFEF03-B724-440E-8BA7-F13D8499498D}">
      <dsp:nvSpPr>
        <dsp:cNvPr id="0" name=""/>
        <dsp:cNvSpPr/>
      </dsp:nvSpPr>
      <dsp:spPr>
        <a:xfrm>
          <a:off x="284668" y="2568788"/>
          <a:ext cx="517579" cy="51757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6942A7A0-B6CB-4049-9445-9E5520EE385B}">
      <dsp:nvSpPr>
        <dsp:cNvPr id="0" name=""/>
        <dsp:cNvSpPr/>
      </dsp:nvSpPr>
      <dsp:spPr>
        <a:xfrm>
          <a:off x="1086916" y="2357051"/>
          <a:ext cx="7067486" cy="9410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95" tIns="99595" rIns="99595" bIns="99595" numCol="1" spcCol="1270" anchor="ctr" anchorCtr="0">
          <a:noAutofit/>
        </a:bodyPr>
        <a:lstStyle/>
        <a:p>
          <a:pPr marL="0" lvl="0" indent="0" algn="l" defTabSz="844550">
            <a:lnSpc>
              <a:spcPct val="90000"/>
            </a:lnSpc>
            <a:spcBef>
              <a:spcPct val="0"/>
            </a:spcBef>
            <a:spcAft>
              <a:spcPct val="35000"/>
            </a:spcAft>
            <a:buNone/>
          </a:pPr>
          <a:r>
            <a:rPr lang="en-US" sz="1900" b="1" kern="1200"/>
            <a:t>No Make-up Quiz will be taken!!!</a:t>
          </a:r>
          <a:endParaRPr lang="en-US" sz="1900" kern="1200"/>
        </a:p>
      </dsp:txBody>
      <dsp:txXfrm>
        <a:off x="1086916" y="2357051"/>
        <a:ext cx="7067486" cy="941053"/>
      </dsp:txXfrm>
    </dsp:sp>
    <dsp:sp modelId="{DF8FC32C-7A25-48F7-9E87-9325B6CC69CB}">
      <dsp:nvSpPr>
        <dsp:cNvPr id="0" name=""/>
        <dsp:cNvSpPr/>
      </dsp:nvSpPr>
      <dsp:spPr>
        <a:xfrm>
          <a:off x="0" y="3533367"/>
          <a:ext cx="8154403" cy="94105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6363E8-F90E-4446-8ACA-01B1144FF14F}">
      <dsp:nvSpPr>
        <dsp:cNvPr id="0" name=""/>
        <dsp:cNvSpPr/>
      </dsp:nvSpPr>
      <dsp:spPr>
        <a:xfrm>
          <a:off x="284668" y="3745104"/>
          <a:ext cx="517579" cy="51757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399DAE52-FE69-4682-9A34-61ED34640819}">
      <dsp:nvSpPr>
        <dsp:cNvPr id="0" name=""/>
        <dsp:cNvSpPr/>
      </dsp:nvSpPr>
      <dsp:spPr>
        <a:xfrm>
          <a:off x="1086916" y="3533367"/>
          <a:ext cx="7067486" cy="9410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95" tIns="99595" rIns="99595" bIns="99595" numCol="1" spcCol="1270" anchor="ctr" anchorCtr="0">
          <a:noAutofit/>
        </a:bodyPr>
        <a:lstStyle/>
        <a:p>
          <a:pPr marL="0" lvl="0" indent="0" algn="l" defTabSz="844550">
            <a:lnSpc>
              <a:spcPct val="90000"/>
            </a:lnSpc>
            <a:spcBef>
              <a:spcPct val="0"/>
            </a:spcBef>
            <a:spcAft>
              <a:spcPct val="35000"/>
            </a:spcAft>
            <a:buNone/>
          </a:pPr>
          <a:r>
            <a:rPr lang="en-US" sz="1900" b="1" kern="1200"/>
            <a:t>Poor grades in Midterm Exam:</a:t>
          </a:r>
          <a:endParaRPr lang="en-US" sz="1900" kern="1200"/>
        </a:p>
      </dsp:txBody>
      <dsp:txXfrm>
        <a:off x="1086916" y="3533367"/>
        <a:ext cx="7067486" cy="941053"/>
      </dsp:txXfrm>
    </dsp:sp>
    <dsp:sp modelId="{714D5235-544A-44BE-9097-5130BE1F098C}">
      <dsp:nvSpPr>
        <dsp:cNvPr id="0" name=""/>
        <dsp:cNvSpPr/>
      </dsp:nvSpPr>
      <dsp:spPr>
        <a:xfrm>
          <a:off x="0" y="4709684"/>
          <a:ext cx="8154403" cy="94105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26F482-6C1D-4832-9DF8-0B146804C9A8}">
      <dsp:nvSpPr>
        <dsp:cNvPr id="0" name=""/>
        <dsp:cNvSpPr/>
      </dsp:nvSpPr>
      <dsp:spPr>
        <a:xfrm>
          <a:off x="284668" y="4921421"/>
          <a:ext cx="517579" cy="51757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3577C02F-BA70-4693-9EBE-4025D17D00ED}">
      <dsp:nvSpPr>
        <dsp:cNvPr id="0" name=""/>
        <dsp:cNvSpPr/>
      </dsp:nvSpPr>
      <dsp:spPr>
        <a:xfrm>
          <a:off x="1086916" y="4709684"/>
          <a:ext cx="7067486" cy="9410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95" tIns="99595" rIns="99595" bIns="99595" numCol="1" spcCol="1270" anchor="ctr" anchorCtr="0">
          <a:noAutofit/>
        </a:bodyPr>
        <a:lstStyle/>
        <a:p>
          <a:pPr marL="0" lvl="0" indent="0" algn="just" defTabSz="533400">
            <a:lnSpc>
              <a:spcPct val="90000"/>
            </a:lnSpc>
            <a:spcBef>
              <a:spcPct val="0"/>
            </a:spcBef>
            <a:spcAft>
              <a:spcPct val="35000"/>
            </a:spcAft>
            <a:buNone/>
          </a:pPr>
          <a:r>
            <a:rPr lang="en-US" sz="1200" kern="1200" dirty="0"/>
            <a:t>Students with “</a:t>
          </a:r>
          <a:r>
            <a:rPr lang="en-US" sz="1200" b="1" kern="1200" dirty="0"/>
            <a:t>F</a:t>
          </a:r>
          <a:r>
            <a:rPr lang="en-US" sz="1200" kern="1200" dirty="0"/>
            <a:t>” or “</a:t>
          </a:r>
          <a:r>
            <a:rPr lang="en-US" sz="1200" b="1" kern="1200" dirty="0"/>
            <a:t>I</a:t>
          </a:r>
          <a:r>
            <a:rPr lang="en-US" sz="1200" kern="1200" dirty="0"/>
            <a:t>” in the midterm, must drop (as per policy) the course right after the mid-term exam (within a week). If you wish to continue with “</a:t>
          </a:r>
          <a:r>
            <a:rPr lang="en-US" sz="1200" b="1" kern="1200" dirty="0"/>
            <a:t>F</a:t>
          </a:r>
          <a:r>
            <a:rPr lang="en-US" sz="1200" kern="1200" dirty="0"/>
            <a:t>” at your own risk and if you receive “</a:t>
          </a:r>
          <a:r>
            <a:rPr lang="en-US" sz="1200" b="1" kern="1200" dirty="0"/>
            <a:t>F</a:t>
          </a:r>
          <a:r>
            <a:rPr lang="en-US" sz="1200" kern="1200" dirty="0"/>
            <a:t>” in the final, you won’t be allowed to drop the course. You must drop the theory and Lab both. </a:t>
          </a:r>
          <a:r>
            <a:rPr lang="en-US" sz="1200" b="1" kern="1200" dirty="0"/>
            <a:t>There is no provision for any bonus marking. If such requests are made, penalty will be applied.</a:t>
          </a:r>
          <a:r>
            <a:rPr lang="en-US" sz="1200" kern="1200" dirty="0"/>
            <a:t> </a:t>
          </a:r>
        </a:p>
      </dsp:txBody>
      <dsp:txXfrm>
        <a:off x="1086916" y="4709684"/>
        <a:ext cx="7067486" cy="94105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3BD3C5-D5C1-40E3-A4BF-8145DF2D2404}">
      <dsp:nvSpPr>
        <dsp:cNvPr id="0" name=""/>
        <dsp:cNvSpPr/>
      </dsp:nvSpPr>
      <dsp:spPr>
        <a:xfrm>
          <a:off x="0" y="486678"/>
          <a:ext cx="6248398" cy="1133730"/>
        </a:xfrm>
        <a:prstGeom prst="round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just" defTabSz="755650">
            <a:lnSpc>
              <a:spcPct val="90000"/>
            </a:lnSpc>
            <a:spcBef>
              <a:spcPct val="0"/>
            </a:spcBef>
            <a:spcAft>
              <a:spcPct val="35000"/>
            </a:spcAft>
            <a:buNone/>
          </a:pPr>
          <a:r>
            <a:rPr lang="en-US" sz="1700" kern="1200" dirty="0"/>
            <a:t>All the evaluation categories &amp; marks will be uploaded to the VUES within one week of the </a:t>
          </a:r>
          <a:r>
            <a:rPr lang="en-US" sz="1700" i="1" kern="1200" dirty="0"/>
            <a:t>evaluation process</a:t>
          </a:r>
          <a:r>
            <a:rPr lang="en-US" sz="1700" kern="1200" dirty="0"/>
            <a:t> except the attendance &amp; performance, which will be uploaded along with the major (mid/final term) written exam marks. </a:t>
          </a:r>
        </a:p>
      </dsp:txBody>
      <dsp:txXfrm>
        <a:off x="55344" y="542022"/>
        <a:ext cx="6137710" cy="1023042"/>
      </dsp:txXfrm>
    </dsp:sp>
    <dsp:sp modelId="{EB942ADE-E12E-44D5-A644-F60A2743AB8C}">
      <dsp:nvSpPr>
        <dsp:cNvPr id="0" name=""/>
        <dsp:cNvSpPr/>
      </dsp:nvSpPr>
      <dsp:spPr>
        <a:xfrm>
          <a:off x="0" y="1669368"/>
          <a:ext cx="6248398" cy="1133730"/>
        </a:xfrm>
        <a:prstGeom prst="round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just" defTabSz="755650">
            <a:lnSpc>
              <a:spcPct val="90000"/>
            </a:lnSpc>
            <a:spcBef>
              <a:spcPct val="0"/>
            </a:spcBef>
            <a:spcAft>
              <a:spcPct val="35000"/>
            </a:spcAft>
            <a:buNone/>
          </a:pPr>
          <a:r>
            <a:rPr lang="en-US" sz="1700" kern="1200" dirty="0"/>
            <a:t>Letter grades ‘</a:t>
          </a:r>
          <a:r>
            <a:rPr lang="en-US" sz="1700" b="1" kern="1200" dirty="0"/>
            <a:t>A+</a:t>
          </a:r>
          <a:r>
            <a:rPr lang="en-US" sz="1700" kern="1200" dirty="0"/>
            <a:t>’ through ‘</a:t>
          </a:r>
          <a:r>
            <a:rPr lang="en-US" sz="1700" b="1" kern="1200" dirty="0"/>
            <a:t>F</a:t>
          </a:r>
          <a:r>
            <a:rPr lang="en-US" sz="1700" kern="1200" dirty="0"/>
            <a:t>’ is counted as grades. Other grades ‘</a:t>
          </a:r>
          <a:r>
            <a:rPr lang="en-US" sz="1700" b="1" kern="1200" dirty="0"/>
            <a:t>I</a:t>
          </a:r>
          <a:r>
            <a:rPr lang="en-US" sz="1700" kern="1200" dirty="0"/>
            <a:t>’ and ‘</a:t>
          </a:r>
          <a:r>
            <a:rPr lang="en-US" sz="1700" b="1" kern="1200" dirty="0"/>
            <a:t>UW</a:t>
          </a:r>
          <a:r>
            <a:rPr lang="en-US" sz="1700" kern="1200" dirty="0"/>
            <a:t>’ are considered as temporary grades which are </a:t>
          </a:r>
          <a:r>
            <a:rPr lang="en-US" sz="1700" u="sng" kern="1200" dirty="0"/>
            <a:t>counted/calculated as ‘</a:t>
          </a:r>
          <a:r>
            <a:rPr lang="en-US" sz="1700" b="1" u="sng" kern="1200" dirty="0"/>
            <a:t>F</a:t>
          </a:r>
          <a:r>
            <a:rPr lang="en-US" sz="1700" u="sng" kern="1200" dirty="0"/>
            <a:t>’ grade </a:t>
          </a:r>
          <a:r>
            <a:rPr lang="en-US" sz="1700" kern="1200" dirty="0"/>
            <a:t>in the </a:t>
          </a:r>
          <a:r>
            <a:rPr lang="en-US" sz="1700" b="1" kern="1200" dirty="0"/>
            <a:t>CGPA</a:t>
          </a:r>
          <a:r>
            <a:rPr lang="en-US" sz="1700" kern="1200" dirty="0"/>
            <a:t>. These grades must/will be converted to the actual grades, i.e. ‘</a:t>
          </a:r>
          <a:r>
            <a:rPr lang="en-US" sz="1700" b="1" kern="1200" dirty="0"/>
            <a:t>A+</a:t>
          </a:r>
          <a:r>
            <a:rPr lang="en-US" sz="1700" kern="1200" dirty="0"/>
            <a:t>’ through ‘</a:t>
          </a:r>
          <a:r>
            <a:rPr lang="en-US" sz="1700" b="1" kern="1200" dirty="0"/>
            <a:t>F</a:t>
          </a:r>
          <a:r>
            <a:rPr lang="en-US" sz="1700" kern="1200" dirty="0"/>
            <a:t>’. </a:t>
          </a:r>
        </a:p>
      </dsp:txBody>
      <dsp:txXfrm>
        <a:off x="55344" y="1724712"/>
        <a:ext cx="6137710" cy="1023042"/>
      </dsp:txXfrm>
    </dsp:sp>
    <dsp:sp modelId="{8DF8737F-6AEE-48B4-9A09-CF477DEAD77B}">
      <dsp:nvSpPr>
        <dsp:cNvPr id="0" name=""/>
        <dsp:cNvSpPr/>
      </dsp:nvSpPr>
      <dsp:spPr>
        <a:xfrm>
          <a:off x="0" y="2852058"/>
          <a:ext cx="6248398" cy="1133730"/>
        </a:xfrm>
        <a:prstGeom prst="round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just" defTabSz="755650">
            <a:lnSpc>
              <a:spcPct val="90000"/>
            </a:lnSpc>
            <a:spcBef>
              <a:spcPct val="0"/>
            </a:spcBef>
            <a:spcAft>
              <a:spcPct val="35000"/>
            </a:spcAft>
            <a:buNone/>
          </a:pPr>
          <a:r>
            <a:rPr lang="en-US" sz="1700" kern="1200" dirty="0"/>
            <a:t>‘</a:t>
          </a:r>
          <a:r>
            <a:rPr lang="en-US" sz="1700" b="1" kern="1200" dirty="0"/>
            <a:t>I: INCOMPLETE</a:t>
          </a:r>
          <a:r>
            <a:rPr lang="en-US" sz="1700" kern="1200" dirty="0"/>
            <a:t>’ is given to students who have </a:t>
          </a:r>
          <a:r>
            <a:rPr lang="en-US" sz="1700" i="1" kern="1200" dirty="0"/>
            <a:t>missed </a:t>
          </a:r>
          <a:r>
            <a:rPr lang="en-US" sz="1700" kern="1200" dirty="0"/>
            <a:t>at most 30% of </a:t>
          </a:r>
          <a:r>
            <a:rPr lang="en-US" sz="1700" i="1" kern="1200" dirty="0"/>
            <a:t>evaluation categories</a:t>
          </a:r>
          <a:r>
            <a:rPr lang="en-US" sz="1700" kern="1200" dirty="0"/>
            <a:t> (quiz/assignment/etc.).  Students must contact the course teacher for </a:t>
          </a:r>
          <a:r>
            <a:rPr lang="en-US" sz="1700" u="sng" kern="1200" dirty="0"/>
            <a:t>makeup</a:t>
          </a:r>
          <a:r>
            <a:rPr lang="en-US" sz="1700" kern="1200" dirty="0"/>
            <a:t>, through valid application procedures immediately after grade release.</a:t>
          </a:r>
        </a:p>
      </dsp:txBody>
      <dsp:txXfrm>
        <a:off x="55344" y="2907402"/>
        <a:ext cx="6137710" cy="1023042"/>
      </dsp:txXfrm>
    </dsp:sp>
    <dsp:sp modelId="{B98D3872-D566-4737-8C13-7A41C855F16F}">
      <dsp:nvSpPr>
        <dsp:cNvPr id="0" name=""/>
        <dsp:cNvSpPr/>
      </dsp:nvSpPr>
      <dsp:spPr>
        <a:xfrm>
          <a:off x="0" y="4034748"/>
          <a:ext cx="6248398" cy="1133730"/>
        </a:xfrm>
        <a:prstGeom prst="round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just" defTabSz="755650">
            <a:lnSpc>
              <a:spcPct val="90000"/>
            </a:lnSpc>
            <a:spcBef>
              <a:spcPct val="0"/>
            </a:spcBef>
            <a:spcAft>
              <a:spcPct val="35000"/>
            </a:spcAft>
            <a:buNone/>
          </a:pPr>
          <a:r>
            <a:rPr lang="en-US" sz="1700" kern="1200" dirty="0"/>
            <a:t>‘</a:t>
          </a:r>
          <a:r>
            <a:rPr lang="en-US" sz="1700" b="1" kern="1200" dirty="0"/>
            <a:t>UW: UNOFFICIAL WITHDRAW</a:t>
          </a:r>
          <a:r>
            <a:rPr lang="en-US" sz="1700" kern="1200" dirty="0"/>
            <a:t>’ is given when the </a:t>
          </a:r>
          <a:r>
            <a:rPr lang="en-US" sz="1700" i="1" kern="1200" dirty="0"/>
            <a:t>missing evaluation categories</a:t>
          </a:r>
          <a:r>
            <a:rPr lang="en-US" sz="1700" kern="1200" dirty="0"/>
            <a:t> are too high (more than 30%) to makeup. A student getting ‘UW’ has </a:t>
          </a:r>
          <a:r>
            <a:rPr lang="en-US" sz="1700" u="sng" kern="1200" dirty="0"/>
            <a:t>no option</a:t>
          </a:r>
          <a:r>
            <a:rPr lang="en-US" sz="1700" kern="1200" dirty="0"/>
            <a:t> but to </a:t>
          </a:r>
          <a:r>
            <a:rPr lang="en-US" sz="1700" u="sng" kern="1200" dirty="0"/>
            <a:t>drop</a:t>
          </a:r>
          <a:r>
            <a:rPr lang="en-US" sz="1700" kern="1200" dirty="0"/>
            <a:t> the course immediately after grade release</a:t>
          </a:r>
        </a:p>
      </dsp:txBody>
      <dsp:txXfrm>
        <a:off x="55344" y="4090092"/>
        <a:ext cx="6137710" cy="102304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C0FB670-7427-4185-8511-6F36A014306E}"/>
              </a:ext>
            </a:extLst>
          </p:cNvPr>
          <p:cNvSpPr>
            <a:spLocks noGrp="1"/>
          </p:cNvSpPr>
          <p:nvPr>
            <p:ph type="hdr" sz="quarter"/>
          </p:nvPr>
        </p:nvSpPr>
        <p:spPr>
          <a:xfrm>
            <a:off x="0" y="1"/>
            <a:ext cx="4028440" cy="351737"/>
          </a:xfrm>
          <a:prstGeom prst="rect">
            <a:avLst/>
          </a:prstGeom>
        </p:spPr>
        <p:txBody>
          <a:bodyPr vert="horz" lIns="93177" tIns="46589" rIns="93177" bIns="46589" rtlCol="0"/>
          <a:lstStyle>
            <a:lvl1pPr algn="l">
              <a:defRPr sz="1200"/>
            </a:lvl1pPr>
          </a:lstStyle>
          <a:p>
            <a:endParaRPr lang="en-US" dirty="0"/>
          </a:p>
        </p:txBody>
      </p:sp>
      <p:sp>
        <p:nvSpPr>
          <p:cNvPr id="3" name="Date Placeholder 2">
            <a:extLst>
              <a:ext uri="{FF2B5EF4-FFF2-40B4-BE49-F238E27FC236}">
                <a16:creationId xmlns:a16="http://schemas.microsoft.com/office/drawing/2014/main" id="{6AED473D-6081-4804-9B28-4FA7D2C3831D}"/>
              </a:ext>
            </a:extLst>
          </p:cNvPr>
          <p:cNvSpPr>
            <a:spLocks noGrp="1"/>
          </p:cNvSpPr>
          <p:nvPr>
            <p:ph type="dt" sz="quarter" idx="1"/>
          </p:nvPr>
        </p:nvSpPr>
        <p:spPr>
          <a:xfrm>
            <a:off x="5265809" y="1"/>
            <a:ext cx="4028440" cy="351737"/>
          </a:xfrm>
          <a:prstGeom prst="rect">
            <a:avLst/>
          </a:prstGeom>
        </p:spPr>
        <p:txBody>
          <a:bodyPr vert="horz" lIns="93177" tIns="46589" rIns="93177" bIns="46589" rtlCol="0"/>
          <a:lstStyle>
            <a:lvl1pPr algn="r">
              <a:defRPr sz="1200"/>
            </a:lvl1pPr>
          </a:lstStyle>
          <a:p>
            <a:fld id="{1939C193-D30F-4B7A-8956-32E4F6D9D2C9}" type="datetimeFigureOut">
              <a:rPr lang="en-US" smtClean="0"/>
              <a:t>1/30/2022</a:t>
            </a:fld>
            <a:endParaRPr lang="en-US" dirty="0"/>
          </a:p>
        </p:txBody>
      </p:sp>
      <p:sp>
        <p:nvSpPr>
          <p:cNvPr id="4" name="Footer Placeholder 3">
            <a:extLst>
              <a:ext uri="{FF2B5EF4-FFF2-40B4-BE49-F238E27FC236}">
                <a16:creationId xmlns:a16="http://schemas.microsoft.com/office/drawing/2014/main" id="{23B68452-BA11-400A-8E67-C003922CC3DD}"/>
              </a:ext>
            </a:extLst>
          </p:cNvPr>
          <p:cNvSpPr>
            <a:spLocks noGrp="1"/>
          </p:cNvSpPr>
          <p:nvPr>
            <p:ph type="ftr" sz="quarter" idx="2"/>
          </p:nvPr>
        </p:nvSpPr>
        <p:spPr>
          <a:xfrm>
            <a:off x="0" y="6658664"/>
            <a:ext cx="4028440" cy="351736"/>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190A332-336E-4B1B-9128-655A1F9DBA41}"/>
              </a:ext>
            </a:extLst>
          </p:cNvPr>
          <p:cNvSpPr>
            <a:spLocks noGrp="1"/>
          </p:cNvSpPr>
          <p:nvPr>
            <p:ph type="sldNum" sz="quarter" idx="3"/>
          </p:nvPr>
        </p:nvSpPr>
        <p:spPr>
          <a:xfrm>
            <a:off x="5265809" y="6658664"/>
            <a:ext cx="4028440" cy="351736"/>
          </a:xfrm>
          <a:prstGeom prst="rect">
            <a:avLst/>
          </a:prstGeom>
        </p:spPr>
        <p:txBody>
          <a:bodyPr vert="horz" lIns="93177" tIns="46589" rIns="93177" bIns="46589" rtlCol="0" anchor="b"/>
          <a:lstStyle>
            <a:lvl1pPr algn="r">
              <a:defRPr sz="1200"/>
            </a:lvl1pPr>
          </a:lstStyle>
          <a:p>
            <a:fld id="{982948B1-B6D3-4578-932F-6AE7124E5E13}" type="slidenum">
              <a:rPr lang="en-US" smtClean="0"/>
              <a:t>‹#›</a:t>
            </a:fld>
            <a:endParaRPr lang="en-US" dirty="0"/>
          </a:p>
        </p:txBody>
      </p:sp>
    </p:spTree>
    <p:extLst>
      <p:ext uri="{BB962C8B-B14F-4D97-AF65-F5344CB8AC3E}">
        <p14:creationId xmlns:p14="http://schemas.microsoft.com/office/powerpoint/2010/main" val="23551354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28440" cy="351737"/>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5265809" y="1"/>
            <a:ext cx="4028440" cy="351737"/>
          </a:xfrm>
          <a:prstGeom prst="rect">
            <a:avLst/>
          </a:prstGeom>
        </p:spPr>
        <p:txBody>
          <a:bodyPr vert="horz" lIns="93177" tIns="46589" rIns="93177" bIns="46589" rtlCol="0"/>
          <a:lstStyle>
            <a:lvl1pPr algn="r">
              <a:defRPr sz="1200"/>
            </a:lvl1pPr>
          </a:lstStyle>
          <a:p>
            <a:fld id="{9A6AC78B-5884-4D24-983C-916233003E85}" type="datetimeFigureOut">
              <a:rPr lang="en-US" smtClean="0"/>
              <a:t>1/30/2022</a:t>
            </a:fld>
            <a:endParaRPr lang="en-US" dirty="0"/>
          </a:p>
        </p:txBody>
      </p:sp>
      <p:sp>
        <p:nvSpPr>
          <p:cNvPr id="4" name="Slide Image Placeholder 3"/>
          <p:cNvSpPr>
            <a:spLocks noGrp="1" noRot="1" noChangeAspect="1"/>
          </p:cNvSpPr>
          <p:nvPr>
            <p:ph type="sldImg" idx="2"/>
          </p:nvPr>
        </p:nvSpPr>
        <p:spPr>
          <a:xfrm>
            <a:off x="2546350" y="876300"/>
            <a:ext cx="4203700" cy="2365375"/>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929640" y="3373754"/>
            <a:ext cx="7437120" cy="2760346"/>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58664"/>
            <a:ext cx="4028440" cy="351736"/>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5265809" y="6658664"/>
            <a:ext cx="4028440" cy="351736"/>
          </a:xfrm>
          <a:prstGeom prst="rect">
            <a:avLst/>
          </a:prstGeom>
        </p:spPr>
        <p:txBody>
          <a:bodyPr vert="horz" lIns="93177" tIns="46589" rIns="93177" bIns="46589" rtlCol="0" anchor="b"/>
          <a:lstStyle>
            <a:lvl1pPr algn="r">
              <a:defRPr sz="1200"/>
            </a:lvl1pPr>
          </a:lstStyle>
          <a:p>
            <a:fld id="{532AB528-7684-4A37-99F6-46340DCC2B35}" type="slidenum">
              <a:rPr lang="en-US" smtClean="0"/>
              <a:t>‹#›</a:t>
            </a:fld>
            <a:endParaRPr lang="en-US" dirty="0"/>
          </a:p>
        </p:txBody>
      </p:sp>
    </p:spTree>
    <p:extLst>
      <p:ext uri="{BB962C8B-B14F-4D97-AF65-F5344CB8AC3E}">
        <p14:creationId xmlns:p14="http://schemas.microsoft.com/office/powerpoint/2010/main" val="2672881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ection Header">
    <p:bg>
      <p:bgRef idx="1001">
        <a:schemeClr val="bg2"/>
      </p:bgRef>
    </p:bg>
    <p:spTree>
      <p:nvGrpSpPr>
        <p:cNvPr id="1" name=""/>
        <p:cNvGrpSpPr/>
        <p:nvPr/>
      </p:nvGrpSpPr>
      <p:grpSpPr>
        <a:xfrm>
          <a:off x="0" y="0"/>
          <a:ext cx="0" cy="0"/>
          <a:chOff x="0" y="0"/>
          <a:chExt cx="0" cy="0"/>
        </a:xfrm>
      </p:grpSpPr>
      <p:sp>
        <p:nvSpPr>
          <p:cNvPr id="12" name="Freeform 6" title="Page Number Shape"/>
          <p:cNvSpPr/>
          <p:nvPr userDrawn="1"/>
        </p:nvSpPr>
        <p:spPr bwMode="auto">
          <a:xfrm>
            <a:off x="11784011" y="345139"/>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2578819" y="2270908"/>
            <a:ext cx="7034362" cy="2188992"/>
          </a:xfrm>
        </p:spPr>
        <p:txBody>
          <a:bodyPr anchor="ctr" anchorCtr="0">
            <a:noAutofit/>
          </a:bodyPr>
          <a:lstStyle>
            <a:lvl1pPr algn="ctr">
              <a:lnSpc>
                <a:spcPct val="85000"/>
              </a:lnSpc>
              <a:defRPr sz="6000" cap="all" baseline="0">
                <a:solidFill>
                  <a:schemeClr val="tx2"/>
                </a:solidFill>
              </a:defRPr>
            </a:lvl1pPr>
          </a:lstStyle>
          <a:p>
            <a:r>
              <a:rPr lang="en-US" noProof="0"/>
              <a:t>Click to edit Master title style</a:t>
            </a:r>
          </a:p>
        </p:txBody>
      </p:sp>
      <p:sp>
        <p:nvSpPr>
          <p:cNvPr id="3" name="Subtitle 2"/>
          <p:cNvSpPr>
            <a:spLocks noGrp="1"/>
          </p:cNvSpPr>
          <p:nvPr>
            <p:ph type="subTitle" idx="1"/>
          </p:nvPr>
        </p:nvSpPr>
        <p:spPr>
          <a:xfrm>
            <a:off x="2586793" y="5024051"/>
            <a:ext cx="7034362" cy="1052898"/>
          </a:xfrm>
        </p:spPr>
        <p:txBody>
          <a:bodyPr anchor="ctr" anchorCtr="0">
            <a:normAutofit/>
          </a:bodyPr>
          <a:lstStyle>
            <a:lvl1pPr marL="0" indent="0" algn="ctr">
              <a:lnSpc>
                <a:spcPct val="114000"/>
              </a:lnSpc>
              <a:spcBef>
                <a:spcPts val="0"/>
              </a:spcBef>
              <a:buNone/>
              <a:defRPr sz="2000" b="0" i="1" baseline="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2584338" y="6314440"/>
            <a:ext cx="1596622" cy="365125"/>
          </a:xfrm>
        </p:spPr>
        <p:txBody>
          <a:bodyPr/>
          <a:lstStyle>
            <a:lvl1pPr algn="l">
              <a:defRPr sz="1200">
                <a:solidFill>
                  <a:schemeClr val="tx2"/>
                </a:solidFill>
              </a:defRPr>
            </a:lvl1pPr>
          </a:lstStyle>
          <a:p>
            <a:fld id="{F35A1469-2D5F-4CF6-9A65-876A4BCDDACA}" type="datetime8">
              <a:rPr lang="en-US" noProof="0" smtClean="0"/>
              <a:t>1/30/2022 10:45 AM</a:t>
            </a:fld>
            <a:endParaRPr lang="en-US" noProof="0" dirty="0"/>
          </a:p>
        </p:txBody>
      </p:sp>
      <p:sp>
        <p:nvSpPr>
          <p:cNvPr id="5" name="Footer Placeholder 4"/>
          <p:cNvSpPr>
            <a:spLocks noGrp="1"/>
          </p:cNvSpPr>
          <p:nvPr>
            <p:ph type="ftr" sz="quarter" idx="11"/>
          </p:nvPr>
        </p:nvSpPr>
        <p:spPr>
          <a:xfrm>
            <a:off x="4515066" y="6314440"/>
            <a:ext cx="5122683" cy="365125"/>
          </a:xfrm>
        </p:spPr>
        <p:txBody>
          <a:bodyPr/>
          <a:lstStyle>
            <a:lvl1pPr algn="l">
              <a:defRPr b="0">
                <a:solidFill>
                  <a:schemeClr val="tx2"/>
                </a:solidFill>
              </a:defRPr>
            </a:lvl1pPr>
          </a:lstStyle>
          <a:p>
            <a:r>
              <a:rPr lang="en-US" noProof="0" dirty="0"/>
              <a:t>Add a footer </a:t>
            </a:r>
          </a:p>
        </p:txBody>
      </p:sp>
      <p:sp>
        <p:nvSpPr>
          <p:cNvPr id="6" name="Slide Number Placeholder 5"/>
          <p:cNvSpPr>
            <a:spLocks noGrp="1"/>
          </p:cNvSpPr>
          <p:nvPr>
            <p:ph type="sldNum" sz="quarter" idx="12"/>
          </p:nvPr>
        </p:nvSpPr>
        <p:spPr>
          <a:xfrm>
            <a:off x="11784011" y="572151"/>
            <a:ext cx="407988" cy="365125"/>
          </a:xfrm>
        </p:spPr>
        <p:txBody>
          <a:bodyPr/>
          <a:lstStyle>
            <a:lvl1pPr algn="r">
              <a:defRPr>
                <a:solidFill>
                  <a:schemeClr val="bg2"/>
                </a:solidFill>
              </a:defRPr>
            </a:lvl1pPr>
          </a:lstStyle>
          <a:p>
            <a:fld id="{7AAC19ED-7CFA-4AF2-BE7E-6017F4B12C94}" type="slidenum">
              <a:rPr lang="en-US" noProof="0" smtClean="0"/>
              <a:t>‹#›</a:t>
            </a:fld>
            <a:endParaRPr lang="en-US" noProof="0" dirty="0"/>
          </a:p>
        </p:txBody>
      </p:sp>
    </p:spTree>
    <p:extLst>
      <p:ext uri="{BB962C8B-B14F-4D97-AF65-F5344CB8AC3E}">
        <p14:creationId xmlns:p14="http://schemas.microsoft.com/office/powerpoint/2010/main" val="161154961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60054D9-7800-4106-9C2D-E383D9D6A16D}"/>
              </a:ext>
            </a:extLst>
          </p:cNvPr>
          <p:cNvSpPr/>
          <p:nvPr userDrawn="1"/>
        </p:nvSpPr>
        <p:spPr>
          <a:xfrm>
            <a:off x="6901869" y="0"/>
            <a:ext cx="529336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4" name="Date Placeholder 3"/>
          <p:cNvSpPr>
            <a:spLocks noGrp="1"/>
          </p:cNvSpPr>
          <p:nvPr>
            <p:ph type="dt" sz="half" idx="10"/>
          </p:nvPr>
        </p:nvSpPr>
        <p:spPr/>
        <p:txBody>
          <a:bodyPr/>
          <a:lstStyle/>
          <a:p>
            <a:fld id="{B6FEBBCD-CBA1-4D0B-806D-FC14D8656200}" type="datetime8">
              <a:rPr lang="en-US" noProof="0" smtClean="0"/>
              <a:t>1/30/2022 10:45 AM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a:p>
            <a:endParaRPr lang="en-US" noProof="0" dirty="0"/>
          </a:p>
        </p:txBody>
      </p:sp>
      <p:sp>
        <p:nvSpPr>
          <p:cNvPr id="8" name="Content Placeholder 7">
            <a:extLst>
              <a:ext uri="{FF2B5EF4-FFF2-40B4-BE49-F238E27FC236}">
                <a16:creationId xmlns:a16="http://schemas.microsoft.com/office/drawing/2014/main" id="{CEFBAD01-7A3E-42FB-9A1E-EAF5F97616A8}"/>
              </a:ext>
            </a:extLst>
          </p:cNvPr>
          <p:cNvSpPr>
            <a:spLocks noGrp="1"/>
          </p:cNvSpPr>
          <p:nvPr>
            <p:ph sz="quarter" idx="13" hasCustomPrompt="1"/>
          </p:nvPr>
        </p:nvSpPr>
        <p:spPr>
          <a:xfrm>
            <a:off x="1146659" y="688779"/>
            <a:ext cx="5746376" cy="5223072"/>
          </a:xfrm>
        </p:spPr>
        <p:txBody>
          <a:bodyPr/>
          <a:lstStyle/>
          <a:p>
            <a:pPr lvl="0"/>
            <a:r>
              <a:rPr lang="en-US" noProof="0"/>
              <a:t>Edit Master text styles</a:t>
            </a:r>
          </a:p>
        </p:txBody>
      </p:sp>
      <p:sp>
        <p:nvSpPr>
          <p:cNvPr id="2" name="Title 1"/>
          <p:cNvSpPr>
            <a:spLocks noGrp="1"/>
          </p:cNvSpPr>
          <p:nvPr>
            <p:ph type="title" hasCustomPrompt="1"/>
          </p:nvPr>
        </p:nvSpPr>
        <p:spPr bwMode="ltGray">
          <a:xfrm>
            <a:off x="7213600" y="280278"/>
            <a:ext cx="4641006" cy="2397608"/>
          </a:xfrm>
        </p:spPr>
        <p:txBody>
          <a:bodyPr anchor="ctr" anchorCtr="0"/>
          <a:lstStyle>
            <a:lvl1pPr algn="ctr">
              <a:defRPr>
                <a:solidFill>
                  <a:schemeClr val="accent1"/>
                </a:solidFill>
              </a:defRPr>
            </a:lvl1pPr>
          </a:lstStyle>
          <a:p>
            <a:r>
              <a:rPr lang="en-US" noProof="0"/>
              <a:t>CLICK TO EDIT MASTER TITLE STYLE</a:t>
            </a:r>
          </a:p>
        </p:txBody>
      </p:sp>
      <p:sp>
        <p:nvSpPr>
          <p:cNvPr id="12" name="Freeform 6" title="Page Number Shape">
            <a:extLst>
              <a:ext uri="{FF2B5EF4-FFF2-40B4-BE49-F238E27FC236}">
                <a16:creationId xmlns:a16="http://schemas.microsoft.com/office/drawing/2014/main" id="{B162E9BD-1CEB-41D5-8DEB-7C5EDF3B01C3}"/>
              </a:ext>
            </a:extLst>
          </p:cNvPr>
          <p:cNvSpPr/>
          <p:nvPr userDrawn="1"/>
        </p:nvSpPr>
        <p:spPr bwMode="auto">
          <a:xfrm>
            <a:off x="11792583" y="35647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solidFill>
          <a:ln w="0">
            <a:noFill/>
            <a:prstDash val="solid"/>
            <a:round/>
            <a:headEnd/>
            <a:tailEnd/>
          </a:ln>
        </p:spPr>
      </p:sp>
    </p:spTree>
    <p:extLst>
      <p:ext uri="{BB962C8B-B14F-4D97-AF65-F5344CB8AC3E}">
        <p14:creationId xmlns:p14="http://schemas.microsoft.com/office/powerpoint/2010/main" val="1468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557784"/>
            <a:ext cx="3831336" cy="4956048"/>
          </a:xfrm>
        </p:spPr>
        <p:txBody>
          <a:bodyPr/>
          <a:lstStyle/>
          <a:p>
            <a:r>
              <a:rPr lang="en-US" noProof="0"/>
              <a:t>CLICK TO EDIT MASTER TITLE STYLE</a:t>
            </a:r>
          </a:p>
        </p:txBody>
      </p:sp>
      <p:sp>
        <p:nvSpPr>
          <p:cNvPr id="3" name="Text Placeholder 2"/>
          <p:cNvSpPr>
            <a:spLocks noGrp="1"/>
          </p:cNvSpPr>
          <p:nvPr>
            <p:ph type="body" idx="1" hasCustomPrompt="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p:cNvSpPr>
            <a:spLocks noGrp="1"/>
          </p:cNvSpPr>
          <p:nvPr>
            <p:ph sz="half" idx="2" hasCustomPrompt="1"/>
          </p:nvPr>
        </p:nvSpPr>
        <p:spPr>
          <a:xfrm>
            <a:off x="5181600" y="1526671"/>
            <a:ext cx="6245352" cy="17556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hasCustomPrompt="1"/>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6" name="Content Placeholder 5"/>
          <p:cNvSpPr>
            <a:spLocks noGrp="1"/>
          </p:cNvSpPr>
          <p:nvPr>
            <p:ph sz="quarter" idx="4" hasCustomPrompt="1"/>
          </p:nvPr>
        </p:nvSpPr>
        <p:spPr>
          <a:xfrm>
            <a:off x="5181600" y="4669432"/>
            <a:ext cx="6245352" cy="17556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A272C437-5C9D-4B1A-9C56-1C544AB8146E}" type="datetime8">
              <a:rPr lang="en-US" noProof="0" smtClean="0"/>
              <a:t>1/30/2022 10:45 AM</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a:p>
            <a:endParaRPr lang="en-US" noProof="0" dirty="0"/>
          </a:p>
        </p:txBody>
      </p:sp>
      <p:sp>
        <p:nvSpPr>
          <p:cNvPr id="9" name="Slide Number Placeholder 8"/>
          <p:cNvSpPr>
            <a:spLocks noGrp="1"/>
          </p:cNvSpPr>
          <p:nvPr>
            <p:ph type="sldNum" sz="quarter" idx="12"/>
          </p:nvPr>
        </p:nvSpPr>
        <p:spPr/>
        <p:txBody>
          <a:bodyPr/>
          <a:lstStyle/>
          <a:p>
            <a:fld id="{7AAC19ED-7CFA-4AF2-BE7E-6017F4B12C94}" type="slidenum">
              <a:rPr lang="en-US" noProof="0" smtClean="0"/>
              <a:t>‹#›</a:t>
            </a:fld>
            <a:endParaRPr lang="en-US" noProof="0" dirty="0"/>
          </a:p>
        </p:txBody>
      </p:sp>
    </p:spTree>
    <p:extLst>
      <p:ext uri="{BB962C8B-B14F-4D97-AF65-F5344CB8AC3E}">
        <p14:creationId xmlns:p14="http://schemas.microsoft.com/office/powerpoint/2010/main" val="18267677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557784"/>
            <a:ext cx="3831336" cy="4956048"/>
          </a:xfrm>
        </p:spPr>
        <p:txBody>
          <a:bodyPr/>
          <a:lstStyle/>
          <a:p>
            <a:r>
              <a:rPr lang="en-US" noProof="0"/>
              <a:t>CLICK TO EDIT MASTER TITLE STYLE</a:t>
            </a:r>
          </a:p>
        </p:txBody>
      </p:sp>
      <p:sp>
        <p:nvSpPr>
          <p:cNvPr id="7" name="Date Placeholder 6"/>
          <p:cNvSpPr>
            <a:spLocks noGrp="1"/>
          </p:cNvSpPr>
          <p:nvPr>
            <p:ph type="dt" sz="half" idx="10"/>
          </p:nvPr>
        </p:nvSpPr>
        <p:spPr/>
        <p:txBody>
          <a:bodyPr/>
          <a:lstStyle/>
          <a:p>
            <a:fld id="{A272C437-5C9D-4B1A-9C56-1C544AB8146E}" type="datetime8">
              <a:rPr lang="en-US" noProof="0" smtClean="0"/>
              <a:t>1/30/2022 10:45 AM</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a:p>
            <a:endParaRPr lang="en-US" noProof="0" dirty="0"/>
          </a:p>
        </p:txBody>
      </p:sp>
      <p:sp>
        <p:nvSpPr>
          <p:cNvPr id="9" name="Slide Number Placeholder 8"/>
          <p:cNvSpPr>
            <a:spLocks noGrp="1"/>
          </p:cNvSpPr>
          <p:nvPr>
            <p:ph type="sldNum" sz="quarter" idx="12"/>
          </p:nvPr>
        </p:nvSpPr>
        <p:spPr/>
        <p:txBody>
          <a:bodyPr/>
          <a:lstStyle/>
          <a:p>
            <a:fld id="{7AAC19ED-7CFA-4AF2-BE7E-6017F4B12C94}" type="slidenum">
              <a:rPr lang="en-US" noProof="0" smtClean="0"/>
              <a:t>‹#›</a:t>
            </a:fld>
            <a:endParaRPr lang="en-US" noProof="0" dirty="0"/>
          </a:p>
        </p:txBody>
      </p:sp>
      <p:sp>
        <p:nvSpPr>
          <p:cNvPr id="10" name="Content Placeholder 2">
            <a:extLst>
              <a:ext uri="{FF2B5EF4-FFF2-40B4-BE49-F238E27FC236}">
                <a16:creationId xmlns:a16="http://schemas.microsoft.com/office/drawing/2014/main" id="{A1651A72-6E17-4CF4-8218-285FCAC88EC4}"/>
              </a:ext>
            </a:extLst>
          </p:cNvPr>
          <p:cNvSpPr>
            <a:spLocks noGrp="1"/>
          </p:cNvSpPr>
          <p:nvPr>
            <p:ph sz="half" idx="1" hasCustomPrompt="1"/>
          </p:nvPr>
        </p:nvSpPr>
        <p:spPr>
          <a:xfrm>
            <a:off x="5181600" y="557784"/>
            <a:ext cx="6248400" cy="2307964"/>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Placeholder 3">
            <a:extLst>
              <a:ext uri="{FF2B5EF4-FFF2-40B4-BE49-F238E27FC236}">
                <a16:creationId xmlns:a16="http://schemas.microsoft.com/office/drawing/2014/main" id="{E2A31231-1080-4CC0-9896-EF779EE27CB5}"/>
              </a:ext>
            </a:extLst>
          </p:cNvPr>
          <p:cNvSpPr>
            <a:spLocks noGrp="1"/>
          </p:cNvSpPr>
          <p:nvPr>
            <p:ph sz="half" idx="2" hasCustomPrompt="1"/>
          </p:nvPr>
        </p:nvSpPr>
        <p:spPr>
          <a:xfrm>
            <a:off x="5165121" y="2950589"/>
            <a:ext cx="6188679" cy="2563243"/>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1603272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557784"/>
            <a:ext cx="3831336" cy="4956048"/>
          </a:xfrm>
        </p:spPr>
        <p:txBody>
          <a:bodyPr/>
          <a:lstStyle/>
          <a:p>
            <a:r>
              <a:rPr lang="en-US" noProof="0"/>
              <a:t>CLICK TO EDIT MASTER TITLE STYLE</a:t>
            </a:r>
          </a:p>
        </p:txBody>
      </p:sp>
      <p:sp>
        <p:nvSpPr>
          <p:cNvPr id="7" name="Date Placeholder 6"/>
          <p:cNvSpPr>
            <a:spLocks noGrp="1"/>
          </p:cNvSpPr>
          <p:nvPr>
            <p:ph type="dt" sz="half" idx="10"/>
          </p:nvPr>
        </p:nvSpPr>
        <p:spPr/>
        <p:txBody>
          <a:bodyPr/>
          <a:lstStyle/>
          <a:p>
            <a:fld id="{A272C437-5C9D-4B1A-9C56-1C544AB8146E}" type="datetime8">
              <a:rPr lang="en-US" noProof="0" smtClean="0"/>
              <a:t>1/30/2022 10:45 AM</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a:p>
            <a:endParaRPr lang="en-US" noProof="0" dirty="0"/>
          </a:p>
        </p:txBody>
      </p:sp>
      <p:sp>
        <p:nvSpPr>
          <p:cNvPr id="9" name="Slide Number Placeholder 8"/>
          <p:cNvSpPr>
            <a:spLocks noGrp="1"/>
          </p:cNvSpPr>
          <p:nvPr>
            <p:ph type="sldNum" sz="quarter" idx="12"/>
          </p:nvPr>
        </p:nvSpPr>
        <p:spPr/>
        <p:txBody>
          <a:bodyPr/>
          <a:lstStyle/>
          <a:p>
            <a:fld id="{7AAC19ED-7CFA-4AF2-BE7E-6017F4B12C94}" type="slidenum">
              <a:rPr lang="en-US" noProof="0" smtClean="0"/>
              <a:t>‹#›</a:t>
            </a:fld>
            <a:endParaRPr lang="en-US" noProof="0" dirty="0"/>
          </a:p>
        </p:txBody>
      </p:sp>
    </p:spTree>
    <p:extLst>
      <p:ext uri="{BB962C8B-B14F-4D97-AF65-F5344CB8AC3E}">
        <p14:creationId xmlns:p14="http://schemas.microsoft.com/office/powerpoint/2010/main" val="27239529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CF2D3B-BB2C-4EA8-8616-6D874F8BB777}" type="datetime8">
              <a:rPr lang="en-US" noProof="0" smtClean="0"/>
              <a:t>1/30/2022 10:45 AM</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a:p>
            <a:endParaRPr lang="en-US" noProof="0" dirty="0"/>
          </a:p>
        </p:txBody>
      </p:sp>
      <p:sp>
        <p:nvSpPr>
          <p:cNvPr id="4" name="Slide Number Placeholder 3"/>
          <p:cNvSpPr>
            <a:spLocks noGrp="1"/>
          </p:cNvSpPr>
          <p:nvPr>
            <p:ph type="sldNum" sz="quarter" idx="12"/>
          </p:nvPr>
        </p:nvSpPr>
        <p:spPr/>
        <p:txBody>
          <a:bodyPr/>
          <a:lstStyle/>
          <a:p>
            <a:fld id="{7AAC19ED-7CFA-4AF2-BE7E-6017F4B12C94}" type="slidenum">
              <a:rPr lang="en-US" noProof="0" smtClean="0"/>
              <a:t>‹#›</a:t>
            </a:fld>
            <a:endParaRPr lang="en-US" noProof="0" dirty="0"/>
          </a:p>
        </p:txBody>
      </p:sp>
    </p:spTree>
    <p:extLst>
      <p:ext uri="{BB962C8B-B14F-4D97-AF65-F5344CB8AC3E}">
        <p14:creationId xmlns:p14="http://schemas.microsoft.com/office/powerpoint/2010/main" val="24995397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555479"/>
            <a:ext cx="3838776" cy="1921022"/>
          </a:xfrm>
        </p:spPr>
        <p:txBody>
          <a:bodyPr anchor="t">
            <a:noAutofit/>
          </a:bodyPr>
          <a:lstStyle>
            <a:lvl1pPr>
              <a:lnSpc>
                <a:spcPct val="93000"/>
              </a:lnSpc>
              <a:defRPr sz="4400"/>
            </a:lvl1pPr>
          </a:lstStyle>
          <a:p>
            <a:r>
              <a:rPr lang="en-US" noProof="0"/>
              <a:t>CLICK TO EDIT MASTER TITLE STYLE</a:t>
            </a:r>
          </a:p>
        </p:txBody>
      </p:sp>
      <p:sp>
        <p:nvSpPr>
          <p:cNvPr id="3" name="Content Placeholder 2"/>
          <p:cNvSpPr>
            <a:spLocks noGrp="1"/>
          </p:cNvSpPr>
          <p:nvPr>
            <p:ph idx="1" hasCustomPrompt="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hasCustomPrompt="1"/>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5" name="Date Placeholder 4"/>
          <p:cNvSpPr>
            <a:spLocks noGrp="1"/>
          </p:cNvSpPr>
          <p:nvPr>
            <p:ph type="dt" sz="half" idx="10"/>
          </p:nvPr>
        </p:nvSpPr>
        <p:spPr/>
        <p:txBody>
          <a:bodyPr/>
          <a:lstStyle/>
          <a:p>
            <a:fld id="{D685E975-0B6B-4B58-A4AA-C8F33B87478E}" type="datetime8">
              <a:rPr lang="en-US" noProof="0" smtClean="0"/>
              <a:t>1/30/2022 10:45 AM</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a:p>
            <a:endParaRPr lang="en-US" noProof="0" dirty="0"/>
          </a:p>
        </p:txBody>
      </p:sp>
      <p:sp>
        <p:nvSpPr>
          <p:cNvPr id="7" name="Slide Number Placeholder 6"/>
          <p:cNvSpPr>
            <a:spLocks noGrp="1"/>
          </p:cNvSpPr>
          <p:nvPr>
            <p:ph type="sldNum" sz="quarter" idx="12"/>
          </p:nvPr>
        </p:nvSpPr>
        <p:spPr/>
        <p:txBody>
          <a:bodyPr/>
          <a:lstStyle/>
          <a:p>
            <a:fld id="{7AAC19ED-7CFA-4AF2-BE7E-6017F4B12C94}" type="slidenum">
              <a:rPr lang="en-US" noProof="0" smtClean="0"/>
              <a:t>‹#›</a:t>
            </a:fld>
            <a:endParaRPr lang="en-US" noProof="0" dirty="0"/>
          </a:p>
        </p:txBody>
      </p:sp>
    </p:spTree>
    <p:extLst>
      <p:ext uri="{BB962C8B-B14F-4D97-AF65-F5344CB8AC3E}">
        <p14:creationId xmlns:p14="http://schemas.microsoft.com/office/powerpoint/2010/main" val="2840368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555479"/>
            <a:ext cx="3838776" cy="1921022"/>
          </a:xfrm>
        </p:spPr>
        <p:txBody>
          <a:bodyPr anchor="t">
            <a:noAutofit/>
          </a:bodyPr>
          <a:lstStyle>
            <a:lvl1pPr>
              <a:lnSpc>
                <a:spcPct val="93000"/>
              </a:lnSpc>
              <a:defRPr sz="4400"/>
            </a:lvl1pPr>
          </a:lstStyle>
          <a:p>
            <a:r>
              <a:rPr lang="en-US" noProof="0"/>
              <a:t>CLICK TO EDIT MASTER TITLE STYLE</a:t>
            </a:r>
          </a:p>
        </p:txBody>
      </p:sp>
      <p:sp>
        <p:nvSpPr>
          <p:cNvPr id="4" name="Text Placeholder 3"/>
          <p:cNvSpPr>
            <a:spLocks noGrp="1"/>
          </p:cNvSpPr>
          <p:nvPr>
            <p:ph type="body" sz="half" idx="2" hasCustomPrompt="1"/>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5" name="Date Placeholder 4"/>
          <p:cNvSpPr>
            <a:spLocks noGrp="1"/>
          </p:cNvSpPr>
          <p:nvPr>
            <p:ph type="dt" sz="half" idx="10"/>
          </p:nvPr>
        </p:nvSpPr>
        <p:spPr/>
        <p:txBody>
          <a:bodyPr/>
          <a:lstStyle/>
          <a:p>
            <a:fld id="{D685E975-0B6B-4B58-A4AA-C8F33B87478E}" type="datetime8">
              <a:rPr lang="en-US" noProof="0" smtClean="0"/>
              <a:t>1/30/2022 10:45 AM</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a:p>
            <a:endParaRPr lang="en-US" noProof="0" dirty="0"/>
          </a:p>
        </p:txBody>
      </p:sp>
      <p:sp>
        <p:nvSpPr>
          <p:cNvPr id="7" name="Slide Number Placeholder 6"/>
          <p:cNvSpPr>
            <a:spLocks noGrp="1"/>
          </p:cNvSpPr>
          <p:nvPr>
            <p:ph type="sldNum" sz="quarter" idx="12"/>
          </p:nvPr>
        </p:nvSpPr>
        <p:spPr/>
        <p:txBody>
          <a:bodyPr/>
          <a:lstStyle/>
          <a:p>
            <a:fld id="{7AAC19ED-7CFA-4AF2-BE7E-6017F4B12C94}" type="slidenum">
              <a:rPr lang="en-US" noProof="0" smtClean="0"/>
              <a:t>‹#›</a:t>
            </a:fld>
            <a:endParaRPr lang="en-US" noProof="0" dirty="0"/>
          </a:p>
        </p:txBody>
      </p:sp>
      <p:sp>
        <p:nvSpPr>
          <p:cNvPr id="8" name="Picture Placeholder 2">
            <a:extLst>
              <a:ext uri="{FF2B5EF4-FFF2-40B4-BE49-F238E27FC236}">
                <a16:creationId xmlns:a16="http://schemas.microsoft.com/office/drawing/2014/main" id="{B3A5F786-D848-499D-B37D-96CF11DE90DB}"/>
              </a:ext>
            </a:extLst>
          </p:cNvPr>
          <p:cNvSpPr>
            <a:spLocks noGrp="1"/>
          </p:cNvSpPr>
          <p:nvPr>
            <p:ph type="pic" idx="1"/>
          </p:nvPr>
        </p:nvSpPr>
        <p:spPr>
          <a:xfrm>
            <a:off x="5183188" y="555480"/>
            <a:ext cx="6246812" cy="530557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417262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noProof="0"/>
              <a:t>Click to edit Master title style</a:t>
            </a:r>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0CEE1DAB-B868-4EEB-BD54-B9BAB6F58361}" type="datetime8">
              <a:rPr lang="en-US" noProof="0" smtClean="0"/>
              <a:t>1/30/2022 10:45 AM</a:t>
            </a:fld>
            <a:endParaRPr lang="en-US" noProof="0" dirty="0"/>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r>
              <a:rPr lang="en-US" noProof="0" dirty="0"/>
              <a:t>Add a footer</a:t>
            </a:r>
          </a:p>
          <a:p>
            <a:endParaRPr lang="en-US" noProof="0" dirty="0"/>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7AAC19ED-7CFA-4AF2-BE7E-6017F4B12C94}" type="slidenum">
              <a:rPr lang="en-US" noProof="0" smtClean="0"/>
              <a:t>‹#›</a:t>
            </a:fld>
            <a:endParaRPr lang="en-US" noProof="0" dirty="0"/>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137714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a:t>CLICK TO EDIT MASTER TITLE STYLE</a:t>
            </a:r>
          </a:p>
        </p:txBody>
      </p:sp>
      <p:sp>
        <p:nvSpPr>
          <p:cNvPr id="3" name="Content Placeholder 2"/>
          <p:cNvSpPr>
            <a:spLocks noGrp="1"/>
          </p:cNvSpPr>
          <p:nvPr>
            <p:ph idx="1" hasCustomPrompt="1"/>
          </p:nvPr>
        </p:nvSpPr>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525A88A9-102E-4111-86E0-D51E9CB704AA}" type="datetime8">
              <a:rPr lang="en-US" noProof="0" smtClean="0"/>
              <a:t>1/30/2022 10:45 AM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a:p>
            <a:endParaRPr lang="en-US" noProof="0" dirty="0"/>
          </a:p>
        </p:txBody>
      </p:sp>
      <p:sp>
        <p:nvSpPr>
          <p:cNvPr id="6" name="Slide Number Placeholder 5"/>
          <p:cNvSpPr>
            <a:spLocks noGrp="1"/>
          </p:cNvSpPr>
          <p:nvPr>
            <p:ph type="sldNum" sz="quarter" idx="12"/>
          </p:nvPr>
        </p:nvSpPr>
        <p:spPr/>
        <p:txBody>
          <a:bodyPr/>
          <a:lstStyle/>
          <a:p>
            <a:fld id="{7AAC19ED-7CFA-4AF2-BE7E-6017F4B12C94}" type="slidenum">
              <a:rPr lang="en-US" noProof="0" smtClean="0"/>
              <a:t>‹#›</a:t>
            </a:fld>
            <a:endParaRPr lang="en-US" noProof="0" dirty="0"/>
          </a:p>
        </p:txBody>
      </p:sp>
    </p:spTree>
    <p:extLst>
      <p:ext uri="{BB962C8B-B14F-4D97-AF65-F5344CB8AC3E}">
        <p14:creationId xmlns:p14="http://schemas.microsoft.com/office/powerpoint/2010/main" val="1069934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3833906" cy="2278772"/>
          </a:xfrm>
        </p:spPr>
        <p:txBody>
          <a:bodyPr/>
          <a:lstStyle/>
          <a:p>
            <a:r>
              <a:rPr lang="en-US" noProof="0"/>
              <a:t>Click to edit Master title style</a:t>
            </a:r>
          </a:p>
        </p:txBody>
      </p:sp>
      <p:sp>
        <p:nvSpPr>
          <p:cNvPr id="3" name="Content Placeholder 2"/>
          <p:cNvSpPr>
            <a:spLocks noGrp="1"/>
          </p:cNvSpPr>
          <p:nvPr>
            <p:ph idx="1" hasCustomPrompt="1"/>
          </p:nvPr>
        </p:nvSpPr>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A346BD67-B37A-4DEF-9054-A91A6B18355E}" type="datetime8">
              <a:rPr lang="en-US" noProof="0" smtClean="0"/>
              <a:t>1/30/2022 10:45 AM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a:p>
            <a:endParaRPr lang="en-US" noProof="0" dirty="0"/>
          </a:p>
        </p:txBody>
      </p:sp>
      <p:sp>
        <p:nvSpPr>
          <p:cNvPr id="6" name="Slide Number Placeholder 5"/>
          <p:cNvSpPr>
            <a:spLocks noGrp="1"/>
          </p:cNvSpPr>
          <p:nvPr>
            <p:ph type="sldNum" sz="quarter" idx="12"/>
          </p:nvPr>
        </p:nvSpPr>
        <p:spPr/>
        <p:txBody>
          <a:bodyPr/>
          <a:lstStyle/>
          <a:p>
            <a:fld id="{7AAC19ED-7CFA-4AF2-BE7E-6017F4B12C94}" type="slidenum">
              <a:rPr lang="en-US" noProof="0" smtClean="0"/>
              <a:t>‹#›</a:t>
            </a:fld>
            <a:endParaRPr lang="en-US" noProof="0" dirty="0"/>
          </a:p>
        </p:txBody>
      </p:sp>
      <p:sp>
        <p:nvSpPr>
          <p:cNvPr id="8" name="Content Placeholder 7">
            <a:extLst>
              <a:ext uri="{FF2B5EF4-FFF2-40B4-BE49-F238E27FC236}">
                <a16:creationId xmlns:a16="http://schemas.microsoft.com/office/drawing/2014/main" id="{CEFBAD01-7A3E-42FB-9A1E-EAF5F97616A8}"/>
              </a:ext>
            </a:extLst>
          </p:cNvPr>
          <p:cNvSpPr>
            <a:spLocks noGrp="1"/>
          </p:cNvSpPr>
          <p:nvPr>
            <p:ph sz="quarter" idx="13" hasCustomPrompt="1"/>
          </p:nvPr>
        </p:nvSpPr>
        <p:spPr>
          <a:xfrm>
            <a:off x="762001" y="2981325"/>
            <a:ext cx="1866900" cy="2828925"/>
          </a:xfrm>
        </p:spPr>
        <p:txBody>
          <a:bodyPr/>
          <a:lstStyle/>
          <a:p>
            <a:pPr lvl="0"/>
            <a:r>
              <a:rPr lang="en-US" noProof="0"/>
              <a:t>Edit Master text styles</a:t>
            </a:r>
          </a:p>
        </p:txBody>
      </p:sp>
      <p:sp>
        <p:nvSpPr>
          <p:cNvPr id="9" name="Content Placeholder 7">
            <a:extLst>
              <a:ext uri="{FF2B5EF4-FFF2-40B4-BE49-F238E27FC236}">
                <a16:creationId xmlns:a16="http://schemas.microsoft.com/office/drawing/2014/main" id="{E983FCBB-03A1-486A-BDE2-92BD88EA0FCF}"/>
              </a:ext>
            </a:extLst>
          </p:cNvPr>
          <p:cNvSpPr>
            <a:spLocks noGrp="1"/>
          </p:cNvSpPr>
          <p:nvPr>
            <p:ph sz="quarter" idx="14" hasCustomPrompt="1"/>
          </p:nvPr>
        </p:nvSpPr>
        <p:spPr>
          <a:xfrm>
            <a:off x="2729006" y="2981325"/>
            <a:ext cx="1866900" cy="2828925"/>
          </a:xfrm>
        </p:spPr>
        <p:txBody>
          <a:bodyPr/>
          <a:lstStyle/>
          <a:p>
            <a:pPr lvl="0"/>
            <a:r>
              <a:rPr lang="en-US" noProof="0"/>
              <a:t>Edit Master text styles</a:t>
            </a:r>
          </a:p>
        </p:txBody>
      </p:sp>
    </p:spTree>
    <p:extLst>
      <p:ext uri="{BB962C8B-B14F-4D97-AF65-F5344CB8AC3E}">
        <p14:creationId xmlns:p14="http://schemas.microsoft.com/office/powerpoint/2010/main" val="3211365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D3432B8B-A85D-47CE-98BC-3DF0B2F26AF4}"/>
              </a:ext>
            </a:extLst>
          </p:cNvPr>
          <p:cNvSpPr/>
          <p:nvPr userDrawn="1"/>
        </p:nvSpPr>
        <p:spPr>
          <a:xfrm>
            <a:off x="0" y="0"/>
            <a:ext cx="609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6375400" y="431747"/>
            <a:ext cx="5105400" cy="684633"/>
          </a:xfrm>
        </p:spPr>
        <p:txBody>
          <a:bodyPr/>
          <a:lstStyle>
            <a:lvl1pPr algn="ctr">
              <a:defRPr/>
            </a:lvl1pPr>
          </a:lstStyle>
          <a:p>
            <a:r>
              <a:rPr lang="en-US" noProof="0"/>
              <a:t>Click to edit Master title style</a:t>
            </a:r>
          </a:p>
        </p:txBody>
      </p:sp>
      <p:sp>
        <p:nvSpPr>
          <p:cNvPr id="3" name="Content Placeholder 2"/>
          <p:cNvSpPr>
            <a:spLocks noGrp="1"/>
          </p:cNvSpPr>
          <p:nvPr>
            <p:ph idx="1" hasCustomPrompt="1"/>
          </p:nvPr>
        </p:nvSpPr>
        <p:spPr>
          <a:xfrm>
            <a:off x="7088800" y="1468316"/>
            <a:ext cx="4831664" cy="3865070"/>
          </a:xfrm>
        </p:spPr>
        <p:txBody>
          <a:bodyPr anchor="ctr" anchorCtr="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F39235B7-901B-460F-BE63-E630BF7AD92D}" type="datetime8">
              <a:rPr lang="en-US" noProof="0" smtClean="0"/>
              <a:t>1/30/2022 10:45 AM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a:p>
            <a:endParaRPr lang="en-US" noProof="0" dirty="0"/>
          </a:p>
        </p:txBody>
      </p:sp>
      <p:sp>
        <p:nvSpPr>
          <p:cNvPr id="6" name="Slide Number Placeholder 5"/>
          <p:cNvSpPr>
            <a:spLocks noGrp="1"/>
          </p:cNvSpPr>
          <p:nvPr>
            <p:ph type="sldNum" sz="quarter" idx="12"/>
          </p:nvPr>
        </p:nvSpPr>
        <p:spPr/>
        <p:txBody>
          <a:bodyPr/>
          <a:lstStyle/>
          <a:p>
            <a:fld id="{7AAC19ED-7CFA-4AF2-BE7E-6017F4B12C94}" type="slidenum">
              <a:rPr lang="en-US" noProof="0" smtClean="0"/>
              <a:t>‹#›</a:t>
            </a:fld>
            <a:endParaRPr lang="en-US" noProof="0" dirty="0"/>
          </a:p>
        </p:txBody>
      </p:sp>
    </p:spTree>
    <p:extLst>
      <p:ext uri="{BB962C8B-B14F-4D97-AF65-F5344CB8AC3E}">
        <p14:creationId xmlns:p14="http://schemas.microsoft.com/office/powerpoint/2010/main" val="654163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AC8F6D-0687-481A-9761-11AB8A79722C}"/>
              </a:ext>
            </a:extLst>
          </p:cNvPr>
          <p:cNvSpPr/>
          <p:nvPr userDrawn="1"/>
        </p:nvSpPr>
        <p:spPr>
          <a:xfrm>
            <a:off x="0" y="1"/>
            <a:ext cx="12191999" cy="154744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 name="Title 1"/>
          <p:cNvSpPr>
            <a:spLocks noGrp="1"/>
          </p:cNvSpPr>
          <p:nvPr>
            <p:ph type="title" hasCustomPrompt="1"/>
          </p:nvPr>
        </p:nvSpPr>
        <p:spPr bwMode="ltGray">
          <a:xfrm>
            <a:off x="762000" y="305678"/>
            <a:ext cx="10667998" cy="1002422"/>
          </a:xfrm>
        </p:spPr>
        <p:txBody>
          <a:bodyPr anchor="ctr" anchorCtr="0"/>
          <a:lstStyle>
            <a:lvl1pPr algn="ctr">
              <a:defRPr>
                <a:solidFill>
                  <a:schemeClr val="accent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p>
            <a:fld id="{B3601C1E-44EC-4ED6-87AC-7B26C9BC7568}" type="datetime8">
              <a:rPr lang="en-US" noProof="0" smtClean="0"/>
              <a:t>1/30/2022 10:45 AM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a:p>
            <a:endParaRPr lang="en-US" noProof="0" dirty="0"/>
          </a:p>
        </p:txBody>
      </p:sp>
      <p:sp>
        <p:nvSpPr>
          <p:cNvPr id="8" name="Content Placeholder 7">
            <a:extLst>
              <a:ext uri="{FF2B5EF4-FFF2-40B4-BE49-F238E27FC236}">
                <a16:creationId xmlns:a16="http://schemas.microsoft.com/office/drawing/2014/main" id="{CEFBAD01-7A3E-42FB-9A1E-EAF5F97616A8}"/>
              </a:ext>
            </a:extLst>
          </p:cNvPr>
          <p:cNvSpPr>
            <a:spLocks noGrp="1"/>
          </p:cNvSpPr>
          <p:nvPr>
            <p:ph sz="quarter" idx="13" hasCustomPrompt="1"/>
          </p:nvPr>
        </p:nvSpPr>
        <p:spPr>
          <a:xfrm>
            <a:off x="761999" y="2443527"/>
            <a:ext cx="3348000" cy="2291676"/>
          </a:xfrm>
        </p:spPr>
        <p:txBody>
          <a:bodyPr/>
          <a:lstStyle/>
          <a:p>
            <a:pPr lvl="0"/>
            <a:r>
              <a:rPr lang="en-US" noProof="0"/>
              <a:t>Edit Master text styles</a:t>
            </a:r>
          </a:p>
        </p:txBody>
      </p:sp>
      <p:sp>
        <p:nvSpPr>
          <p:cNvPr id="14" name="Freeform 6" title="Page Number Shape">
            <a:extLst>
              <a:ext uri="{FF2B5EF4-FFF2-40B4-BE49-F238E27FC236}">
                <a16:creationId xmlns:a16="http://schemas.microsoft.com/office/drawing/2014/main" id="{0370AA61-B230-4320-8591-17B9EA527174}"/>
              </a:ext>
            </a:extLst>
          </p:cNvPr>
          <p:cNvSpPr/>
          <p:nvPr userDrawn="1"/>
        </p:nvSpPr>
        <p:spPr bwMode="auto">
          <a:xfrm>
            <a:off x="11792583" y="35647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solidFill>
          <a:ln w="0">
            <a:noFill/>
            <a:prstDash val="solid"/>
            <a:round/>
            <a:headEnd/>
            <a:tailEnd/>
          </a:ln>
        </p:spPr>
      </p:sp>
      <p:sp>
        <p:nvSpPr>
          <p:cNvPr id="6" name="Slide Number Placeholder 5"/>
          <p:cNvSpPr>
            <a:spLocks noGrp="1"/>
          </p:cNvSpPr>
          <p:nvPr>
            <p:ph type="sldNum" sz="quarter" idx="12"/>
          </p:nvPr>
        </p:nvSpPr>
        <p:spPr/>
        <p:txBody>
          <a:bodyPr/>
          <a:lstStyle>
            <a:lvl1pPr>
              <a:defRPr>
                <a:solidFill>
                  <a:schemeClr val="tx1"/>
                </a:solidFill>
              </a:defRPr>
            </a:lvl1pPr>
          </a:lstStyle>
          <a:p>
            <a:fld id="{7AAC19ED-7CFA-4AF2-BE7E-6017F4B12C94}" type="slidenum">
              <a:rPr lang="en-US" noProof="0" smtClean="0"/>
              <a:pPr/>
              <a:t>‹#›</a:t>
            </a:fld>
            <a:endParaRPr lang="en-US" noProof="0" dirty="0"/>
          </a:p>
        </p:txBody>
      </p:sp>
      <p:sp>
        <p:nvSpPr>
          <p:cNvPr id="15" name="Content Placeholder 7">
            <a:extLst>
              <a:ext uri="{FF2B5EF4-FFF2-40B4-BE49-F238E27FC236}">
                <a16:creationId xmlns:a16="http://schemas.microsoft.com/office/drawing/2014/main" id="{AF3C3132-3E24-455C-9341-F3767C087D59}"/>
              </a:ext>
            </a:extLst>
          </p:cNvPr>
          <p:cNvSpPr>
            <a:spLocks noGrp="1"/>
          </p:cNvSpPr>
          <p:nvPr>
            <p:ph sz="quarter" idx="14" hasCustomPrompt="1"/>
          </p:nvPr>
        </p:nvSpPr>
        <p:spPr>
          <a:xfrm>
            <a:off x="4421999" y="2443527"/>
            <a:ext cx="3348000" cy="2291676"/>
          </a:xfrm>
        </p:spPr>
        <p:txBody>
          <a:bodyPr/>
          <a:lstStyle/>
          <a:p>
            <a:pPr lvl="0"/>
            <a:r>
              <a:rPr lang="en-US" noProof="0"/>
              <a:t>Edit Master text styles</a:t>
            </a:r>
          </a:p>
        </p:txBody>
      </p:sp>
      <p:sp>
        <p:nvSpPr>
          <p:cNvPr id="16" name="Content Placeholder 7">
            <a:extLst>
              <a:ext uri="{FF2B5EF4-FFF2-40B4-BE49-F238E27FC236}">
                <a16:creationId xmlns:a16="http://schemas.microsoft.com/office/drawing/2014/main" id="{2A783413-0A31-4F6C-B545-866183ABB004}"/>
              </a:ext>
            </a:extLst>
          </p:cNvPr>
          <p:cNvSpPr>
            <a:spLocks noGrp="1"/>
          </p:cNvSpPr>
          <p:nvPr>
            <p:ph sz="quarter" idx="15" hasCustomPrompt="1"/>
          </p:nvPr>
        </p:nvSpPr>
        <p:spPr>
          <a:xfrm>
            <a:off x="8081999" y="2443527"/>
            <a:ext cx="3348000" cy="2291676"/>
          </a:xfrm>
        </p:spPr>
        <p:txBody>
          <a:bodyPr/>
          <a:lstStyle/>
          <a:p>
            <a:pPr lvl="0"/>
            <a:r>
              <a:rPr lang="en-US" noProof="0"/>
              <a:t>Edit Master text styles</a:t>
            </a:r>
          </a:p>
        </p:txBody>
      </p:sp>
    </p:spTree>
    <p:extLst>
      <p:ext uri="{BB962C8B-B14F-4D97-AF65-F5344CB8AC3E}">
        <p14:creationId xmlns:p14="http://schemas.microsoft.com/office/powerpoint/2010/main" val="362781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Title and Content">
    <p:bg bwMode="grayWhite">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C8E5ED0-7922-414F-9B0F-CA82F0A3C660}"/>
              </a:ext>
            </a:extLst>
          </p:cNvPr>
          <p:cNvSpPr/>
          <p:nvPr userDrawn="1"/>
        </p:nvSpPr>
        <p:spPr>
          <a:xfrm>
            <a:off x="0" y="1540330"/>
            <a:ext cx="12192000" cy="471560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65AC8F6D-0687-481A-9761-11AB8A79722C}"/>
              </a:ext>
            </a:extLst>
          </p:cNvPr>
          <p:cNvSpPr/>
          <p:nvPr userDrawn="1"/>
        </p:nvSpPr>
        <p:spPr>
          <a:xfrm>
            <a:off x="0" y="1"/>
            <a:ext cx="12191999" cy="154744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4" name="Date Placeholder 3"/>
          <p:cNvSpPr>
            <a:spLocks noGrp="1"/>
          </p:cNvSpPr>
          <p:nvPr>
            <p:ph type="dt" sz="half" idx="10"/>
          </p:nvPr>
        </p:nvSpPr>
        <p:spPr>
          <a:xfrm>
            <a:off x="7628571" y="6314440"/>
            <a:ext cx="3814856" cy="365125"/>
          </a:xfrm>
        </p:spPr>
        <p:txBody>
          <a:bodyPr/>
          <a:lstStyle/>
          <a:p>
            <a:fld id="{4AE13B8D-7A39-483F-9092-AB66B2338492}" type="datetime8">
              <a:rPr lang="en-US" noProof="0" smtClean="0"/>
              <a:t>1/30/2022 10:45 AM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a:p>
            <a:endParaRPr lang="en-US" noProof="0" dirty="0"/>
          </a:p>
        </p:txBody>
      </p:sp>
      <p:sp>
        <p:nvSpPr>
          <p:cNvPr id="8" name="Content Placeholder 7">
            <a:extLst>
              <a:ext uri="{FF2B5EF4-FFF2-40B4-BE49-F238E27FC236}">
                <a16:creationId xmlns:a16="http://schemas.microsoft.com/office/drawing/2014/main" id="{CEFBAD01-7A3E-42FB-9A1E-EAF5F97616A8}"/>
              </a:ext>
            </a:extLst>
          </p:cNvPr>
          <p:cNvSpPr>
            <a:spLocks noGrp="1"/>
          </p:cNvSpPr>
          <p:nvPr>
            <p:ph sz="quarter" idx="13" hasCustomPrompt="1"/>
          </p:nvPr>
        </p:nvSpPr>
        <p:spPr>
          <a:xfrm>
            <a:off x="761999" y="2875327"/>
            <a:ext cx="3348000" cy="2291676"/>
          </a:xfrm>
        </p:spPr>
        <p:txBody>
          <a:bodyPr anchor="ctr" anchorCtr="0"/>
          <a:lstStyle/>
          <a:p>
            <a:pPr lvl="0"/>
            <a:r>
              <a:rPr lang="en-US" noProof="0"/>
              <a:t>Edit Master text styles</a:t>
            </a:r>
          </a:p>
        </p:txBody>
      </p:sp>
      <p:sp>
        <p:nvSpPr>
          <p:cNvPr id="14" name="Freeform 6" title="Page Number Shape">
            <a:extLst>
              <a:ext uri="{FF2B5EF4-FFF2-40B4-BE49-F238E27FC236}">
                <a16:creationId xmlns:a16="http://schemas.microsoft.com/office/drawing/2014/main" id="{0370AA61-B230-4320-8591-17B9EA527174}"/>
              </a:ext>
            </a:extLst>
          </p:cNvPr>
          <p:cNvSpPr/>
          <p:nvPr userDrawn="1"/>
        </p:nvSpPr>
        <p:spPr bwMode="auto">
          <a:xfrm>
            <a:off x="11792583" y="35647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solidFill>
          <a:ln w="0">
            <a:noFill/>
            <a:prstDash val="solid"/>
            <a:round/>
            <a:headEnd/>
            <a:tailEnd/>
          </a:ln>
        </p:spPr>
      </p:sp>
      <p:sp>
        <p:nvSpPr>
          <p:cNvPr id="6" name="Slide Number Placeholder 5"/>
          <p:cNvSpPr>
            <a:spLocks noGrp="1"/>
          </p:cNvSpPr>
          <p:nvPr>
            <p:ph type="sldNum" sz="quarter" idx="12"/>
          </p:nvPr>
        </p:nvSpPr>
        <p:spPr/>
        <p:txBody>
          <a:bodyPr/>
          <a:lstStyle>
            <a:lvl1pPr>
              <a:defRPr>
                <a:solidFill>
                  <a:schemeClr val="tx1"/>
                </a:solidFill>
              </a:defRPr>
            </a:lvl1pPr>
          </a:lstStyle>
          <a:p>
            <a:fld id="{7AAC19ED-7CFA-4AF2-BE7E-6017F4B12C94}" type="slidenum">
              <a:rPr lang="en-US" noProof="0" smtClean="0"/>
              <a:pPr/>
              <a:t>‹#›</a:t>
            </a:fld>
            <a:endParaRPr lang="en-US" noProof="0" dirty="0"/>
          </a:p>
        </p:txBody>
      </p:sp>
      <p:sp>
        <p:nvSpPr>
          <p:cNvPr id="16" name="Content Placeholder 7">
            <a:extLst>
              <a:ext uri="{FF2B5EF4-FFF2-40B4-BE49-F238E27FC236}">
                <a16:creationId xmlns:a16="http://schemas.microsoft.com/office/drawing/2014/main" id="{2A783413-0A31-4F6C-B545-866183ABB004}"/>
              </a:ext>
            </a:extLst>
          </p:cNvPr>
          <p:cNvSpPr>
            <a:spLocks noGrp="1"/>
          </p:cNvSpPr>
          <p:nvPr>
            <p:ph sz="quarter" idx="15" hasCustomPrompt="1"/>
          </p:nvPr>
        </p:nvSpPr>
        <p:spPr>
          <a:xfrm>
            <a:off x="8081999" y="2875327"/>
            <a:ext cx="3348000" cy="2291676"/>
          </a:xfrm>
        </p:spPr>
        <p:txBody>
          <a:bodyPr anchor="ctr" anchorCtr="0"/>
          <a:lstStyle/>
          <a:p>
            <a:pPr lvl="0"/>
            <a:r>
              <a:rPr lang="en-US" noProof="0"/>
              <a:t>Edit Master text styles</a:t>
            </a:r>
          </a:p>
        </p:txBody>
      </p:sp>
      <p:sp>
        <p:nvSpPr>
          <p:cNvPr id="3" name="Title 2">
            <a:extLst>
              <a:ext uri="{FF2B5EF4-FFF2-40B4-BE49-F238E27FC236}">
                <a16:creationId xmlns:a16="http://schemas.microsoft.com/office/drawing/2014/main" id="{8C4C76CE-242A-40DC-B9BA-9F6CD2FEBA09}"/>
              </a:ext>
            </a:extLst>
          </p:cNvPr>
          <p:cNvSpPr>
            <a:spLocks noGrp="1"/>
          </p:cNvSpPr>
          <p:nvPr>
            <p:ph type="title" hasCustomPrompt="1"/>
          </p:nvPr>
        </p:nvSpPr>
        <p:spPr bwMode="ltGray">
          <a:xfrm>
            <a:off x="761999" y="280278"/>
            <a:ext cx="10676571" cy="1002422"/>
          </a:xfrm>
        </p:spPr>
        <p:txBody>
          <a:bodyPr anchor="ctr" anchorCtr="0"/>
          <a:lstStyle>
            <a:lvl1pPr algn="ctr">
              <a:defRPr>
                <a:solidFill>
                  <a:schemeClr val="accent1"/>
                </a:solidFill>
              </a:defRPr>
            </a:lvl1pPr>
          </a:lstStyle>
          <a:p>
            <a:r>
              <a:rPr lang="en-US" noProof="0"/>
              <a:t>CLICK TO EDIT MASTER TITLE STYLE</a:t>
            </a:r>
          </a:p>
        </p:txBody>
      </p:sp>
    </p:spTree>
    <p:extLst>
      <p:ext uri="{BB962C8B-B14F-4D97-AF65-F5344CB8AC3E}">
        <p14:creationId xmlns:p14="http://schemas.microsoft.com/office/powerpoint/2010/main" val="2566890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352848"/>
            <a:ext cx="10667998" cy="1002422"/>
          </a:xfrm>
        </p:spPr>
        <p:txBody>
          <a:bodyPr anchor="ctr" anchorCtr="0"/>
          <a:lstStyle>
            <a:lvl1pPr algn="l">
              <a:defRPr/>
            </a:lvl1pPr>
          </a:lstStyle>
          <a:p>
            <a:r>
              <a:rPr lang="en-US" noProof="0"/>
              <a:t>CLICK TO EDIT MASTER TITLE STYLE</a:t>
            </a:r>
          </a:p>
        </p:txBody>
      </p:sp>
      <p:sp>
        <p:nvSpPr>
          <p:cNvPr id="3" name="Content Placeholder 2"/>
          <p:cNvSpPr>
            <a:spLocks noGrp="1"/>
          </p:cNvSpPr>
          <p:nvPr>
            <p:ph idx="1" hasCustomPrompt="1"/>
          </p:nvPr>
        </p:nvSpPr>
        <p:spPr>
          <a:xfrm>
            <a:off x="8848724" y="1534886"/>
            <a:ext cx="2581273" cy="427536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7A1B421F-7852-47A7-8672-3F4B3DC607FF}" type="datetime8">
              <a:rPr lang="en-US" noProof="0" smtClean="0"/>
              <a:t>1/30/2022 10:45 AM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a:p>
            <a:endParaRPr lang="en-US" noProof="0" dirty="0"/>
          </a:p>
        </p:txBody>
      </p:sp>
      <p:sp>
        <p:nvSpPr>
          <p:cNvPr id="6" name="Slide Number Placeholder 5"/>
          <p:cNvSpPr>
            <a:spLocks noGrp="1"/>
          </p:cNvSpPr>
          <p:nvPr>
            <p:ph type="sldNum" sz="quarter" idx="12"/>
          </p:nvPr>
        </p:nvSpPr>
        <p:spPr/>
        <p:txBody>
          <a:bodyPr/>
          <a:lstStyle/>
          <a:p>
            <a:fld id="{7AAC19ED-7CFA-4AF2-BE7E-6017F4B12C94}" type="slidenum">
              <a:rPr lang="en-US" noProof="0" smtClean="0"/>
              <a:t>‹#›</a:t>
            </a:fld>
            <a:endParaRPr lang="en-US" noProof="0" dirty="0"/>
          </a:p>
        </p:txBody>
      </p:sp>
      <p:sp>
        <p:nvSpPr>
          <p:cNvPr id="8" name="Content Placeholder 7">
            <a:extLst>
              <a:ext uri="{FF2B5EF4-FFF2-40B4-BE49-F238E27FC236}">
                <a16:creationId xmlns:a16="http://schemas.microsoft.com/office/drawing/2014/main" id="{CEFBAD01-7A3E-42FB-9A1E-EAF5F97616A8}"/>
              </a:ext>
            </a:extLst>
          </p:cNvPr>
          <p:cNvSpPr>
            <a:spLocks noGrp="1"/>
          </p:cNvSpPr>
          <p:nvPr>
            <p:ph sz="quarter" idx="13" hasCustomPrompt="1"/>
          </p:nvPr>
        </p:nvSpPr>
        <p:spPr>
          <a:xfrm>
            <a:off x="762000" y="1534886"/>
            <a:ext cx="7829550" cy="4275365"/>
          </a:xfrm>
        </p:spPr>
        <p:txBody>
          <a:bodyPr/>
          <a:lstStyle/>
          <a:p>
            <a:pPr lvl="0"/>
            <a:r>
              <a:rPr lang="en-US" noProof="0"/>
              <a:t>Edit Master text styles</a:t>
            </a:r>
          </a:p>
        </p:txBody>
      </p:sp>
    </p:spTree>
    <p:extLst>
      <p:ext uri="{BB962C8B-B14F-4D97-AF65-F5344CB8AC3E}">
        <p14:creationId xmlns:p14="http://schemas.microsoft.com/office/powerpoint/2010/main" val="2497476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right Content Lef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4768376-ED37-468E-9A28-4A8C73222CFB}"/>
              </a:ext>
            </a:extLst>
          </p:cNvPr>
          <p:cNvSpPr/>
          <p:nvPr userDrawn="1"/>
        </p:nvSpPr>
        <p:spPr>
          <a:xfrm>
            <a:off x="5263637" y="0"/>
            <a:ext cx="6928363" cy="6858000"/>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 name="Date Placeholder 1"/>
          <p:cNvSpPr>
            <a:spLocks noGrp="1"/>
          </p:cNvSpPr>
          <p:nvPr>
            <p:ph type="dt" sz="half" idx="10"/>
          </p:nvPr>
        </p:nvSpPr>
        <p:spPr/>
        <p:txBody>
          <a:bodyPr/>
          <a:lstStyle/>
          <a:p>
            <a:fld id="{6A1CE990-BAB9-4562-95E3-50660C2796F3}" type="datetime8">
              <a:rPr lang="en-US" noProof="0" smtClean="0"/>
              <a:t>1/30/2022 10:45 AM</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a:p>
            <a:endParaRPr lang="en-US" noProof="0" dirty="0"/>
          </a:p>
        </p:txBody>
      </p:sp>
      <p:sp>
        <p:nvSpPr>
          <p:cNvPr id="6" name="Content Placeholder 12">
            <a:extLst>
              <a:ext uri="{FF2B5EF4-FFF2-40B4-BE49-F238E27FC236}">
                <a16:creationId xmlns:a16="http://schemas.microsoft.com/office/drawing/2014/main" id="{DEDD3AEB-5731-4BFB-B455-2CAA76BB8C15}"/>
              </a:ext>
            </a:extLst>
          </p:cNvPr>
          <p:cNvSpPr>
            <a:spLocks noGrp="1"/>
          </p:cNvSpPr>
          <p:nvPr>
            <p:ph idx="1" hasCustomPrompt="1"/>
          </p:nvPr>
        </p:nvSpPr>
        <p:spPr>
          <a:xfrm>
            <a:off x="6322695" y="358646"/>
            <a:ext cx="5505450" cy="5896056"/>
          </a:xfrm>
        </p:spPr>
        <p:txBody>
          <a:bodyPr anchor="ctr" anchorCtr="0">
            <a:normAutofit/>
          </a:bodyPr>
          <a:lstStyle>
            <a:lvl1pPr>
              <a:defRPr sz="2800"/>
            </a:lvl1pPr>
          </a:lstStyle>
          <a:p>
            <a:pPr marL="0" lvl="0" indent="0">
              <a:lnSpc>
                <a:spcPct val="100000"/>
              </a:lnSpc>
              <a:spcAft>
                <a:spcPts val="2400"/>
              </a:spcAft>
              <a:buNone/>
            </a:pPr>
            <a:r>
              <a:rPr lang="en-US" sz="3200" noProof="0">
                <a:cs typeface="Segoe UI" panose="020B0502040204020203" pitchFamily="34" charset="0"/>
              </a:rPr>
              <a:t>Edit Master text styles</a:t>
            </a:r>
          </a:p>
        </p:txBody>
      </p:sp>
      <p:sp>
        <p:nvSpPr>
          <p:cNvPr id="8" name="Freeform 6" title="Page Number Shape">
            <a:extLst>
              <a:ext uri="{FF2B5EF4-FFF2-40B4-BE49-F238E27FC236}">
                <a16:creationId xmlns:a16="http://schemas.microsoft.com/office/drawing/2014/main" id="{F054F317-CFFE-48EF-91D4-872C9FE7043D}"/>
              </a:ext>
            </a:extLst>
          </p:cNvPr>
          <p:cNvSpPr/>
          <p:nvPr userDrawn="1"/>
        </p:nvSpPr>
        <p:spPr bwMode="auto">
          <a:xfrm>
            <a:off x="11793378" y="360167"/>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11" name="Title 10">
            <a:extLst>
              <a:ext uri="{FF2B5EF4-FFF2-40B4-BE49-F238E27FC236}">
                <a16:creationId xmlns:a16="http://schemas.microsoft.com/office/drawing/2014/main" id="{0D58896D-DB7B-49E4-87EC-67CEAB2EF53C}"/>
              </a:ext>
            </a:extLst>
          </p:cNvPr>
          <p:cNvSpPr>
            <a:spLocks noGrp="1"/>
          </p:cNvSpPr>
          <p:nvPr>
            <p:ph type="title" hasCustomPrompt="1"/>
          </p:nvPr>
        </p:nvSpPr>
        <p:spPr>
          <a:xfrm>
            <a:off x="707570" y="548792"/>
            <a:ext cx="3833906" cy="4952492"/>
          </a:xfrm>
        </p:spPr>
        <p:txBody>
          <a:bodyPr/>
          <a:lstStyle/>
          <a:p>
            <a:r>
              <a:rPr lang="en-US" noProof="0"/>
              <a:t>CLICK TO EDIT MASTER TITLE STYLE</a:t>
            </a:r>
          </a:p>
        </p:txBody>
      </p:sp>
    </p:spTree>
    <p:extLst>
      <p:ext uri="{BB962C8B-B14F-4D97-AF65-F5344CB8AC3E}">
        <p14:creationId xmlns:p14="http://schemas.microsoft.com/office/powerpoint/2010/main" val="3991192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360167"/>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noProof="0"/>
              <a:t>Click to edit Master title style</a:t>
            </a:r>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9E139DA8-D636-4336-B416-25DD0050B639}" type="datetime8">
              <a:rPr lang="en-US" noProof="0" smtClean="0"/>
              <a:t>1/30/2022 10:45 AM</a:t>
            </a:fld>
            <a:endParaRPr lang="en-US" noProof="0" dirty="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r>
              <a:rPr lang="en-US" noProof="0" dirty="0"/>
              <a:t>Add a footer </a:t>
            </a:r>
          </a:p>
        </p:txBody>
      </p:sp>
      <p:sp>
        <p:nvSpPr>
          <p:cNvPr id="6" name="Slide Number Placeholder 5"/>
          <p:cNvSpPr>
            <a:spLocks noGrp="1"/>
          </p:cNvSpPr>
          <p:nvPr>
            <p:ph type="sldNum" sz="quarter" idx="4"/>
          </p:nvPr>
        </p:nvSpPr>
        <p:spPr>
          <a:xfrm>
            <a:off x="11784011" y="587179"/>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7AAC19ED-7CFA-4AF2-BE7E-6017F4B12C94}" type="slidenum">
              <a:rPr lang="en-US" noProof="0" smtClean="0"/>
              <a:t>‹#›</a:t>
            </a:fld>
            <a:endParaRPr lang="en-US" noProof="0" dirty="0"/>
          </a:p>
        </p:txBody>
      </p:sp>
      <p:cxnSp>
        <p:nvCxnSpPr>
          <p:cNvPr id="10" name="Straight Connector 9" title="Horizontal Rule Line"/>
          <p:cNvCxnSpPr/>
          <p:nvPr/>
        </p:nvCxnSpPr>
        <p:spPr>
          <a:xfrm>
            <a:off x="0" y="6199730"/>
            <a:ext cx="4495800" cy="0"/>
          </a:xfrm>
          <a:prstGeom prst="line">
            <a:avLst/>
          </a:prstGeom>
          <a:ln w="571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0871000"/>
      </p:ext>
    </p:extLst>
  </p:cSld>
  <p:clrMap bg1="lt1" tx1="dk1" bg2="lt2" tx2="dk2" accent1="accent1" accent2="accent2" accent3="accent3" accent4="accent4" accent5="accent5" accent6="accent6" hlink="hlink" folHlink="folHlink"/>
  <p:sldLayoutIdLst>
    <p:sldLayoutId id="2147483672" r:id="rId1"/>
    <p:sldLayoutId id="2147483661" r:id="rId2"/>
    <p:sldLayoutId id="2147483662" r:id="rId3"/>
    <p:sldLayoutId id="2147483673" r:id="rId4"/>
    <p:sldLayoutId id="2147483677" r:id="rId5"/>
    <p:sldLayoutId id="2147483674" r:id="rId6"/>
    <p:sldLayoutId id="2147483679" r:id="rId7"/>
    <p:sldLayoutId id="2147483678" r:id="rId8"/>
    <p:sldLayoutId id="2147483676" r:id="rId9"/>
    <p:sldLayoutId id="2147483675" r:id="rId10"/>
    <p:sldLayoutId id="2147483665" r:id="rId11"/>
    <p:sldLayoutId id="2147483682" r:id="rId12"/>
    <p:sldLayoutId id="2147483681" r:id="rId13"/>
    <p:sldLayoutId id="2147483667" r:id="rId14"/>
    <p:sldLayoutId id="2147483668" r:id="rId15"/>
    <p:sldLayoutId id="2147483680" r:id="rId16"/>
  </p:sldLayoutIdLst>
  <p:hf hdr="0" ftr="0" dt="0"/>
  <p:txStyles>
    <p:titleStyle>
      <a:lvl1pPr algn="r" defTabSz="914400" rtl="0" eaLnBrk="1" latinLnBrk="0" hangingPunct="1">
        <a:lnSpc>
          <a:spcPct val="90000"/>
        </a:lnSpc>
        <a:spcBef>
          <a:spcPct val="0"/>
        </a:spcBef>
        <a:buNone/>
        <a:defRPr sz="5000" b="0" i="0"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4.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3.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3.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9.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8B3CD-9828-4280-95EC-5F9D73400FF8}"/>
              </a:ext>
            </a:extLst>
          </p:cNvPr>
          <p:cNvSpPr>
            <a:spLocks noGrp="1"/>
          </p:cNvSpPr>
          <p:nvPr>
            <p:ph type="ctrTitle"/>
          </p:nvPr>
        </p:nvSpPr>
        <p:spPr bwMode="white">
          <a:xfrm>
            <a:off x="2578819" y="1416216"/>
            <a:ext cx="7034362" cy="4268965"/>
          </a:xfrm>
        </p:spPr>
        <p:txBody>
          <a:bodyPr anchor="t">
            <a:normAutofit/>
          </a:bodyPr>
          <a:lstStyle/>
          <a:p>
            <a:pPr algn="ctr"/>
            <a:r>
              <a:rPr lang="en-US" sz="2000" dirty="0"/>
              <a:t>Welcome </a:t>
            </a:r>
            <a:br>
              <a:rPr lang="en-US" sz="2000" dirty="0"/>
            </a:br>
            <a:r>
              <a:rPr lang="en-US" sz="2000" dirty="0"/>
              <a:t>to </a:t>
            </a:r>
            <a:br>
              <a:rPr lang="en-US" sz="2000" dirty="0"/>
            </a:br>
            <a:br>
              <a:rPr lang="en-US" sz="3100" dirty="0"/>
            </a:br>
            <a:r>
              <a:rPr lang="en-US" sz="3100" dirty="0"/>
              <a:t>CSC 1102::Introduction to Programming</a:t>
            </a:r>
            <a:br>
              <a:rPr lang="en-US" sz="3100" dirty="0"/>
            </a:br>
            <a:br>
              <a:rPr lang="en-US" sz="3100" dirty="0"/>
            </a:br>
            <a:r>
              <a:rPr lang="en-US" sz="2000" dirty="0"/>
              <a:t>Dept. of computer science</a:t>
            </a:r>
            <a:br>
              <a:rPr lang="en-US" sz="2000" dirty="0"/>
            </a:br>
            <a:r>
              <a:rPr lang="en-US" sz="2000" dirty="0"/>
              <a:t>faculty of science and technology</a:t>
            </a:r>
            <a:br>
              <a:rPr lang="en-US" sz="2000" dirty="0"/>
            </a:br>
            <a:r>
              <a:rPr lang="en-US" sz="2000" dirty="0"/>
              <a:t>American international university Bangladesh</a:t>
            </a:r>
          </a:p>
        </p:txBody>
      </p:sp>
      <p:sp>
        <p:nvSpPr>
          <p:cNvPr id="11" name="Slide Number Placeholder 3">
            <a:extLst>
              <a:ext uri="{FF2B5EF4-FFF2-40B4-BE49-F238E27FC236}">
                <a16:creationId xmlns:a16="http://schemas.microsoft.com/office/drawing/2014/main" id="{45E96D9F-D281-4CE2-BB23-35321291E004}"/>
              </a:ext>
            </a:extLst>
          </p:cNvPr>
          <p:cNvSpPr>
            <a:spLocks noGrp="1"/>
          </p:cNvSpPr>
          <p:nvPr>
            <p:ph type="sldNum" sz="quarter" idx="12"/>
          </p:nvPr>
        </p:nvSpPr>
        <p:spPr>
          <a:xfrm>
            <a:off x="11784011" y="1416216"/>
            <a:ext cx="407988" cy="365125"/>
          </a:xfrm>
        </p:spPr>
        <p:txBody>
          <a:bodyPr/>
          <a:lstStyle/>
          <a:p>
            <a:pPr>
              <a:spcAft>
                <a:spcPts val="600"/>
              </a:spcAft>
            </a:pPr>
            <a:fld id="{7AAC19ED-7CFA-4AF2-BE7E-6017F4B12C94}" type="slidenum">
              <a:rPr lang="en-US" noProof="0" smtClean="0"/>
              <a:pPr>
                <a:spcAft>
                  <a:spcPts val="600"/>
                </a:spcAft>
              </a:pPr>
              <a:t>1</a:t>
            </a:fld>
            <a:endParaRPr lang="en-US" noProof="0"/>
          </a:p>
        </p:txBody>
      </p:sp>
      <p:sp>
        <p:nvSpPr>
          <p:cNvPr id="4" name="Slide Number Placeholder 3" hidden="1">
            <a:extLst>
              <a:ext uri="{FF2B5EF4-FFF2-40B4-BE49-F238E27FC236}">
                <a16:creationId xmlns:a16="http://schemas.microsoft.com/office/drawing/2014/main" id="{192D9B22-CA63-4CDB-8957-40947F45B732}"/>
              </a:ext>
            </a:extLst>
          </p:cNvPr>
          <p:cNvSpPr>
            <a:spLocks noGrp="1"/>
          </p:cNvSpPr>
          <p:nvPr>
            <p:ph type="sldNum" sz="quarter" idx="12"/>
          </p:nvPr>
        </p:nvSpPr>
        <p:spPr/>
        <p:txBody>
          <a:bodyPr/>
          <a:lstStyle/>
          <a:p>
            <a:pPr>
              <a:spcAft>
                <a:spcPts val="600"/>
              </a:spcAft>
            </a:pPr>
            <a:fld id="{7AAC19ED-7CFA-4AF2-BE7E-6017F4B12C94}" type="slidenum">
              <a:rPr lang="en-US" smtClean="0"/>
              <a:pPr>
                <a:spcAft>
                  <a:spcPts val="600"/>
                </a:spcAft>
              </a:pPr>
              <a:t>1</a:t>
            </a:fld>
            <a:endParaRPr lang="en-US"/>
          </a:p>
        </p:txBody>
      </p:sp>
    </p:spTree>
    <p:extLst>
      <p:ext uri="{BB962C8B-B14F-4D97-AF65-F5344CB8AC3E}">
        <p14:creationId xmlns:p14="http://schemas.microsoft.com/office/powerpoint/2010/main" val="2557516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6D27-68F1-47B9-A6E0-2CEAFAEB2F41}"/>
              </a:ext>
            </a:extLst>
          </p:cNvPr>
          <p:cNvSpPr>
            <a:spLocks noGrp="1"/>
          </p:cNvSpPr>
          <p:nvPr>
            <p:ph type="title"/>
          </p:nvPr>
        </p:nvSpPr>
        <p:spPr>
          <a:xfrm>
            <a:off x="762000" y="559678"/>
            <a:ext cx="3833906" cy="4952492"/>
          </a:xfrm>
        </p:spPr>
        <p:txBody>
          <a:bodyPr anchor="t">
            <a:normAutofit/>
          </a:bodyPr>
          <a:lstStyle/>
          <a:p>
            <a:pPr algn="ctr"/>
            <a:r>
              <a:rPr lang="en-US" altLang="ja-JP" b="1" dirty="0"/>
              <a:t>Course Objectives</a:t>
            </a:r>
            <a:endParaRPr lang="en-US" dirty="0"/>
          </a:p>
        </p:txBody>
      </p:sp>
      <p:sp>
        <p:nvSpPr>
          <p:cNvPr id="14" name="Slide Number Placeholder 4">
            <a:extLst>
              <a:ext uri="{FF2B5EF4-FFF2-40B4-BE49-F238E27FC236}">
                <a16:creationId xmlns:a16="http://schemas.microsoft.com/office/drawing/2014/main" id="{5218BC7D-20D0-4593-AA33-71A0D3C9D33A}"/>
              </a:ext>
            </a:extLst>
          </p:cNvPr>
          <p:cNvSpPr>
            <a:spLocks noGrp="1"/>
          </p:cNvSpPr>
          <p:nvPr>
            <p:ph type="sldNum" sz="quarter" idx="12"/>
          </p:nvPr>
        </p:nvSpPr>
        <p:spPr>
          <a:xfrm>
            <a:off x="11784011" y="587179"/>
            <a:ext cx="407988" cy="365125"/>
          </a:xfrm>
        </p:spPr>
        <p:txBody>
          <a:bodyPr anchor="ctr">
            <a:normAutofit/>
          </a:bodyPr>
          <a:lstStyle/>
          <a:p>
            <a:pPr>
              <a:spcAft>
                <a:spcPts val="600"/>
              </a:spcAft>
            </a:pPr>
            <a:fld id="{7AAC19ED-7CFA-4AF2-BE7E-6017F4B12C94}" type="slidenum">
              <a:rPr lang="en-US" noProof="0" smtClean="0"/>
              <a:pPr>
                <a:spcAft>
                  <a:spcPts val="600"/>
                </a:spcAft>
              </a:pPr>
              <a:t>10</a:t>
            </a:fld>
            <a:endParaRPr lang="en-US" noProof="0"/>
          </a:p>
        </p:txBody>
      </p:sp>
      <p:graphicFrame>
        <p:nvGraphicFramePr>
          <p:cNvPr id="15" name="Content Placeholder 2">
            <a:extLst>
              <a:ext uri="{FF2B5EF4-FFF2-40B4-BE49-F238E27FC236}">
                <a16:creationId xmlns:a16="http://schemas.microsoft.com/office/drawing/2014/main" id="{73717E09-31F1-494F-A47B-F183B5AB4945}"/>
              </a:ext>
            </a:extLst>
          </p:cNvPr>
          <p:cNvGraphicFramePr>
            <a:graphicFrameLocks noGrp="1"/>
          </p:cNvGraphicFramePr>
          <p:nvPr>
            <p:ph idx="1"/>
            <p:extLst>
              <p:ext uri="{D42A27DB-BD31-4B8C-83A1-F6EECF244321}">
                <p14:modId xmlns:p14="http://schemas.microsoft.com/office/powerpoint/2010/main" val="2905700405"/>
              </p:ext>
            </p:extLst>
          </p:nvPr>
        </p:nvGraphicFramePr>
        <p:xfrm>
          <a:off x="5181600" y="569066"/>
          <a:ext cx="6248398" cy="56551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9008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6D27-68F1-47B9-A6E0-2CEAFAEB2F41}"/>
              </a:ext>
            </a:extLst>
          </p:cNvPr>
          <p:cNvSpPr>
            <a:spLocks noGrp="1"/>
          </p:cNvSpPr>
          <p:nvPr>
            <p:ph type="title"/>
          </p:nvPr>
        </p:nvSpPr>
        <p:spPr>
          <a:xfrm>
            <a:off x="762000" y="559678"/>
            <a:ext cx="3833906" cy="4952492"/>
          </a:xfrm>
        </p:spPr>
        <p:txBody>
          <a:bodyPr anchor="t">
            <a:normAutofit/>
          </a:bodyPr>
          <a:lstStyle/>
          <a:p>
            <a:pPr algn="ctr"/>
            <a:r>
              <a:rPr lang="en-US" altLang="ja-JP" b="1" dirty="0"/>
              <a:t>Knowledge Required </a:t>
            </a:r>
            <a:endParaRPr lang="en-US" dirty="0"/>
          </a:p>
        </p:txBody>
      </p:sp>
      <p:sp>
        <p:nvSpPr>
          <p:cNvPr id="9" name="Slide Number Placeholder 3">
            <a:extLst>
              <a:ext uri="{FF2B5EF4-FFF2-40B4-BE49-F238E27FC236}">
                <a16:creationId xmlns:a16="http://schemas.microsoft.com/office/drawing/2014/main" id="{830F09C1-BA2D-4C59-B26B-85F1E780BF0B}"/>
              </a:ext>
            </a:extLst>
          </p:cNvPr>
          <p:cNvSpPr>
            <a:spLocks noGrp="1"/>
          </p:cNvSpPr>
          <p:nvPr>
            <p:ph type="sldNum" sz="quarter" idx="12"/>
          </p:nvPr>
        </p:nvSpPr>
        <p:spPr>
          <a:xfrm>
            <a:off x="11784011" y="587179"/>
            <a:ext cx="407988" cy="365125"/>
          </a:xfrm>
        </p:spPr>
        <p:txBody>
          <a:bodyPr/>
          <a:lstStyle/>
          <a:p>
            <a:pPr>
              <a:spcAft>
                <a:spcPts val="600"/>
              </a:spcAft>
            </a:pPr>
            <a:fld id="{7AAC19ED-7CFA-4AF2-BE7E-6017F4B12C94}" type="slidenum">
              <a:rPr lang="en-US" noProof="0" smtClean="0"/>
              <a:pPr>
                <a:spcAft>
                  <a:spcPts val="600"/>
                </a:spcAft>
              </a:pPr>
              <a:t>11</a:t>
            </a:fld>
            <a:endParaRPr lang="en-US" noProof="0"/>
          </a:p>
        </p:txBody>
      </p:sp>
      <p:graphicFrame>
        <p:nvGraphicFramePr>
          <p:cNvPr id="5" name="Content Placeholder 2">
            <a:extLst>
              <a:ext uri="{FF2B5EF4-FFF2-40B4-BE49-F238E27FC236}">
                <a16:creationId xmlns:a16="http://schemas.microsoft.com/office/drawing/2014/main" id="{B6809131-BE17-4F69-9951-B4025FEBBC7A}"/>
              </a:ext>
            </a:extLst>
          </p:cNvPr>
          <p:cNvGraphicFramePr>
            <a:graphicFrameLocks noGrp="1"/>
          </p:cNvGraphicFramePr>
          <p:nvPr>
            <p:ph idx="1"/>
            <p:extLst>
              <p:ext uri="{D42A27DB-BD31-4B8C-83A1-F6EECF244321}">
                <p14:modId xmlns:p14="http://schemas.microsoft.com/office/powerpoint/2010/main" val="2058151662"/>
              </p:ext>
            </p:extLst>
          </p:nvPr>
        </p:nvGraphicFramePr>
        <p:xfrm>
          <a:off x="5181600" y="569066"/>
          <a:ext cx="6248398" cy="56551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7015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6D27-68F1-47B9-A6E0-2CEAFAEB2F41}"/>
              </a:ext>
            </a:extLst>
          </p:cNvPr>
          <p:cNvSpPr>
            <a:spLocks noGrp="1"/>
          </p:cNvSpPr>
          <p:nvPr>
            <p:ph type="title"/>
          </p:nvPr>
        </p:nvSpPr>
        <p:spPr>
          <a:xfrm>
            <a:off x="762000" y="559678"/>
            <a:ext cx="3833906" cy="4952492"/>
          </a:xfrm>
        </p:spPr>
        <p:txBody>
          <a:bodyPr anchor="t">
            <a:normAutofit/>
          </a:bodyPr>
          <a:lstStyle/>
          <a:p>
            <a:r>
              <a:rPr lang="en-US" altLang="ja-JP" b="1" dirty="0"/>
              <a:t>Why this course??</a:t>
            </a:r>
            <a:endParaRPr lang="en-US"/>
          </a:p>
        </p:txBody>
      </p:sp>
      <p:sp>
        <p:nvSpPr>
          <p:cNvPr id="14" name="Slide Number Placeholder 3">
            <a:extLst>
              <a:ext uri="{FF2B5EF4-FFF2-40B4-BE49-F238E27FC236}">
                <a16:creationId xmlns:a16="http://schemas.microsoft.com/office/drawing/2014/main" id="{ED79CB17-C9B6-43C3-93B7-8608F12A386C}"/>
              </a:ext>
            </a:extLst>
          </p:cNvPr>
          <p:cNvSpPr>
            <a:spLocks noGrp="1"/>
          </p:cNvSpPr>
          <p:nvPr>
            <p:ph type="sldNum" sz="quarter" idx="12"/>
          </p:nvPr>
        </p:nvSpPr>
        <p:spPr>
          <a:xfrm>
            <a:off x="11784011" y="587179"/>
            <a:ext cx="407988" cy="365125"/>
          </a:xfrm>
        </p:spPr>
        <p:txBody>
          <a:bodyPr anchor="ctr">
            <a:normAutofit/>
          </a:bodyPr>
          <a:lstStyle/>
          <a:p>
            <a:pPr>
              <a:spcAft>
                <a:spcPts val="600"/>
              </a:spcAft>
            </a:pPr>
            <a:fld id="{7AAC19ED-7CFA-4AF2-BE7E-6017F4B12C94}" type="slidenum">
              <a:rPr lang="en-US" noProof="0" smtClean="0"/>
              <a:pPr>
                <a:spcAft>
                  <a:spcPts val="600"/>
                </a:spcAft>
              </a:pPr>
              <a:t>12</a:t>
            </a:fld>
            <a:endParaRPr lang="en-US" noProof="0"/>
          </a:p>
        </p:txBody>
      </p:sp>
      <p:graphicFrame>
        <p:nvGraphicFramePr>
          <p:cNvPr id="9" name="Content Placeholder 2">
            <a:extLst>
              <a:ext uri="{FF2B5EF4-FFF2-40B4-BE49-F238E27FC236}">
                <a16:creationId xmlns:a16="http://schemas.microsoft.com/office/drawing/2014/main" id="{726E4A84-4C91-4B4C-8E3B-483F989E4A96}"/>
              </a:ext>
            </a:extLst>
          </p:cNvPr>
          <p:cNvGraphicFramePr>
            <a:graphicFrameLocks noGrp="1"/>
          </p:cNvGraphicFramePr>
          <p:nvPr>
            <p:ph idx="1"/>
            <p:extLst>
              <p:ext uri="{D42A27DB-BD31-4B8C-83A1-F6EECF244321}">
                <p14:modId xmlns:p14="http://schemas.microsoft.com/office/powerpoint/2010/main" val="1175678696"/>
              </p:ext>
            </p:extLst>
          </p:nvPr>
        </p:nvGraphicFramePr>
        <p:xfrm>
          <a:off x="5181600" y="569066"/>
          <a:ext cx="6248398" cy="56551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76510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6D27-68F1-47B9-A6E0-2CEAFAEB2F41}"/>
              </a:ext>
            </a:extLst>
          </p:cNvPr>
          <p:cNvSpPr>
            <a:spLocks noGrp="1"/>
          </p:cNvSpPr>
          <p:nvPr>
            <p:ph type="title"/>
          </p:nvPr>
        </p:nvSpPr>
        <p:spPr>
          <a:xfrm>
            <a:off x="762000" y="559678"/>
            <a:ext cx="2625012" cy="4952492"/>
          </a:xfrm>
        </p:spPr>
        <p:txBody>
          <a:bodyPr anchor="t">
            <a:normAutofit/>
          </a:bodyPr>
          <a:lstStyle/>
          <a:p>
            <a:pPr algn="ctr"/>
            <a:r>
              <a:rPr lang="en-US" dirty="0"/>
              <a:t>Course policy</a:t>
            </a:r>
          </a:p>
        </p:txBody>
      </p:sp>
      <p:sp>
        <p:nvSpPr>
          <p:cNvPr id="9" name="Slide Number Placeholder 3">
            <a:extLst>
              <a:ext uri="{FF2B5EF4-FFF2-40B4-BE49-F238E27FC236}">
                <a16:creationId xmlns:a16="http://schemas.microsoft.com/office/drawing/2014/main" id="{B4ECBBF4-19E0-48EC-B3D2-68BD17FCB170}"/>
              </a:ext>
            </a:extLst>
          </p:cNvPr>
          <p:cNvSpPr>
            <a:spLocks noGrp="1"/>
          </p:cNvSpPr>
          <p:nvPr>
            <p:ph type="sldNum" sz="quarter" idx="12"/>
          </p:nvPr>
        </p:nvSpPr>
        <p:spPr>
          <a:xfrm>
            <a:off x="11784011" y="587179"/>
            <a:ext cx="407988" cy="365125"/>
          </a:xfrm>
        </p:spPr>
        <p:txBody>
          <a:bodyPr/>
          <a:lstStyle/>
          <a:p>
            <a:pPr>
              <a:spcAft>
                <a:spcPts val="600"/>
              </a:spcAft>
            </a:pPr>
            <a:fld id="{7AAC19ED-7CFA-4AF2-BE7E-6017F4B12C94}" type="slidenum">
              <a:rPr lang="en-US" noProof="0" smtClean="0"/>
              <a:pPr>
                <a:spcAft>
                  <a:spcPts val="600"/>
                </a:spcAft>
              </a:pPr>
              <a:t>13</a:t>
            </a:fld>
            <a:endParaRPr lang="en-US" noProof="0"/>
          </a:p>
        </p:txBody>
      </p:sp>
      <p:graphicFrame>
        <p:nvGraphicFramePr>
          <p:cNvPr id="5" name="Content Placeholder 2">
            <a:extLst>
              <a:ext uri="{FF2B5EF4-FFF2-40B4-BE49-F238E27FC236}">
                <a16:creationId xmlns:a16="http://schemas.microsoft.com/office/drawing/2014/main" id="{0FC14EB2-B529-4FDA-B02E-2E5DF2B4A966}"/>
              </a:ext>
            </a:extLst>
          </p:cNvPr>
          <p:cNvGraphicFramePr>
            <a:graphicFrameLocks noGrp="1"/>
          </p:cNvGraphicFramePr>
          <p:nvPr>
            <p:ph idx="1"/>
            <p:extLst>
              <p:ext uri="{D42A27DB-BD31-4B8C-83A1-F6EECF244321}">
                <p14:modId xmlns:p14="http://schemas.microsoft.com/office/powerpoint/2010/main" val="807129557"/>
              </p:ext>
            </p:extLst>
          </p:nvPr>
        </p:nvGraphicFramePr>
        <p:xfrm>
          <a:off x="3629607" y="569066"/>
          <a:ext cx="8154403" cy="56551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8695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6D27-68F1-47B9-A6E0-2CEAFAEB2F41}"/>
              </a:ext>
            </a:extLst>
          </p:cNvPr>
          <p:cNvSpPr>
            <a:spLocks noGrp="1"/>
          </p:cNvSpPr>
          <p:nvPr>
            <p:ph type="ctrTitle"/>
          </p:nvPr>
        </p:nvSpPr>
        <p:spPr>
          <a:xfrm>
            <a:off x="2578819" y="2270908"/>
            <a:ext cx="7034362" cy="2188992"/>
          </a:xfrm>
        </p:spPr>
        <p:txBody>
          <a:bodyPr anchor="ctr">
            <a:normAutofit/>
          </a:bodyPr>
          <a:lstStyle/>
          <a:p>
            <a:r>
              <a:rPr lang="en-US" dirty="0"/>
              <a:t>Evaluation</a:t>
            </a:r>
            <a:br>
              <a:rPr lang="en-US" dirty="0"/>
            </a:br>
            <a:r>
              <a:rPr lang="en-US" dirty="0"/>
              <a:t>(1 </a:t>
            </a:r>
            <a:r>
              <a:rPr lang="en-US" dirty="0" err="1"/>
              <a:t>cr</a:t>
            </a:r>
            <a:r>
              <a:rPr lang="en-US" dirty="0"/>
              <a:t> Lab)</a:t>
            </a:r>
            <a:endParaRPr lang="en-US"/>
          </a:p>
        </p:txBody>
      </p:sp>
      <p:sp>
        <p:nvSpPr>
          <p:cNvPr id="4" name="Content Placeholder 3">
            <a:extLst>
              <a:ext uri="{FF2B5EF4-FFF2-40B4-BE49-F238E27FC236}">
                <a16:creationId xmlns:a16="http://schemas.microsoft.com/office/drawing/2014/main" id="{41352561-17E0-478A-B2DE-BCCA9F580923}"/>
              </a:ext>
            </a:extLst>
          </p:cNvPr>
          <p:cNvSpPr>
            <a:spLocks noGrp="1"/>
          </p:cNvSpPr>
          <p:nvPr>
            <p:ph type="subTitle" idx="1"/>
          </p:nvPr>
        </p:nvSpPr>
        <p:spPr>
          <a:xfrm>
            <a:off x="2586793" y="5024051"/>
            <a:ext cx="7034362" cy="1052898"/>
          </a:xfrm>
        </p:spPr>
        <p:txBody>
          <a:bodyPr anchor="ctr">
            <a:normAutofit/>
          </a:bodyPr>
          <a:lstStyle/>
          <a:p>
            <a:pPr>
              <a:spcAft>
                <a:spcPts val="600"/>
              </a:spcAft>
            </a:pPr>
            <a:r>
              <a:rPr lang="en-US" dirty="0"/>
              <a:t>Provided in separate file</a:t>
            </a:r>
            <a:endParaRPr lang="en-US"/>
          </a:p>
        </p:txBody>
      </p:sp>
      <p:sp>
        <p:nvSpPr>
          <p:cNvPr id="9" name="Slide Number Placeholder 3">
            <a:extLst>
              <a:ext uri="{FF2B5EF4-FFF2-40B4-BE49-F238E27FC236}">
                <a16:creationId xmlns:a16="http://schemas.microsoft.com/office/drawing/2014/main" id="{3BE3A89D-6269-4087-9218-ACE84F0E6781}"/>
              </a:ext>
            </a:extLst>
          </p:cNvPr>
          <p:cNvSpPr>
            <a:spLocks noGrp="1"/>
          </p:cNvSpPr>
          <p:nvPr>
            <p:ph type="sldNum" sz="quarter" idx="12"/>
          </p:nvPr>
        </p:nvSpPr>
        <p:spPr>
          <a:xfrm>
            <a:off x="11784011" y="572151"/>
            <a:ext cx="407988" cy="365125"/>
          </a:xfrm>
        </p:spPr>
        <p:txBody>
          <a:bodyPr/>
          <a:lstStyle/>
          <a:p>
            <a:pPr>
              <a:spcAft>
                <a:spcPts val="600"/>
              </a:spcAft>
            </a:pPr>
            <a:fld id="{7AAC19ED-7CFA-4AF2-BE7E-6017F4B12C94}" type="slidenum">
              <a:rPr lang="en-US" noProof="0" smtClean="0"/>
              <a:pPr>
                <a:spcAft>
                  <a:spcPts val="600"/>
                </a:spcAft>
              </a:pPr>
              <a:t>14</a:t>
            </a:fld>
            <a:endParaRPr lang="en-US" noProof="0"/>
          </a:p>
        </p:txBody>
      </p:sp>
    </p:spTree>
    <p:extLst>
      <p:ext uri="{BB962C8B-B14F-4D97-AF65-F5344CB8AC3E}">
        <p14:creationId xmlns:p14="http://schemas.microsoft.com/office/powerpoint/2010/main" val="3836301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6D27-68F1-47B9-A6E0-2CEAFAEB2F41}"/>
              </a:ext>
            </a:extLst>
          </p:cNvPr>
          <p:cNvSpPr>
            <a:spLocks noGrp="1"/>
          </p:cNvSpPr>
          <p:nvPr>
            <p:ph type="ctrTitle"/>
          </p:nvPr>
        </p:nvSpPr>
        <p:spPr>
          <a:xfrm>
            <a:off x="2578819" y="2270908"/>
            <a:ext cx="7034362" cy="2188992"/>
          </a:xfrm>
        </p:spPr>
        <p:txBody>
          <a:bodyPr anchor="ctr">
            <a:normAutofit/>
          </a:bodyPr>
          <a:lstStyle/>
          <a:p>
            <a:r>
              <a:rPr lang="en-US" dirty="0"/>
              <a:t>Evaluation</a:t>
            </a:r>
            <a:br>
              <a:rPr lang="en-US" dirty="0"/>
            </a:br>
            <a:r>
              <a:rPr lang="en-US" dirty="0"/>
              <a:t>(3 </a:t>
            </a:r>
            <a:r>
              <a:rPr lang="en-US" dirty="0" err="1"/>
              <a:t>cr</a:t>
            </a:r>
            <a:r>
              <a:rPr lang="en-US" dirty="0"/>
              <a:t> Theory)</a:t>
            </a:r>
            <a:endParaRPr lang="en-US"/>
          </a:p>
        </p:txBody>
      </p:sp>
      <p:sp>
        <p:nvSpPr>
          <p:cNvPr id="4" name="Content Placeholder 3">
            <a:extLst>
              <a:ext uri="{FF2B5EF4-FFF2-40B4-BE49-F238E27FC236}">
                <a16:creationId xmlns:a16="http://schemas.microsoft.com/office/drawing/2014/main" id="{41352561-17E0-478A-B2DE-BCCA9F580923}"/>
              </a:ext>
            </a:extLst>
          </p:cNvPr>
          <p:cNvSpPr>
            <a:spLocks noGrp="1"/>
          </p:cNvSpPr>
          <p:nvPr>
            <p:ph type="subTitle" idx="1"/>
          </p:nvPr>
        </p:nvSpPr>
        <p:spPr>
          <a:xfrm>
            <a:off x="2586793" y="5024051"/>
            <a:ext cx="7034362" cy="1052898"/>
          </a:xfrm>
        </p:spPr>
        <p:txBody>
          <a:bodyPr anchor="ctr">
            <a:normAutofit/>
          </a:bodyPr>
          <a:lstStyle/>
          <a:p>
            <a:pPr>
              <a:spcAft>
                <a:spcPts val="600"/>
              </a:spcAft>
            </a:pPr>
            <a:r>
              <a:rPr lang="en-US" dirty="0"/>
              <a:t>Provided in separate file</a:t>
            </a:r>
            <a:endParaRPr lang="en-US"/>
          </a:p>
        </p:txBody>
      </p:sp>
      <p:sp>
        <p:nvSpPr>
          <p:cNvPr id="9" name="Slide Number Placeholder 3">
            <a:extLst>
              <a:ext uri="{FF2B5EF4-FFF2-40B4-BE49-F238E27FC236}">
                <a16:creationId xmlns:a16="http://schemas.microsoft.com/office/drawing/2014/main" id="{C745D435-80E8-4370-BCFC-84567C29BCE7}"/>
              </a:ext>
            </a:extLst>
          </p:cNvPr>
          <p:cNvSpPr>
            <a:spLocks noGrp="1"/>
          </p:cNvSpPr>
          <p:nvPr>
            <p:ph type="sldNum" sz="quarter" idx="12"/>
          </p:nvPr>
        </p:nvSpPr>
        <p:spPr>
          <a:xfrm>
            <a:off x="11784011" y="572151"/>
            <a:ext cx="407988" cy="365125"/>
          </a:xfrm>
        </p:spPr>
        <p:txBody>
          <a:bodyPr/>
          <a:lstStyle/>
          <a:p>
            <a:pPr>
              <a:spcAft>
                <a:spcPts val="600"/>
              </a:spcAft>
            </a:pPr>
            <a:fld id="{7AAC19ED-7CFA-4AF2-BE7E-6017F4B12C94}" type="slidenum">
              <a:rPr lang="en-US" noProof="0" smtClean="0"/>
              <a:pPr>
                <a:spcAft>
                  <a:spcPts val="600"/>
                </a:spcAft>
              </a:pPr>
              <a:t>15</a:t>
            </a:fld>
            <a:endParaRPr lang="en-US" noProof="0"/>
          </a:p>
        </p:txBody>
      </p:sp>
    </p:spTree>
    <p:extLst>
      <p:ext uri="{BB962C8B-B14F-4D97-AF65-F5344CB8AC3E}">
        <p14:creationId xmlns:p14="http://schemas.microsoft.com/office/powerpoint/2010/main" val="523917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6D27-68F1-47B9-A6E0-2CEAFAEB2F41}"/>
              </a:ext>
            </a:extLst>
          </p:cNvPr>
          <p:cNvSpPr>
            <a:spLocks noGrp="1"/>
          </p:cNvSpPr>
          <p:nvPr>
            <p:ph type="title"/>
          </p:nvPr>
        </p:nvSpPr>
        <p:spPr>
          <a:xfrm>
            <a:off x="762000" y="559678"/>
            <a:ext cx="3833906" cy="4952492"/>
          </a:xfrm>
        </p:spPr>
        <p:txBody>
          <a:bodyPr anchor="t">
            <a:normAutofit/>
          </a:bodyPr>
          <a:lstStyle/>
          <a:p>
            <a:pPr algn="ctr"/>
            <a:r>
              <a:rPr lang="en-US" dirty="0"/>
              <a:t>Grading Policy</a:t>
            </a:r>
          </a:p>
        </p:txBody>
      </p:sp>
      <p:sp>
        <p:nvSpPr>
          <p:cNvPr id="11" name="Slide Number Placeholder 3">
            <a:extLst>
              <a:ext uri="{FF2B5EF4-FFF2-40B4-BE49-F238E27FC236}">
                <a16:creationId xmlns:a16="http://schemas.microsoft.com/office/drawing/2014/main" id="{875B4A12-FBB3-4D3D-8DAF-7153FEDCDD99}"/>
              </a:ext>
            </a:extLst>
          </p:cNvPr>
          <p:cNvSpPr>
            <a:spLocks noGrp="1"/>
          </p:cNvSpPr>
          <p:nvPr>
            <p:ph type="sldNum" sz="quarter" idx="12"/>
          </p:nvPr>
        </p:nvSpPr>
        <p:spPr>
          <a:xfrm>
            <a:off x="11784011" y="587179"/>
            <a:ext cx="407988" cy="365125"/>
          </a:xfrm>
        </p:spPr>
        <p:txBody>
          <a:bodyPr/>
          <a:lstStyle/>
          <a:p>
            <a:pPr>
              <a:spcAft>
                <a:spcPts val="600"/>
              </a:spcAft>
            </a:pPr>
            <a:fld id="{7AAC19ED-7CFA-4AF2-BE7E-6017F4B12C94}" type="slidenum">
              <a:rPr lang="en-US" noProof="0" smtClean="0"/>
              <a:pPr>
                <a:spcAft>
                  <a:spcPts val="600"/>
                </a:spcAft>
              </a:pPr>
              <a:t>16</a:t>
            </a:fld>
            <a:endParaRPr lang="en-US" noProof="0"/>
          </a:p>
        </p:txBody>
      </p:sp>
      <p:graphicFrame>
        <p:nvGraphicFramePr>
          <p:cNvPr id="7" name="Content Placeholder 4">
            <a:extLst>
              <a:ext uri="{FF2B5EF4-FFF2-40B4-BE49-F238E27FC236}">
                <a16:creationId xmlns:a16="http://schemas.microsoft.com/office/drawing/2014/main" id="{44B4E05E-4F43-4C62-B658-8CFC8AE3EE3A}"/>
              </a:ext>
            </a:extLst>
          </p:cNvPr>
          <p:cNvGraphicFramePr>
            <a:graphicFrameLocks noGrp="1"/>
          </p:cNvGraphicFramePr>
          <p:nvPr>
            <p:ph idx="1"/>
            <p:extLst>
              <p:ext uri="{D42A27DB-BD31-4B8C-83A1-F6EECF244321}">
                <p14:modId xmlns:p14="http://schemas.microsoft.com/office/powerpoint/2010/main" val="3524320544"/>
              </p:ext>
            </p:extLst>
          </p:nvPr>
        </p:nvGraphicFramePr>
        <p:xfrm>
          <a:off x="5181600" y="569066"/>
          <a:ext cx="6248398" cy="56551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1012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6D27-68F1-47B9-A6E0-2CEAFAEB2F41}"/>
              </a:ext>
            </a:extLst>
          </p:cNvPr>
          <p:cNvSpPr>
            <a:spLocks noGrp="1"/>
          </p:cNvSpPr>
          <p:nvPr>
            <p:ph type="title"/>
          </p:nvPr>
        </p:nvSpPr>
        <p:spPr>
          <a:xfrm>
            <a:off x="762000" y="559678"/>
            <a:ext cx="3833906" cy="2278772"/>
          </a:xfrm>
        </p:spPr>
        <p:txBody>
          <a:bodyPr anchor="t">
            <a:normAutofit/>
          </a:bodyPr>
          <a:lstStyle/>
          <a:p>
            <a:pPr algn="ctr"/>
            <a:r>
              <a:rPr lang="en-US" dirty="0"/>
              <a:t>Grading Policy</a:t>
            </a:r>
          </a:p>
        </p:txBody>
      </p:sp>
      <p:sp>
        <p:nvSpPr>
          <p:cNvPr id="12" name="Slide Number Placeholder 3">
            <a:extLst>
              <a:ext uri="{FF2B5EF4-FFF2-40B4-BE49-F238E27FC236}">
                <a16:creationId xmlns:a16="http://schemas.microsoft.com/office/drawing/2014/main" id="{906523E7-6D4D-4846-88C3-511CCD45456A}"/>
              </a:ext>
            </a:extLst>
          </p:cNvPr>
          <p:cNvSpPr>
            <a:spLocks noGrp="1"/>
          </p:cNvSpPr>
          <p:nvPr>
            <p:ph type="sldNum" sz="quarter" idx="12"/>
          </p:nvPr>
        </p:nvSpPr>
        <p:spPr>
          <a:xfrm>
            <a:off x="11784011" y="587179"/>
            <a:ext cx="407988" cy="365125"/>
          </a:xfrm>
        </p:spPr>
        <p:txBody>
          <a:bodyPr/>
          <a:lstStyle/>
          <a:p>
            <a:pPr>
              <a:spcAft>
                <a:spcPts val="600"/>
              </a:spcAft>
            </a:pPr>
            <a:fld id="{7AAC19ED-7CFA-4AF2-BE7E-6017F4B12C94}" type="slidenum">
              <a:rPr lang="en-US" noProof="0" smtClean="0"/>
              <a:pPr>
                <a:spcAft>
                  <a:spcPts val="600"/>
                </a:spcAft>
              </a:pPr>
              <a:t>17</a:t>
            </a:fld>
            <a:endParaRPr lang="en-US" noProof="0"/>
          </a:p>
        </p:txBody>
      </p:sp>
      <p:graphicFrame>
        <p:nvGraphicFramePr>
          <p:cNvPr id="7" name="Content Placeholder 4">
            <a:extLst>
              <a:ext uri="{FF2B5EF4-FFF2-40B4-BE49-F238E27FC236}">
                <a16:creationId xmlns:a16="http://schemas.microsoft.com/office/drawing/2014/main" id="{22EFD9C0-146B-496F-A49D-9A7044120EAF}"/>
              </a:ext>
            </a:extLst>
          </p:cNvPr>
          <p:cNvGraphicFramePr>
            <a:graphicFrameLocks noGrp="1"/>
          </p:cNvGraphicFramePr>
          <p:nvPr>
            <p:ph idx="1"/>
            <p:extLst>
              <p:ext uri="{D42A27DB-BD31-4B8C-83A1-F6EECF244321}">
                <p14:modId xmlns:p14="http://schemas.microsoft.com/office/powerpoint/2010/main" val="3627863503"/>
              </p:ext>
            </p:extLst>
          </p:nvPr>
        </p:nvGraphicFramePr>
        <p:xfrm>
          <a:off x="5181600" y="569066"/>
          <a:ext cx="6248398" cy="56551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3038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6D27-68F1-47B9-A6E0-2CEAFAEB2F41}"/>
              </a:ext>
            </a:extLst>
          </p:cNvPr>
          <p:cNvSpPr>
            <a:spLocks noGrp="1"/>
          </p:cNvSpPr>
          <p:nvPr>
            <p:ph type="title"/>
          </p:nvPr>
        </p:nvSpPr>
        <p:spPr>
          <a:xfrm>
            <a:off x="762000" y="559678"/>
            <a:ext cx="3833906" cy="4952492"/>
          </a:xfrm>
        </p:spPr>
        <p:txBody>
          <a:bodyPr anchor="t">
            <a:normAutofit/>
          </a:bodyPr>
          <a:lstStyle/>
          <a:p>
            <a:pPr algn="ctr"/>
            <a:r>
              <a:rPr lang="en-US" dirty="0"/>
              <a:t>Dropping the course</a:t>
            </a:r>
          </a:p>
        </p:txBody>
      </p:sp>
      <p:sp>
        <p:nvSpPr>
          <p:cNvPr id="11" name="Slide Number Placeholder 3">
            <a:extLst>
              <a:ext uri="{FF2B5EF4-FFF2-40B4-BE49-F238E27FC236}">
                <a16:creationId xmlns:a16="http://schemas.microsoft.com/office/drawing/2014/main" id="{9348C9B8-675C-4CA4-9C3D-C42CD64691C6}"/>
              </a:ext>
            </a:extLst>
          </p:cNvPr>
          <p:cNvSpPr>
            <a:spLocks noGrp="1"/>
          </p:cNvSpPr>
          <p:nvPr>
            <p:ph type="sldNum" sz="quarter" idx="12"/>
          </p:nvPr>
        </p:nvSpPr>
        <p:spPr>
          <a:xfrm>
            <a:off x="11784011" y="587179"/>
            <a:ext cx="407988" cy="365125"/>
          </a:xfrm>
        </p:spPr>
        <p:txBody>
          <a:bodyPr/>
          <a:lstStyle/>
          <a:p>
            <a:pPr>
              <a:spcAft>
                <a:spcPts val="600"/>
              </a:spcAft>
            </a:pPr>
            <a:fld id="{7AAC19ED-7CFA-4AF2-BE7E-6017F4B12C94}" type="slidenum">
              <a:rPr lang="en-US" noProof="0" smtClean="0"/>
              <a:pPr>
                <a:spcAft>
                  <a:spcPts val="600"/>
                </a:spcAft>
              </a:pPr>
              <a:t>18</a:t>
            </a:fld>
            <a:endParaRPr lang="en-US" noProof="0"/>
          </a:p>
        </p:txBody>
      </p:sp>
      <p:graphicFrame>
        <p:nvGraphicFramePr>
          <p:cNvPr id="7" name="Content Placeholder 4">
            <a:extLst>
              <a:ext uri="{FF2B5EF4-FFF2-40B4-BE49-F238E27FC236}">
                <a16:creationId xmlns:a16="http://schemas.microsoft.com/office/drawing/2014/main" id="{DA685758-987C-41D1-8A17-6222771F0674}"/>
              </a:ext>
            </a:extLst>
          </p:cNvPr>
          <p:cNvGraphicFramePr>
            <a:graphicFrameLocks noGrp="1"/>
          </p:cNvGraphicFramePr>
          <p:nvPr>
            <p:ph idx="1"/>
            <p:extLst>
              <p:ext uri="{D42A27DB-BD31-4B8C-83A1-F6EECF244321}">
                <p14:modId xmlns:p14="http://schemas.microsoft.com/office/powerpoint/2010/main" val="1957562845"/>
              </p:ext>
            </p:extLst>
          </p:nvPr>
        </p:nvGraphicFramePr>
        <p:xfrm>
          <a:off x="5181600" y="569066"/>
          <a:ext cx="6248398" cy="56551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10264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6D27-68F1-47B9-A6E0-2CEAFAEB2F41}"/>
              </a:ext>
            </a:extLst>
          </p:cNvPr>
          <p:cNvSpPr>
            <a:spLocks noGrp="1"/>
          </p:cNvSpPr>
          <p:nvPr>
            <p:ph type="title"/>
          </p:nvPr>
        </p:nvSpPr>
        <p:spPr>
          <a:xfrm>
            <a:off x="762000" y="559678"/>
            <a:ext cx="3833906" cy="4952492"/>
          </a:xfrm>
        </p:spPr>
        <p:txBody>
          <a:bodyPr anchor="t">
            <a:normAutofit/>
          </a:bodyPr>
          <a:lstStyle/>
          <a:p>
            <a:r>
              <a:rPr lang="en-US" dirty="0"/>
              <a:t>Consultation with Teacher</a:t>
            </a:r>
            <a:endParaRPr lang="en-US"/>
          </a:p>
        </p:txBody>
      </p:sp>
      <p:sp>
        <p:nvSpPr>
          <p:cNvPr id="11" name="Slide Number Placeholder 3">
            <a:extLst>
              <a:ext uri="{FF2B5EF4-FFF2-40B4-BE49-F238E27FC236}">
                <a16:creationId xmlns:a16="http://schemas.microsoft.com/office/drawing/2014/main" id="{53AD118B-ED61-4D86-AD11-15CE11A79501}"/>
              </a:ext>
            </a:extLst>
          </p:cNvPr>
          <p:cNvSpPr>
            <a:spLocks noGrp="1"/>
          </p:cNvSpPr>
          <p:nvPr>
            <p:ph type="sldNum" sz="quarter" idx="12"/>
          </p:nvPr>
        </p:nvSpPr>
        <p:spPr>
          <a:xfrm>
            <a:off x="11784011" y="587179"/>
            <a:ext cx="407988" cy="365125"/>
          </a:xfrm>
        </p:spPr>
        <p:txBody>
          <a:bodyPr/>
          <a:lstStyle/>
          <a:p>
            <a:pPr>
              <a:spcAft>
                <a:spcPts val="600"/>
              </a:spcAft>
            </a:pPr>
            <a:fld id="{7AAC19ED-7CFA-4AF2-BE7E-6017F4B12C94}" type="slidenum">
              <a:rPr lang="en-US" noProof="0" smtClean="0"/>
              <a:pPr>
                <a:spcAft>
                  <a:spcPts val="600"/>
                </a:spcAft>
              </a:pPr>
              <a:t>19</a:t>
            </a:fld>
            <a:endParaRPr lang="en-US" noProof="0"/>
          </a:p>
        </p:txBody>
      </p:sp>
      <p:graphicFrame>
        <p:nvGraphicFramePr>
          <p:cNvPr id="7" name="Content Placeholder 4">
            <a:extLst>
              <a:ext uri="{FF2B5EF4-FFF2-40B4-BE49-F238E27FC236}">
                <a16:creationId xmlns:a16="http://schemas.microsoft.com/office/drawing/2014/main" id="{E18A27E3-EF9E-4544-9FE9-0AF182A350F0}"/>
              </a:ext>
            </a:extLst>
          </p:cNvPr>
          <p:cNvGraphicFramePr>
            <a:graphicFrameLocks noGrp="1"/>
          </p:cNvGraphicFramePr>
          <p:nvPr>
            <p:ph idx="1"/>
            <p:extLst>
              <p:ext uri="{D42A27DB-BD31-4B8C-83A1-F6EECF244321}">
                <p14:modId xmlns:p14="http://schemas.microsoft.com/office/powerpoint/2010/main" val="2117829835"/>
              </p:ext>
            </p:extLst>
          </p:nvPr>
        </p:nvGraphicFramePr>
        <p:xfrm>
          <a:off x="5181600" y="569066"/>
          <a:ext cx="6248398" cy="56551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1497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6D27-68F1-47B9-A6E0-2CEAFAEB2F41}"/>
              </a:ext>
            </a:extLst>
          </p:cNvPr>
          <p:cNvSpPr>
            <a:spLocks noGrp="1"/>
          </p:cNvSpPr>
          <p:nvPr>
            <p:ph type="title"/>
          </p:nvPr>
        </p:nvSpPr>
        <p:spPr>
          <a:xfrm>
            <a:off x="762000" y="559678"/>
            <a:ext cx="3833906" cy="4952492"/>
          </a:xfrm>
        </p:spPr>
        <p:txBody>
          <a:bodyPr anchor="t">
            <a:normAutofit/>
          </a:bodyPr>
          <a:lstStyle/>
          <a:p>
            <a:pPr algn="ctr"/>
            <a:r>
              <a:rPr lang="en-US" altLang="ja-JP" b="1" dirty="0"/>
              <a:t>Vision of AIUB</a:t>
            </a:r>
            <a:endParaRPr lang="en-US" dirty="0"/>
          </a:p>
        </p:txBody>
      </p:sp>
      <p:sp>
        <p:nvSpPr>
          <p:cNvPr id="3" name="Content Placeholder 2">
            <a:extLst>
              <a:ext uri="{FF2B5EF4-FFF2-40B4-BE49-F238E27FC236}">
                <a16:creationId xmlns:a16="http://schemas.microsoft.com/office/drawing/2014/main" id="{4890876D-147F-4718-97A1-D749D03B8512}"/>
              </a:ext>
            </a:extLst>
          </p:cNvPr>
          <p:cNvSpPr>
            <a:spLocks noGrp="1"/>
          </p:cNvSpPr>
          <p:nvPr>
            <p:ph idx="1"/>
          </p:nvPr>
        </p:nvSpPr>
        <p:spPr>
          <a:xfrm>
            <a:off x="5181600" y="569066"/>
            <a:ext cx="6248398" cy="5655156"/>
          </a:xfrm>
        </p:spPr>
        <p:txBody>
          <a:bodyPr>
            <a:normAutofit/>
          </a:bodyPr>
          <a:lstStyle/>
          <a:p>
            <a:pPr marL="0" lvl="0" indent="0" algn="just">
              <a:spcAft>
                <a:spcPts val="2400"/>
              </a:spcAft>
              <a:buNone/>
            </a:pPr>
            <a:r>
              <a:rPr lang="en-US" dirty="0"/>
              <a:t>AMERICAN INTERNATIONAL UNIVERSITY-BANGLADESH (AIUB) envisions promoting professionals and excellent leadership catering to the technological progress and development needs of the country.</a:t>
            </a:r>
          </a:p>
        </p:txBody>
      </p:sp>
      <p:sp>
        <p:nvSpPr>
          <p:cNvPr id="8" name="Slide Number Placeholder 3">
            <a:extLst>
              <a:ext uri="{FF2B5EF4-FFF2-40B4-BE49-F238E27FC236}">
                <a16:creationId xmlns:a16="http://schemas.microsoft.com/office/drawing/2014/main" id="{06019C76-6223-4288-98D7-369B36F4BC89}"/>
              </a:ext>
            </a:extLst>
          </p:cNvPr>
          <p:cNvSpPr>
            <a:spLocks noGrp="1"/>
          </p:cNvSpPr>
          <p:nvPr>
            <p:ph type="sldNum" sz="quarter" idx="12"/>
          </p:nvPr>
        </p:nvSpPr>
        <p:spPr>
          <a:xfrm>
            <a:off x="11784011" y="587179"/>
            <a:ext cx="407988" cy="365125"/>
          </a:xfrm>
        </p:spPr>
        <p:txBody>
          <a:bodyPr/>
          <a:lstStyle/>
          <a:p>
            <a:pPr>
              <a:spcAft>
                <a:spcPts val="600"/>
              </a:spcAft>
            </a:pPr>
            <a:fld id="{7AAC19ED-7CFA-4AF2-BE7E-6017F4B12C94}" type="slidenum">
              <a:rPr lang="en-US" noProof="0" smtClean="0"/>
              <a:pPr>
                <a:spcAft>
                  <a:spcPts val="600"/>
                </a:spcAft>
              </a:pPr>
              <a:t>2</a:t>
            </a:fld>
            <a:endParaRPr lang="en-US" noProof="0"/>
          </a:p>
        </p:txBody>
      </p:sp>
    </p:spTree>
    <p:extLst>
      <p:ext uri="{BB962C8B-B14F-4D97-AF65-F5344CB8AC3E}">
        <p14:creationId xmlns:p14="http://schemas.microsoft.com/office/powerpoint/2010/main" val="33443996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6D27-68F1-47B9-A6E0-2CEAFAEB2F41}"/>
              </a:ext>
            </a:extLst>
          </p:cNvPr>
          <p:cNvSpPr>
            <a:spLocks noGrp="1"/>
          </p:cNvSpPr>
          <p:nvPr>
            <p:ph type="title"/>
          </p:nvPr>
        </p:nvSpPr>
        <p:spPr>
          <a:xfrm>
            <a:off x="707570" y="548792"/>
            <a:ext cx="3833906" cy="4952492"/>
          </a:xfrm>
        </p:spPr>
        <p:txBody>
          <a:bodyPr anchor="t">
            <a:normAutofit/>
          </a:bodyPr>
          <a:lstStyle/>
          <a:p>
            <a:pPr algn="ctr"/>
            <a:r>
              <a:rPr lang="en-US" dirty="0"/>
              <a:t>Welcome on Board!!!</a:t>
            </a:r>
          </a:p>
        </p:txBody>
      </p:sp>
      <p:graphicFrame>
        <p:nvGraphicFramePr>
          <p:cNvPr id="9" name="Content Placeholder 4">
            <a:extLst>
              <a:ext uri="{FF2B5EF4-FFF2-40B4-BE49-F238E27FC236}">
                <a16:creationId xmlns:a16="http://schemas.microsoft.com/office/drawing/2014/main" id="{8FC832C2-C112-40BC-A386-872E6A00C261}"/>
              </a:ext>
            </a:extLst>
          </p:cNvPr>
          <p:cNvGraphicFramePr>
            <a:graphicFrameLocks noGrp="1"/>
          </p:cNvGraphicFramePr>
          <p:nvPr>
            <p:ph idx="1"/>
            <p:extLst>
              <p:ext uri="{D42A27DB-BD31-4B8C-83A1-F6EECF244321}">
                <p14:modId xmlns:p14="http://schemas.microsoft.com/office/powerpoint/2010/main" val="3787666513"/>
              </p:ext>
            </p:extLst>
          </p:nvPr>
        </p:nvGraphicFramePr>
        <p:xfrm>
          <a:off x="6322695" y="358646"/>
          <a:ext cx="5505450" cy="58960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8554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6D27-68F1-47B9-A6E0-2CEAFAEB2F41}"/>
              </a:ext>
            </a:extLst>
          </p:cNvPr>
          <p:cNvSpPr>
            <a:spLocks noGrp="1"/>
          </p:cNvSpPr>
          <p:nvPr>
            <p:ph type="title"/>
          </p:nvPr>
        </p:nvSpPr>
        <p:spPr>
          <a:xfrm>
            <a:off x="762000" y="559678"/>
            <a:ext cx="3833906" cy="4952492"/>
          </a:xfrm>
        </p:spPr>
        <p:txBody>
          <a:bodyPr anchor="t">
            <a:normAutofit/>
          </a:bodyPr>
          <a:lstStyle/>
          <a:p>
            <a:pPr algn="ctr"/>
            <a:r>
              <a:rPr lang="en-US" altLang="ja-JP" b="1" dirty="0"/>
              <a:t>Mission of AIUB</a:t>
            </a:r>
            <a:endParaRPr lang="en-US" dirty="0"/>
          </a:p>
        </p:txBody>
      </p:sp>
      <p:sp>
        <p:nvSpPr>
          <p:cNvPr id="3" name="Content Placeholder 2">
            <a:extLst>
              <a:ext uri="{FF2B5EF4-FFF2-40B4-BE49-F238E27FC236}">
                <a16:creationId xmlns:a16="http://schemas.microsoft.com/office/drawing/2014/main" id="{4890876D-147F-4718-97A1-D749D03B8512}"/>
              </a:ext>
            </a:extLst>
          </p:cNvPr>
          <p:cNvSpPr>
            <a:spLocks noGrp="1"/>
          </p:cNvSpPr>
          <p:nvPr>
            <p:ph idx="1"/>
          </p:nvPr>
        </p:nvSpPr>
        <p:spPr>
          <a:xfrm>
            <a:off x="5181600" y="569066"/>
            <a:ext cx="6248398" cy="5655156"/>
          </a:xfrm>
        </p:spPr>
        <p:txBody>
          <a:bodyPr>
            <a:normAutofit/>
          </a:bodyPr>
          <a:lstStyle/>
          <a:p>
            <a:pPr marL="0" lvl="0" indent="0" algn="just">
              <a:spcAft>
                <a:spcPts val="2400"/>
              </a:spcAft>
              <a:buNone/>
            </a:pPr>
            <a:r>
              <a:rPr lang="en-US" b="1" dirty="0"/>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dirty="0"/>
          </a:p>
        </p:txBody>
      </p:sp>
      <p:sp>
        <p:nvSpPr>
          <p:cNvPr id="8" name="Slide Number Placeholder 3">
            <a:extLst>
              <a:ext uri="{FF2B5EF4-FFF2-40B4-BE49-F238E27FC236}">
                <a16:creationId xmlns:a16="http://schemas.microsoft.com/office/drawing/2014/main" id="{65F0469A-00C6-4E19-9506-0CC0E813C80B}"/>
              </a:ext>
            </a:extLst>
          </p:cNvPr>
          <p:cNvSpPr>
            <a:spLocks noGrp="1"/>
          </p:cNvSpPr>
          <p:nvPr>
            <p:ph type="sldNum" sz="quarter" idx="12"/>
          </p:nvPr>
        </p:nvSpPr>
        <p:spPr>
          <a:xfrm>
            <a:off x="11784011" y="587179"/>
            <a:ext cx="407988" cy="365125"/>
          </a:xfrm>
        </p:spPr>
        <p:txBody>
          <a:bodyPr/>
          <a:lstStyle/>
          <a:p>
            <a:pPr>
              <a:spcAft>
                <a:spcPts val="600"/>
              </a:spcAft>
            </a:pPr>
            <a:fld id="{7AAC19ED-7CFA-4AF2-BE7E-6017F4B12C94}" type="slidenum">
              <a:rPr lang="en-US" noProof="0" smtClean="0"/>
              <a:pPr>
                <a:spcAft>
                  <a:spcPts val="600"/>
                </a:spcAft>
              </a:pPr>
              <a:t>3</a:t>
            </a:fld>
            <a:endParaRPr lang="en-US" noProof="0"/>
          </a:p>
        </p:txBody>
      </p:sp>
    </p:spTree>
    <p:extLst>
      <p:ext uri="{BB962C8B-B14F-4D97-AF65-F5344CB8AC3E}">
        <p14:creationId xmlns:p14="http://schemas.microsoft.com/office/powerpoint/2010/main" val="3367179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6D27-68F1-47B9-A6E0-2CEAFAEB2F41}"/>
              </a:ext>
            </a:extLst>
          </p:cNvPr>
          <p:cNvSpPr>
            <a:spLocks noGrp="1"/>
          </p:cNvSpPr>
          <p:nvPr>
            <p:ph type="title"/>
          </p:nvPr>
        </p:nvSpPr>
        <p:spPr>
          <a:xfrm>
            <a:off x="762000" y="559678"/>
            <a:ext cx="3833906" cy="4952492"/>
          </a:xfrm>
        </p:spPr>
        <p:txBody>
          <a:bodyPr anchor="t">
            <a:normAutofit/>
          </a:bodyPr>
          <a:lstStyle/>
          <a:p>
            <a:pPr algn="ctr"/>
            <a:r>
              <a:rPr lang="en-US" altLang="ja-JP" b="1" dirty="0"/>
              <a:t>Goals of AIUB</a:t>
            </a:r>
            <a:endParaRPr lang="en-US" dirty="0"/>
          </a:p>
        </p:txBody>
      </p:sp>
      <p:sp>
        <p:nvSpPr>
          <p:cNvPr id="9" name="Slide Number Placeholder 3">
            <a:extLst>
              <a:ext uri="{FF2B5EF4-FFF2-40B4-BE49-F238E27FC236}">
                <a16:creationId xmlns:a16="http://schemas.microsoft.com/office/drawing/2014/main" id="{E802AF55-1850-4AB6-B591-C1A0F8E06DD5}"/>
              </a:ext>
            </a:extLst>
          </p:cNvPr>
          <p:cNvSpPr>
            <a:spLocks noGrp="1"/>
          </p:cNvSpPr>
          <p:nvPr>
            <p:ph type="sldNum" sz="quarter" idx="12"/>
          </p:nvPr>
        </p:nvSpPr>
        <p:spPr>
          <a:xfrm>
            <a:off x="11784011" y="587179"/>
            <a:ext cx="407988" cy="365125"/>
          </a:xfrm>
        </p:spPr>
        <p:txBody>
          <a:bodyPr/>
          <a:lstStyle/>
          <a:p>
            <a:pPr>
              <a:spcAft>
                <a:spcPts val="600"/>
              </a:spcAft>
            </a:pPr>
            <a:fld id="{7AAC19ED-7CFA-4AF2-BE7E-6017F4B12C94}" type="slidenum">
              <a:rPr lang="en-US" noProof="0" smtClean="0"/>
              <a:pPr>
                <a:spcAft>
                  <a:spcPts val="600"/>
                </a:spcAft>
              </a:pPr>
              <a:t>4</a:t>
            </a:fld>
            <a:endParaRPr lang="en-US" noProof="0"/>
          </a:p>
        </p:txBody>
      </p:sp>
      <p:graphicFrame>
        <p:nvGraphicFramePr>
          <p:cNvPr id="5" name="Content Placeholder 2">
            <a:extLst>
              <a:ext uri="{FF2B5EF4-FFF2-40B4-BE49-F238E27FC236}">
                <a16:creationId xmlns:a16="http://schemas.microsoft.com/office/drawing/2014/main" id="{0F8613E8-29E6-493C-9133-18C3B4476028}"/>
              </a:ext>
            </a:extLst>
          </p:cNvPr>
          <p:cNvGraphicFramePr>
            <a:graphicFrameLocks noGrp="1"/>
          </p:cNvGraphicFramePr>
          <p:nvPr>
            <p:ph idx="1"/>
            <p:extLst>
              <p:ext uri="{D42A27DB-BD31-4B8C-83A1-F6EECF244321}">
                <p14:modId xmlns:p14="http://schemas.microsoft.com/office/powerpoint/2010/main" val="968676116"/>
              </p:ext>
            </p:extLst>
          </p:nvPr>
        </p:nvGraphicFramePr>
        <p:xfrm>
          <a:off x="5181600" y="569066"/>
          <a:ext cx="6248398" cy="56551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1319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6D27-68F1-47B9-A6E0-2CEAFAEB2F41}"/>
              </a:ext>
            </a:extLst>
          </p:cNvPr>
          <p:cNvSpPr>
            <a:spLocks noGrp="1"/>
          </p:cNvSpPr>
          <p:nvPr>
            <p:ph type="title"/>
          </p:nvPr>
        </p:nvSpPr>
        <p:spPr>
          <a:xfrm>
            <a:off x="762000" y="559678"/>
            <a:ext cx="3833906" cy="4952492"/>
          </a:xfrm>
        </p:spPr>
        <p:txBody>
          <a:bodyPr anchor="t">
            <a:normAutofit/>
          </a:bodyPr>
          <a:lstStyle/>
          <a:p>
            <a:pPr algn="ctr"/>
            <a:r>
              <a:rPr lang="en-US" altLang="ja-JP" b="1" dirty="0"/>
              <a:t>Goals of AIUB</a:t>
            </a:r>
            <a:endParaRPr lang="en-US" dirty="0"/>
          </a:p>
        </p:txBody>
      </p:sp>
      <p:sp>
        <p:nvSpPr>
          <p:cNvPr id="11" name="Slide Number Placeholder 3">
            <a:extLst>
              <a:ext uri="{FF2B5EF4-FFF2-40B4-BE49-F238E27FC236}">
                <a16:creationId xmlns:a16="http://schemas.microsoft.com/office/drawing/2014/main" id="{0D35945B-7391-4BBD-997A-397D9871FBD3}"/>
              </a:ext>
            </a:extLst>
          </p:cNvPr>
          <p:cNvSpPr>
            <a:spLocks noGrp="1"/>
          </p:cNvSpPr>
          <p:nvPr>
            <p:ph type="sldNum" sz="quarter" idx="12"/>
          </p:nvPr>
        </p:nvSpPr>
        <p:spPr>
          <a:xfrm>
            <a:off x="11784011" y="587179"/>
            <a:ext cx="407988" cy="365125"/>
          </a:xfrm>
        </p:spPr>
        <p:txBody>
          <a:bodyPr anchor="ctr">
            <a:normAutofit/>
          </a:bodyPr>
          <a:lstStyle/>
          <a:p>
            <a:pPr>
              <a:spcAft>
                <a:spcPts val="600"/>
              </a:spcAft>
            </a:pPr>
            <a:fld id="{7AAC19ED-7CFA-4AF2-BE7E-6017F4B12C94}" type="slidenum">
              <a:rPr lang="en-US" noProof="0" smtClean="0"/>
              <a:pPr>
                <a:spcAft>
                  <a:spcPts val="600"/>
                </a:spcAft>
              </a:pPr>
              <a:t>5</a:t>
            </a:fld>
            <a:endParaRPr lang="en-US" noProof="0"/>
          </a:p>
        </p:txBody>
      </p:sp>
      <p:graphicFrame>
        <p:nvGraphicFramePr>
          <p:cNvPr id="5" name="Content Placeholder 2">
            <a:extLst>
              <a:ext uri="{FF2B5EF4-FFF2-40B4-BE49-F238E27FC236}">
                <a16:creationId xmlns:a16="http://schemas.microsoft.com/office/drawing/2014/main" id="{2A858CD5-7936-4A07-BE01-017161030909}"/>
              </a:ext>
            </a:extLst>
          </p:cNvPr>
          <p:cNvGraphicFramePr>
            <a:graphicFrameLocks noGrp="1"/>
          </p:cNvGraphicFramePr>
          <p:nvPr>
            <p:ph idx="1"/>
            <p:extLst>
              <p:ext uri="{D42A27DB-BD31-4B8C-83A1-F6EECF244321}">
                <p14:modId xmlns:p14="http://schemas.microsoft.com/office/powerpoint/2010/main" val="1407905058"/>
              </p:ext>
            </p:extLst>
          </p:nvPr>
        </p:nvGraphicFramePr>
        <p:xfrm>
          <a:off x="5181600" y="569066"/>
          <a:ext cx="6248398" cy="56551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2728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6D27-68F1-47B9-A6E0-2CEAFAEB2F41}"/>
              </a:ext>
            </a:extLst>
          </p:cNvPr>
          <p:cNvSpPr>
            <a:spLocks noGrp="1"/>
          </p:cNvSpPr>
          <p:nvPr>
            <p:ph type="title"/>
          </p:nvPr>
        </p:nvSpPr>
        <p:spPr>
          <a:xfrm>
            <a:off x="762000" y="555479"/>
            <a:ext cx="3838776" cy="1921022"/>
          </a:xfrm>
        </p:spPr>
        <p:txBody>
          <a:bodyPr anchor="t">
            <a:normAutofit/>
          </a:bodyPr>
          <a:lstStyle/>
          <a:p>
            <a:pPr algn="ctr"/>
            <a:r>
              <a:rPr lang="en-US" altLang="ja-JP" b="1" dirty="0"/>
              <a:t>Few Rules of AIUB</a:t>
            </a:r>
            <a:endParaRPr lang="en-US" dirty="0"/>
          </a:p>
        </p:txBody>
      </p:sp>
      <p:sp>
        <p:nvSpPr>
          <p:cNvPr id="11" name="Slide Number Placeholder 4">
            <a:extLst>
              <a:ext uri="{FF2B5EF4-FFF2-40B4-BE49-F238E27FC236}">
                <a16:creationId xmlns:a16="http://schemas.microsoft.com/office/drawing/2014/main" id="{4903EB39-58F8-4172-85AE-6824821C1FEF}"/>
              </a:ext>
            </a:extLst>
          </p:cNvPr>
          <p:cNvSpPr>
            <a:spLocks noGrp="1"/>
          </p:cNvSpPr>
          <p:nvPr>
            <p:ph type="sldNum" sz="quarter" idx="12"/>
          </p:nvPr>
        </p:nvSpPr>
        <p:spPr>
          <a:xfrm>
            <a:off x="11784011" y="587179"/>
            <a:ext cx="407988" cy="365125"/>
          </a:xfrm>
        </p:spPr>
        <p:txBody>
          <a:bodyPr/>
          <a:lstStyle/>
          <a:p>
            <a:pPr>
              <a:spcAft>
                <a:spcPts val="600"/>
              </a:spcAft>
            </a:pPr>
            <a:fld id="{7AAC19ED-7CFA-4AF2-BE7E-6017F4B12C94}" type="slidenum">
              <a:rPr lang="en-US" noProof="0" smtClean="0"/>
              <a:pPr>
                <a:spcAft>
                  <a:spcPts val="600"/>
                </a:spcAft>
              </a:pPr>
              <a:t>6</a:t>
            </a:fld>
            <a:endParaRPr lang="en-US" noProof="0"/>
          </a:p>
        </p:txBody>
      </p:sp>
      <p:graphicFrame>
        <p:nvGraphicFramePr>
          <p:cNvPr id="5" name="Content Placeholder 2">
            <a:extLst>
              <a:ext uri="{FF2B5EF4-FFF2-40B4-BE49-F238E27FC236}">
                <a16:creationId xmlns:a16="http://schemas.microsoft.com/office/drawing/2014/main" id="{D5E6763B-E7EA-41CB-BF38-E78B54EE50D8}"/>
              </a:ext>
            </a:extLst>
          </p:cNvPr>
          <p:cNvGraphicFramePr>
            <a:graphicFrameLocks noGrp="1"/>
          </p:cNvGraphicFramePr>
          <p:nvPr>
            <p:ph idx="1"/>
            <p:extLst>
              <p:ext uri="{D42A27DB-BD31-4B8C-83A1-F6EECF244321}">
                <p14:modId xmlns:p14="http://schemas.microsoft.com/office/powerpoint/2010/main" val="3773944879"/>
              </p:ext>
            </p:extLst>
          </p:nvPr>
        </p:nvGraphicFramePr>
        <p:xfrm>
          <a:off x="5181600" y="564147"/>
          <a:ext cx="6248400" cy="56226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4643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6D27-68F1-47B9-A6E0-2CEAFAEB2F41}"/>
              </a:ext>
            </a:extLst>
          </p:cNvPr>
          <p:cNvSpPr>
            <a:spLocks noGrp="1"/>
          </p:cNvSpPr>
          <p:nvPr>
            <p:ph type="title"/>
          </p:nvPr>
        </p:nvSpPr>
        <p:spPr>
          <a:xfrm>
            <a:off x="762000" y="559678"/>
            <a:ext cx="3833906" cy="4952492"/>
          </a:xfrm>
        </p:spPr>
        <p:txBody>
          <a:bodyPr anchor="t">
            <a:normAutofit/>
          </a:bodyPr>
          <a:lstStyle/>
          <a:p>
            <a:pPr algn="ctr"/>
            <a:r>
              <a:rPr lang="en-US" b="1" dirty="0"/>
              <a:t>Welcome to Dept of. CS</a:t>
            </a:r>
            <a:endParaRPr lang="en-US" dirty="0"/>
          </a:p>
        </p:txBody>
      </p:sp>
      <p:sp>
        <p:nvSpPr>
          <p:cNvPr id="3" name="Content Placeholder 2">
            <a:extLst>
              <a:ext uri="{FF2B5EF4-FFF2-40B4-BE49-F238E27FC236}">
                <a16:creationId xmlns:a16="http://schemas.microsoft.com/office/drawing/2014/main" id="{4890876D-147F-4718-97A1-D749D03B8512}"/>
              </a:ext>
            </a:extLst>
          </p:cNvPr>
          <p:cNvSpPr>
            <a:spLocks noGrp="1"/>
          </p:cNvSpPr>
          <p:nvPr>
            <p:ph idx="1"/>
          </p:nvPr>
        </p:nvSpPr>
        <p:spPr>
          <a:xfrm>
            <a:off x="5181600" y="569066"/>
            <a:ext cx="6248398" cy="5655156"/>
          </a:xfrm>
        </p:spPr>
        <p:txBody>
          <a:bodyPr>
            <a:normAutofit/>
          </a:bodyPr>
          <a:lstStyle/>
          <a:p>
            <a:pPr marL="0" indent="0">
              <a:lnSpc>
                <a:spcPct val="102000"/>
              </a:lnSpc>
              <a:spcAft>
                <a:spcPts val="2400"/>
              </a:spcAft>
              <a:buNone/>
            </a:pPr>
            <a:r>
              <a:rPr lang="en-US" dirty="0"/>
              <a:t>Vision: </a:t>
            </a:r>
          </a:p>
          <a:p>
            <a:pPr marL="0" indent="0" algn="just">
              <a:lnSpc>
                <a:spcPct val="102000"/>
              </a:lnSpc>
              <a:spcAft>
                <a:spcPts val="2400"/>
              </a:spcAft>
              <a:buNone/>
            </a:pPr>
            <a:r>
              <a:rPr lang="en-US" altLang="ja-JP" dirty="0"/>
              <a:t>Provides leadership in the pursuit of quality and excellent computer education and produce highly skilled and globally competitive IT professionals.</a:t>
            </a:r>
          </a:p>
          <a:p>
            <a:pPr marL="0" indent="0">
              <a:lnSpc>
                <a:spcPct val="102000"/>
              </a:lnSpc>
              <a:spcAft>
                <a:spcPts val="2400"/>
              </a:spcAft>
              <a:buNone/>
            </a:pPr>
            <a:r>
              <a:rPr lang="en-US" dirty="0"/>
              <a:t>Mission: </a:t>
            </a:r>
          </a:p>
          <a:p>
            <a:pPr marL="0" indent="0" algn="just">
              <a:lnSpc>
                <a:spcPct val="102000"/>
              </a:lnSpc>
              <a:spcAft>
                <a:spcPts val="2400"/>
              </a:spcAft>
              <a:buNone/>
            </a:pPr>
            <a:r>
              <a:rPr lang="en-US" altLang="ja-JP" dirty="0"/>
              <a:t>Committed to educate students to think analytically and communicate effectively; train them to acquire technological, industry and research-oriented accepted skills; keep them abreast of the new trends and progress in the world of information communication technology; and inculcate in them the value of professional ethics.</a:t>
            </a:r>
            <a:endParaRPr lang="en-US" dirty="0"/>
          </a:p>
          <a:p>
            <a:pPr marL="0" lvl="0" indent="0">
              <a:lnSpc>
                <a:spcPct val="102000"/>
              </a:lnSpc>
              <a:spcAft>
                <a:spcPts val="2400"/>
              </a:spcAft>
              <a:buNone/>
            </a:pPr>
            <a:endParaRPr lang="en-US" dirty="0"/>
          </a:p>
        </p:txBody>
      </p:sp>
      <p:sp>
        <p:nvSpPr>
          <p:cNvPr id="8" name="Slide Number Placeholder 3">
            <a:extLst>
              <a:ext uri="{FF2B5EF4-FFF2-40B4-BE49-F238E27FC236}">
                <a16:creationId xmlns:a16="http://schemas.microsoft.com/office/drawing/2014/main" id="{1C1A62D6-3D0B-4F92-B895-373E857DB31E}"/>
              </a:ext>
            </a:extLst>
          </p:cNvPr>
          <p:cNvSpPr>
            <a:spLocks noGrp="1"/>
          </p:cNvSpPr>
          <p:nvPr>
            <p:ph type="sldNum" sz="quarter" idx="12"/>
          </p:nvPr>
        </p:nvSpPr>
        <p:spPr>
          <a:xfrm>
            <a:off x="11784011" y="587179"/>
            <a:ext cx="407988" cy="365125"/>
          </a:xfrm>
        </p:spPr>
        <p:txBody>
          <a:bodyPr/>
          <a:lstStyle/>
          <a:p>
            <a:pPr>
              <a:spcAft>
                <a:spcPts val="600"/>
              </a:spcAft>
            </a:pPr>
            <a:fld id="{7AAC19ED-7CFA-4AF2-BE7E-6017F4B12C94}" type="slidenum">
              <a:rPr lang="en-US" noProof="0" smtClean="0"/>
              <a:pPr>
                <a:spcAft>
                  <a:spcPts val="600"/>
                </a:spcAft>
              </a:pPr>
              <a:t>7</a:t>
            </a:fld>
            <a:endParaRPr lang="en-US" noProof="0"/>
          </a:p>
        </p:txBody>
      </p:sp>
    </p:spTree>
    <p:extLst>
      <p:ext uri="{BB962C8B-B14F-4D97-AF65-F5344CB8AC3E}">
        <p14:creationId xmlns:p14="http://schemas.microsoft.com/office/powerpoint/2010/main" val="2189911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6D27-68F1-47B9-A6E0-2CEAFAEB2F41}"/>
              </a:ext>
            </a:extLst>
          </p:cNvPr>
          <p:cNvSpPr>
            <a:spLocks noGrp="1"/>
          </p:cNvSpPr>
          <p:nvPr>
            <p:ph type="title"/>
          </p:nvPr>
        </p:nvSpPr>
        <p:spPr>
          <a:xfrm>
            <a:off x="762000" y="352848"/>
            <a:ext cx="10667998" cy="1002422"/>
          </a:xfrm>
        </p:spPr>
        <p:txBody>
          <a:bodyPr anchor="ctr">
            <a:normAutofit/>
          </a:bodyPr>
          <a:lstStyle/>
          <a:p>
            <a:r>
              <a:rPr lang="en-US" altLang="ja-JP" b="1"/>
              <a:t>Goals of CS</a:t>
            </a:r>
            <a:endParaRPr lang="en-US"/>
          </a:p>
        </p:txBody>
      </p:sp>
      <p:sp>
        <p:nvSpPr>
          <p:cNvPr id="12" name="Slide Number Placeholder 3">
            <a:extLst>
              <a:ext uri="{FF2B5EF4-FFF2-40B4-BE49-F238E27FC236}">
                <a16:creationId xmlns:a16="http://schemas.microsoft.com/office/drawing/2014/main" id="{728AF96D-F590-42F4-AC18-0C14A11CE7A6}"/>
              </a:ext>
            </a:extLst>
          </p:cNvPr>
          <p:cNvSpPr>
            <a:spLocks noGrp="1"/>
          </p:cNvSpPr>
          <p:nvPr>
            <p:ph type="sldNum" sz="quarter" idx="12"/>
          </p:nvPr>
        </p:nvSpPr>
        <p:spPr>
          <a:xfrm>
            <a:off x="11784011" y="587179"/>
            <a:ext cx="407988" cy="365125"/>
          </a:xfrm>
        </p:spPr>
        <p:txBody>
          <a:bodyPr/>
          <a:lstStyle/>
          <a:p>
            <a:pPr>
              <a:spcAft>
                <a:spcPts val="600"/>
              </a:spcAft>
            </a:pPr>
            <a:fld id="{7AAC19ED-7CFA-4AF2-BE7E-6017F4B12C94}" type="slidenum">
              <a:rPr lang="en-US" noProof="0" smtClean="0"/>
              <a:pPr>
                <a:spcAft>
                  <a:spcPts val="600"/>
                </a:spcAft>
              </a:pPr>
              <a:t>8</a:t>
            </a:fld>
            <a:endParaRPr lang="en-US" noProof="0"/>
          </a:p>
        </p:txBody>
      </p:sp>
      <p:graphicFrame>
        <p:nvGraphicFramePr>
          <p:cNvPr id="5" name="Content Placeholder 2">
            <a:extLst>
              <a:ext uri="{FF2B5EF4-FFF2-40B4-BE49-F238E27FC236}">
                <a16:creationId xmlns:a16="http://schemas.microsoft.com/office/drawing/2014/main" id="{CB87DD00-4BFE-48F1-B1FC-0ADE3A383C09}"/>
              </a:ext>
            </a:extLst>
          </p:cNvPr>
          <p:cNvGraphicFramePr>
            <a:graphicFrameLocks noGrp="1"/>
          </p:cNvGraphicFramePr>
          <p:nvPr>
            <p:ph sz="quarter" idx="13"/>
            <p:extLst>
              <p:ext uri="{D42A27DB-BD31-4B8C-83A1-F6EECF244321}">
                <p14:modId xmlns:p14="http://schemas.microsoft.com/office/powerpoint/2010/main" val="1523705651"/>
              </p:ext>
            </p:extLst>
          </p:nvPr>
        </p:nvGraphicFramePr>
        <p:xfrm>
          <a:off x="762000" y="1534886"/>
          <a:ext cx="9566988" cy="42753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21471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6D27-68F1-47B9-A6E0-2CEAFAEB2F41}"/>
              </a:ext>
            </a:extLst>
          </p:cNvPr>
          <p:cNvSpPr>
            <a:spLocks noGrp="1"/>
          </p:cNvSpPr>
          <p:nvPr>
            <p:ph type="title"/>
          </p:nvPr>
        </p:nvSpPr>
        <p:spPr>
          <a:xfrm>
            <a:off x="762000" y="352848"/>
            <a:ext cx="10667998" cy="1002422"/>
          </a:xfrm>
        </p:spPr>
        <p:txBody>
          <a:bodyPr anchor="ctr">
            <a:normAutofit/>
          </a:bodyPr>
          <a:lstStyle/>
          <a:p>
            <a:r>
              <a:rPr lang="en-US" altLang="ja-JP" sz="4600" b="1"/>
              <a:t>Welcome to the world of Programming!!</a:t>
            </a:r>
            <a:endParaRPr lang="en-US" sz="4600"/>
          </a:p>
        </p:txBody>
      </p:sp>
      <p:sp>
        <p:nvSpPr>
          <p:cNvPr id="12" name="Slide Number Placeholder 3">
            <a:extLst>
              <a:ext uri="{FF2B5EF4-FFF2-40B4-BE49-F238E27FC236}">
                <a16:creationId xmlns:a16="http://schemas.microsoft.com/office/drawing/2014/main" id="{D91FFCC5-B60A-4A77-B580-9BC4BD4F3015}"/>
              </a:ext>
            </a:extLst>
          </p:cNvPr>
          <p:cNvSpPr>
            <a:spLocks noGrp="1"/>
          </p:cNvSpPr>
          <p:nvPr>
            <p:ph type="sldNum" sz="quarter" idx="12"/>
          </p:nvPr>
        </p:nvSpPr>
        <p:spPr>
          <a:xfrm>
            <a:off x="11784011" y="587179"/>
            <a:ext cx="407988" cy="365125"/>
          </a:xfrm>
        </p:spPr>
        <p:txBody>
          <a:bodyPr/>
          <a:lstStyle/>
          <a:p>
            <a:pPr>
              <a:spcAft>
                <a:spcPts val="600"/>
              </a:spcAft>
            </a:pPr>
            <a:fld id="{7AAC19ED-7CFA-4AF2-BE7E-6017F4B12C94}" type="slidenum">
              <a:rPr lang="en-US" noProof="0" smtClean="0"/>
              <a:pPr>
                <a:spcAft>
                  <a:spcPts val="600"/>
                </a:spcAft>
              </a:pPr>
              <a:t>9</a:t>
            </a:fld>
            <a:endParaRPr lang="en-US" noProof="0"/>
          </a:p>
        </p:txBody>
      </p:sp>
      <p:pic>
        <p:nvPicPr>
          <p:cNvPr id="5" name="Content Placeholder 4">
            <a:extLst>
              <a:ext uri="{FF2B5EF4-FFF2-40B4-BE49-F238E27FC236}">
                <a16:creationId xmlns:a16="http://schemas.microsoft.com/office/drawing/2014/main" id="{40493000-0598-4EDD-A3AD-990FCB5BCA81}"/>
              </a:ext>
            </a:extLst>
          </p:cNvPr>
          <p:cNvPicPr>
            <a:picLocks noGrp="1" noChangeAspect="1"/>
          </p:cNvPicPr>
          <p:nvPr>
            <p:ph sz="quarter" idx="13"/>
          </p:nvPr>
        </p:nvPicPr>
        <p:blipFill>
          <a:blip r:embed="rId2"/>
          <a:stretch>
            <a:fillRect/>
          </a:stretch>
        </p:blipFill>
        <p:spPr>
          <a:xfrm>
            <a:off x="2883635" y="1611086"/>
            <a:ext cx="6424728" cy="4275365"/>
          </a:xfrm>
          <a:noFill/>
        </p:spPr>
      </p:pic>
    </p:spTree>
    <p:extLst>
      <p:ext uri="{BB962C8B-B14F-4D97-AF65-F5344CB8AC3E}">
        <p14:creationId xmlns:p14="http://schemas.microsoft.com/office/powerpoint/2010/main" val="3691471953"/>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Custom 5">
      <a:majorFont>
        <a:latin typeface="Franklin Gothic Demi"/>
        <a:ea typeface=""/>
        <a:cs typeface=""/>
      </a:majorFont>
      <a:minorFont>
        <a:latin typeface="Franklin Gothic Medium"/>
        <a:ea typeface=""/>
        <a:cs typeface=""/>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solidFill>
          <a:schemeClr val="bg1"/>
        </a:solidFill>
        <a:ln w="57150">
          <a:noFill/>
        </a:ln>
        <a:effectLst>
          <a:outerShdw blurRad="63500" sx="102000" sy="102000" algn="ctr" rotWithShape="0">
            <a:prstClr val="black">
              <a:alpha val="40000"/>
            </a:prstClr>
          </a:outerShdw>
        </a:effec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33527777_Safety procedures_RVA_v4" id="{94FF351A-4B06-4881-8D26-DC6D64B3CFD2}" vid="{E8C023A2-25EA-47E0-92DC-6E1BD008E94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1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B85429E6-13D0-4D69-B2AD-EDA3074FAB41}">
  <we:reference id="wa104381063" version="1.0.0.0" store="en-US" storeType="OMEX"/>
  <we:alternateReferences>
    <we:reference id="wa104381063" version="1.0.0.0"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EB9C6D685E4BD40828BFFDF3AFEA5F7" ma:contentTypeVersion="10" ma:contentTypeDescription="Create a new document." ma:contentTypeScope="" ma:versionID="cd12ce8ba5406128c96c2894eb445691">
  <xsd:schema xmlns:xsd="http://www.w3.org/2001/XMLSchema" xmlns:xs="http://www.w3.org/2001/XMLSchema" xmlns:p="http://schemas.microsoft.com/office/2006/metadata/properties" xmlns:ns2="abb60d20-0925-47d4-be24-3f69fa0a97ac" targetNamespace="http://schemas.microsoft.com/office/2006/metadata/properties" ma:root="true" ma:fieldsID="b6048f8344ee192e475117377a7e3397" ns2:_="">
    <xsd:import namespace="abb60d20-0925-47d4-be24-3f69fa0a97a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bb60d20-0925-47d4-be24-3f69fa0a97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earchProperties" ma:index="17"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8DF439B-30E5-48DA-B30A-B853B1E2DC8D}"/>
</file>

<file path=customXml/itemProps2.xml><?xml version="1.0" encoding="utf-8"?>
<ds:datastoreItem xmlns:ds="http://schemas.openxmlformats.org/officeDocument/2006/customXml" ds:itemID="{2CF39AE0-32C9-4F1D-B08C-0B8B9BAFC18D}">
  <ds:schemaRefs>
    <ds:schemaRef ds:uri="http://schemas.microsoft.com/office/2006/metadata/properties"/>
    <ds:schemaRef ds:uri="http://schemas.microsoft.com/office/2006/documentManagement/types"/>
    <ds:schemaRef ds:uri="http://schemas.microsoft.com/office/infopath/2007/PartnerControls"/>
    <ds:schemaRef ds:uri="http://www.w3.org/XML/1998/namespace"/>
    <ds:schemaRef ds:uri="http://purl.org/dc/dcmitype/"/>
    <ds:schemaRef ds:uri="http://purl.org/dc/terms/"/>
    <ds:schemaRef ds:uri="http://schemas.openxmlformats.org/package/2006/metadata/core-properties"/>
    <ds:schemaRef ds:uri="16c05727-aa75-4e4a-9b5f-8a80a1165891"/>
    <ds:schemaRef ds:uri="71af3243-3dd4-4a8d-8c0d-dd76da1f02a5"/>
    <ds:schemaRef ds:uri="http://purl.org/dc/elements/1.1/"/>
  </ds:schemaRefs>
</ds:datastoreItem>
</file>

<file path=customXml/itemProps3.xml><?xml version="1.0" encoding="utf-8"?>
<ds:datastoreItem xmlns:ds="http://schemas.openxmlformats.org/officeDocument/2006/customXml" ds:itemID="{246B2BE6-8FE9-4318-AA40-8F70CEED609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Safety procedures</Template>
  <TotalTime>0</TotalTime>
  <Words>1343</Words>
  <Application>Microsoft Office PowerPoint</Application>
  <PresentationFormat>Widescreen</PresentationFormat>
  <Paragraphs>113</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Corbel</vt:lpstr>
      <vt:lpstr>Franklin Gothic Demi</vt:lpstr>
      <vt:lpstr>Franklin Gothic Medium</vt:lpstr>
      <vt:lpstr>Headlines</vt:lpstr>
      <vt:lpstr>Welcome  to   CSC 1102::Introduction to Programming  Dept. of computer science faculty of science and technology American international university Bangladesh</vt:lpstr>
      <vt:lpstr>Vision of AIUB</vt:lpstr>
      <vt:lpstr>Mission of AIUB</vt:lpstr>
      <vt:lpstr>Goals of AIUB</vt:lpstr>
      <vt:lpstr>Goals of AIUB</vt:lpstr>
      <vt:lpstr>Few Rules of AIUB</vt:lpstr>
      <vt:lpstr>Welcome to Dept of. CS</vt:lpstr>
      <vt:lpstr>Goals of CS</vt:lpstr>
      <vt:lpstr>Welcome to the world of Programming!!</vt:lpstr>
      <vt:lpstr>Course Objectives</vt:lpstr>
      <vt:lpstr>Knowledge Required </vt:lpstr>
      <vt:lpstr>Why this course??</vt:lpstr>
      <vt:lpstr>Course policy</vt:lpstr>
      <vt:lpstr>Evaluation (1 cr Lab)</vt:lpstr>
      <vt:lpstr>Evaluation (3 cr Theory)</vt:lpstr>
      <vt:lpstr>Grading Policy</vt:lpstr>
      <vt:lpstr>Grading Policy</vt:lpstr>
      <vt:lpstr>Dropping the course</vt:lpstr>
      <vt:lpstr>Consultation with Teacher</vt:lpstr>
      <vt:lpstr>Welcome on Board!!!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CSC 1102::Introduction to Programming Dept. of computer science faculty of science and technology American international university Bangladesh</dc:title>
  <dc:creator/>
  <cp:lastModifiedBy/>
  <cp:revision>6</cp:revision>
  <dcterms:created xsi:type="dcterms:W3CDTF">2019-05-16T01:34:20Z</dcterms:created>
  <dcterms:modified xsi:type="dcterms:W3CDTF">2022-01-30T05:11:47Z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0x0101007EB9C6D685E4BD40828BFFDF3AFEA5F7</vt:lpwstr>
  </property>
</Properties>
</file>