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25-Apr-20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093002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9C6D685E4BD40828BFFDF3AFEA5F7" ma:contentTypeVersion="10" ma:contentTypeDescription="Create a new document." ma:contentTypeScope="" ma:versionID="cd12ce8ba5406128c96c2894eb445691">
  <xsd:schema xmlns:xsd="http://www.w3.org/2001/XMLSchema" xmlns:xs="http://www.w3.org/2001/XMLSchema" xmlns:p="http://schemas.microsoft.com/office/2006/metadata/properties" xmlns:ns2="abb60d20-0925-47d4-be24-3f69fa0a97ac" targetNamespace="http://schemas.microsoft.com/office/2006/metadata/properties" ma:root="true" ma:fieldsID="b6048f8344ee192e475117377a7e3397" ns2:_="">
    <xsd:import namespace="abb60d20-0925-47d4-be24-3f69fa0a97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60d20-0925-47d4-be24-3f69fa0a97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6453BC8-356B-4DEA-81B0-992DB87FB3C5}"/>
</file>

<file path=customXml/itemProps2.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225</TotalTime>
  <Words>2367</Words>
  <Application>Microsoft Office PowerPoint</Application>
  <PresentationFormat>On-screen Show (4:3)</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Mahbub Chowdhury Mishu</cp:lastModifiedBy>
  <cp:revision>147</cp:revision>
  <dcterms:created xsi:type="dcterms:W3CDTF">2018-12-10T17:20:29Z</dcterms:created>
  <dcterms:modified xsi:type="dcterms:W3CDTF">2020-04-24T18:49:17Z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0x0101007EB9C6D685E4BD40828BFFDF3AFEA5F7</vt:lpwstr>
  </property>
</Properties>
</file>