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CF340B0-0C47-4CEE-8F58-F82EA349295F}"/>
    <pc:docChg chg="modSld">
      <pc:chgData name="Md. Al-Amin" userId="bcbe49e6-e4a7-45c5-8a0e-d548ae8c8143" providerId="ADAL" clId="{5CF340B0-0C47-4CEE-8F58-F82EA349295F}" dt="2024-10-24T15:54:08.147" v="1" actId="20577"/>
      <pc:docMkLst>
        <pc:docMk/>
      </pc:docMkLst>
      <pc:sldChg chg="modSp mod">
        <pc:chgData name="Md. Al-Amin" userId="bcbe49e6-e4a7-45c5-8a0e-d548ae8c8143" providerId="ADAL" clId="{5CF340B0-0C47-4CEE-8F58-F82EA349295F}" dt="2024-10-24T15:54:08.147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CF340B0-0C47-4CEE-8F58-F82EA349295F}" dt="2024-10-24T15:54:08.147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6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6F7202-DC6A-4878-9C45-117EEBA5DB92}"/>
</file>

<file path=customXml/itemProps2.xml><?xml version="1.0" encoding="utf-8"?>
<ds:datastoreItem xmlns:ds="http://schemas.openxmlformats.org/officeDocument/2006/customXml" ds:itemID="{A148C595-E93E-407B-8032-CBF379D2ACFA}"/>
</file>

<file path=customXml/itemProps3.xml><?xml version="1.0" encoding="utf-8"?>
<ds:datastoreItem xmlns:ds="http://schemas.openxmlformats.org/officeDocument/2006/customXml" ds:itemID="{FED11EB9-A8AC-4F6A-8500-60D03532229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1863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146</cp:revision>
  <dcterms:created xsi:type="dcterms:W3CDTF">2018-12-10T17:20:29Z</dcterms:created>
  <dcterms:modified xsi:type="dcterms:W3CDTF">2024-10-24T15:54:08Z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