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88" r:id="rId5"/>
    <p:sldId id="297" r:id="rId6"/>
    <p:sldId id="300" r:id="rId7"/>
    <p:sldId id="302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7773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Siyamul Islam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(Lab)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Linked List Data Structure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Proper understanding of Linked List operations such as insertion, search, traversal and deletion.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8.1 &amp; 8.2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404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implement different linked list operations.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solve more complex problems such as Doubly Linked List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Stack and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141839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Write a C++ code to implement following Linked List operations: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traversal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Searching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lvl="1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**perform time complexity for the above program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List: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400657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Single Linked List:</a:t>
            </a:r>
          </a:p>
          <a:p>
            <a:pPr algn="just"/>
            <a:r>
              <a:rPr lang="en-US" sz="2000" dirty="0"/>
              <a:t>Create a singly linked list by </a:t>
            </a:r>
            <a:r>
              <a:rPr lang="en-US" sz="2000" b="1" dirty="0"/>
              <a:t>inserting</a:t>
            </a:r>
            <a:r>
              <a:rPr lang="en-US" sz="2000" dirty="0"/>
              <a:t> node one by one at the end.</a:t>
            </a:r>
          </a:p>
          <a:p>
            <a:pPr algn="just"/>
            <a:r>
              <a:rPr lang="en-US" sz="2000" b="1" dirty="0"/>
              <a:t>Display</a:t>
            </a:r>
            <a:r>
              <a:rPr lang="en-US" sz="2000" dirty="0"/>
              <a:t> your list</a:t>
            </a:r>
          </a:p>
          <a:p>
            <a:pPr algn="just"/>
            <a:r>
              <a:rPr lang="en-US" sz="2000" b="1" dirty="0"/>
              <a:t>Insert</a:t>
            </a:r>
            <a:r>
              <a:rPr lang="en-US" sz="2000" dirty="0"/>
              <a:t> a new item at a specific position (at the beginning and after a given node) </a:t>
            </a:r>
          </a:p>
          <a:p>
            <a:pPr algn="just"/>
            <a:r>
              <a:rPr lang="en-US" sz="2000" b="1" dirty="0"/>
              <a:t>Search</a:t>
            </a:r>
            <a:r>
              <a:rPr lang="en-US" sz="2000" dirty="0"/>
              <a:t> an item into your linked list.</a:t>
            </a:r>
          </a:p>
          <a:p>
            <a:pPr algn="just"/>
            <a:r>
              <a:rPr lang="en-US" sz="2000" b="1" dirty="0"/>
              <a:t>Delete</a:t>
            </a:r>
            <a:r>
              <a:rPr lang="en-US" sz="2000" dirty="0"/>
              <a:t> an item from the list (at beginning, at last and at middle)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Write a C++ code to implement Doubly Linked List operations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Stack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Queue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a  program to sort the elements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9073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Lectures 8.1 and 8.2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28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D85F4CE864BD418790C48C96ABE6B3" ma:contentTypeVersion="2" ma:contentTypeDescription="Create a new document." ma:contentTypeScope="" ma:versionID="abd72888a40d168588267ba27804fcee">
  <xsd:schema xmlns:xsd="http://www.w3.org/2001/XMLSchema" xmlns:xs="http://www.w3.org/2001/XMLSchema" xmlns:p="http://schemas.microsoft.com/office/2006/metadata/properties" xmlns:ns2="bcb182b8-1fb0-4703-987b-022fcce876b7" targetNamespace="http://schemas.microsoft.com/office/2006/metadata/properties" ma:root="true" ma:fieldsID="d084047a7e67d538485c2e274a432f9b" ns2:_="">
    <xsd:import namespace="bcb182b8-1fb0-4703-987b-022fcce87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182b8-1fb0-4703-987b-022fcce876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CCB804-9B4C-45D3-A5EA-E9BDDD03A0F8}"/>
</file>

<file path=customXml/itemProps2.xml><?xml version="1.0" encoding="utf-8"?>
<ds:datastoreItem xmlns:ds="http://schemas.openxmlformats.org/officeDocument/2006/customXml" ds:itemID="{C7FE185A-7CA8-43DE-B4CE-A801F4F4CF92}"/>
</file>

<file path=customXml/itemProps3.xml><?xml version="1.0" encoding="utf-8"?>
<ds:datastoreItem xmlns:ds="http://schemas.openxmlformats.org/officeDocument/2006/customXml" ds:itemID="{BDBE0B30-D561-4A18-B210-8E0D7167EF9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596</TotalTime>
  <Words>383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Linked List</vt:lpstr>
      <vt:lpstr>Prerequisites</vt:lpstr>
      <vt:lpstr>Objectives</vt:lpstr>
      <vt:lpstr>Lab Tasks</vt:lpstr>
      <vt:lpstr>Linked List: Implementation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Siyamul Islam</cp:lastModifiedBy>
  <cp:revision>63</cp:revision>
  <dcterms:created xsi:type="dcterms:W3CDTF">2018-12-10T17:20:29Z</dcterms:created>
  <dcterms:modified xsi:type="dcterms:W3CDTF">2020-11-28T08:16:43Z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0x01010081D85F4CE864BD418790C48C96ABE6B3</vt:lpwstr>
  </property>
</Properties>
</file>